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21" r:id="rId5"/>
  </p:sldMasterIdLst>
  <p:notesMasterIdLst>
    <p:notesMasterId r:id="rId19"/>
  </p:notesMasterIdLst>
  <p:sldIdLst>
    <p:sldId id="4450" r:id="rId6"/>
    <p:sldId id="5243" r:id="rId7"/>
    <p:sldId id="2147473423" r:id="rId8"/>
    <p:sldId id="2147473422" r:id="rId9"/>
    <p:sldId id="2147473384" r:id="rId10"/>
    <p:sldId id="2147473419" r:id="rId11"/>
    <p:sldId id="2147473421" r:id="rId12"/>
    <p:sldId id="5246" r:id="rId13"/>
    <p:sldId id="5249" r:id="rId14"/>
    <p:sldId id="5247" r:id="rId15"/>
    <p:sldId id="5252" r:id="rId16"/>
    <p:sldId id="5244" r:id="rId17"/>
    <p:sldId id="524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80"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00B0F0"/>
            </a:solidFill>
          </c:spPr>
          <c:dPt>
            <c:idx val="0"/>
            <c:bubble3D val="0"/>
            <c:spPr>
              <a:solidFill>
                <a:srgbClr val="FFA252"/>
              </a:solidFill>
              <a:ln w="19050">
                <a:solidFill>
                  <a:schemeClr val="lt1"/>
                </a:solidFill>
              </a:ln>
              <a:effectLst/>
            </c:spPr>
            <c:extLst>
              <c:ext xmlns:c16="http://schemas.microsoft.com/office/drawing/2014/chart" uri="{C3380CC4-5D6E-409C-BE32-E72D297353CC}">
                <c16:uniqueId val="{00000001-C295-4357-8491-CEED37C223F6}"/>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C295-4357-8491-CEED37C223F6}"/>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CIIM</c:v>
                </c:pt>
                <c:pt idx="1">
                  <c:v>DEI Accelerator</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4-C295-4357-8491-CEED37C223F6}"/>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187691264406"/>
          <c:y val="9.3488985902859104E-2"/>
          <c:w val="0.49036354544139954"/>
          <c:h val="0.63680464806622761"/>
        </c:manualLayout>
      </c:layout>
      <c:pieChart>
        <c:varyColors val="1"/>
        <c:ser>
          <c:idx val="0"/>
          <c:order val="0"/>
          <c:tx>
            <c:strRef>
              <c:f>Sheet1!$B$1</c:f>
              <c:strCache>
                <c:ptCount val="1"/>
                <c:pt idx="0">
                  <c:v>Sales</c:v>
                </c:pt>
              </c:strCache>
            </c:strRef>
          </c:tx>
          <c:spPr>
            <a:solidFill>
              <a:srgbClr val="00B0F0"/>
            </a:solidFill>
          </c:spPr>
          <c:dPt>
            <c:idx val="0"/>
            <c:bubble3D val="0"/>
            <c:spPr>
              <a:solidFill>
                <a:srgbClr val="FFA252"/>
              </a:solidFill>
              <a:ln w="19050">
                <a:solidFill>
                  <a:schemeClr val="lt1"/>
                </a:solidFill>
              </a:ln>
              <a:effectLst/>
            </c:spPr>
            <c:extLst>
              <c:ext xmlns:c16="http://schemas.microsoft.com/office/drawing/2014/chart" uri="{C3380CC4-5D6E-409C-BE32-E72D297353CC}">
                <c16:uniqueId val="{00000001-96B9-4306-81DC-C524108B9EAF}"/>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96B9-4306-81DC-C524108B9EAF}"/>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96B9-4306-81DC-C524108B9EAF}"/>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CIIM</c:v>
                </c:pt>
                <c:pt idx="1">
                  <c:v>DEI Accelerator</c:v>
                </c:pt>
                <c:pt idx="2">
                  <c:v>Ad Effectiveness</c:v>
                </c:pt>
              </c:strCache>
            </c:strRef>
          </c:cat>
          <c:val>
            <c:numRef>
              <c:f>Sheet1!$B$2:$B$4</c:f>
              <c:numCache>
                <c:formatCode>0%</c:formatCode>
                <c:ptCount val="3"/>
                <c:pt idx="0">
                  <c:v>0.6</c:v>
                </c:pt>
                <c:pt idx="1">
                  <c:v>0.15</c:v>
                </c:pt>
                <c:pt idx="2">
                  <c:v>0.25</c:v>
                </c:pt>
              </c:numCache>
            </c:numRef>
          </c:val>
          <c:extLst>
            <c:ext xmlns:c16="http://schemas.microsoft.com/office/drawing/2014/chart" uri="{C3380CC4-5D6E-409C-BE32-E72D297353CC}">
              <c16:uniqueId val="{00000006-96B9-4306-81DC-C524108B9EAF}"/>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t>% Overall Population That See Stereotypical Representations</a:t>
            </a:r>
            <a:r>
              <a:rPr lang="en-US" b="1" baseline="0"/>
              <a:t> In Advertising</a:t>
            </a:r>
            <a:endParaRPr lang="en-US" b="1"/>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2021</c:v>
                </c:pt>
                <c:pt idx="1">
                  <c:v>2022</c:v>
                </c:pt>
                <c:pt idx="2">
                  <c:v>2023</c:v>
                </c:pt>
                <c:pt idx="3">
                  <c:v>2024</c:v>
                </c:pt>
                <c:pt idx="4">
                  <c:v>2025</c:v>
                </c:pt>
              </c:numCache>
            </c:numRef>
          </c:cat>
          <c:val>
            <c:numRef>
              <c:f>Sheet1!$B$2:$B$6</c:f>
              <c:numCache>
                <c:formatCode>0%</c:formatCode>
                <c:ptCount val="5"/>
                <c:pt idx="0">
                  <c:v>0.59898470538285897</c:v>
                </c:pt>
                <c:pt idx="1">
                  <c:v>0.59077416392416626</c:v>
                </c:pt>
                <c:pt idx="2">
                  <c:v>0.52808521483045567</c:v>
                </c:pt>
                <c:pt idx="3">
                  <c:v>0.487596086733314</c:v>
                </c:pt>
                <c:pt idx="4">
                  <c:v>0.46201639406117301</c:v>
                </c:pt>
              </c:numCache>
            </c:numRef>
          </c:val>
          <c:extLst>
            <c:ext xmlns:c16="http://schemas.microsoft.com/office/drawing/2014/chart" uri="{C3380CC4-5D6E-409C-BE32-E72D297353CC}">
              <c16:uniqueId val="{00000000-02EB-4980-84B9-F41DDBF5C80D}"/>
            </c:ext>
          </c:extLst>
        </c:ser>
        <c:dLbls>
          <c:dLblPos val="outEnd"/>
          <c:showLegendKey val="0"/>
          <c:showVal val="1"/>
          <c:showCatName val="0"/>
          <c:showSerName val="0"/>
          <c:showPercent val="0"/>
          <c:showBubbleSize val="0"/>
        </c:dLbls>
        <c:gapWidth val="219"/>
        <c:overlap val="-27"/>
        <c:axId val="1571485567"/>
        <c:axId val="1571489407"/>
      </c:barChart>
      <c:catAx>
        <c:axId val="1571485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571489407"/>
        <c:crosses val="autoZero"/>
        <c:auto val="1"/>
        <c:lblAlgn val="ctr"/>
        <c:lblOffset val="100"/>
        <c:noMultiLvlLbl val="0"/>
      </c:catAx>
      <c:valAx>
        <c:axId val="1571489407"/>
        <c:scaling>
          <c:orientation val="minMax"/>
          <c:min val="0.2"/>
        </c:scaling>
        <c:delete val="1"/>
        <c:axPos val="l"/>
        <c:numFmt formatCode="0%" sourceLinked="1"/>
        <c:majorTickMark val="none"/>
        <c:minorTickMark val="none"/>
        <c:tickLblPos val="nextTo"/>
        <c:crossAx val="1571485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2022</c:v>
                </c:pt>
                <c:pt idx="1">
                  <c:v>2023</c:v>
                </c:pt>
                <c:pt idx="2">
                  <c:v>2024</c:v>
                </c:pt>
                <c:pt idx="3">
                  <c:v>2025</c:v>
                </c:pt>
              </c:numCache>
            </c:numRef>
          </c:cat>
          <c:val>
            <c:numRef>
              <c:f>Sheet1!$B$2:$B$5</c:f>
              <c:numCache>
                <c:formatCode>0%</c:formatCode>
                <c:ptCount val="4"/>
                <c:pt idx="0">
                  <c:v>0.45</c:v>
                </c:pt>
                <c:pt idx="1">
                  <c:v>0.52</c:v>
                </c:pt>
                <c:pt idx="2">
                  <c:v>0.54</c:v>
                </c:pt>
                <c:pt idx="3">
                  <c:v>0.56000000000000005</c:v>
                </c:pt>
              </c:numCache>
            </c:numRef>
          </c:val>
          <c:extLst>
            <c:ext xmlns:c16="http://schemas.microsoft.com/office/drawing/2014/chart" uri="{C3380CC4-5D6E-409C-BE32-E72D297353CC}">
              <c16:uniqueId val="{00000000-9493-48E3-AD29-624EAEBF9027}"/>
            </c:ext>
          </c:extLst>
        </c:ser>
        <c:dLbls>
          <c:dLblPos val="outEnd"/>
          <c:showLegendKey val="0"/>
          <c:showVal val="1"/>
          <c:showCatName val="0"/>
          <c:showSerName val="0"/>
          <c:showPercent val="0"/>
          <c:showBubbleSize val="0"/>
        </c:dLbls>
        <c:gapWidth val="159"/>
        <c:overlap val="-27"/>
        <c:axId val="1020281679"/>
        <c:axId val="1020282159"/>
      </c:barChart>
      <c:catAx>
        <c:axId val="1020281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020282159"/>
        <c:crosses val="autoZero"/>
        <c:auto val="1"/>
        <c:lblAlgn val="ctr"/>
        <c:lblOffset val="100"/>
        <c:noMultiLvlLbl val="0"/>
      </c:catAx>
      <c:valAx>
        <c:axId val="1020282159"/>
        <c:scaling>
          <c:orientation val="minMax"/>
          <c:min val="0.30000000000000004"/>
        </c:scaling>
        <c:delete val="1"/>
        <c:axPos val="l"/>
        <c:numFmt formatCode="0%" sourceLinked="1"/>
        <c:majorTickMark val="none"/>
        <c:minorTickMark val="none"/>
        <c:tickLblPos val="nextTo"/>
        <c:crossAx val="1020281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2022</c:v>
                </c:pt>
                <c:pt idx="1">
                  <c:v>2023</c:v>
                </c:pt>
                <c:pt idx="2">
                  <c:v>2024</c:v>
                </c:pt>
                <c:pt idx="3">
                  <c:v>2025</c:v>
                </c:pt>
              </c:numCache>
            </c:numRef>
          </c:cat>
          <c:val>
            <c:numRef>
              <c:f>Sheet1!$B$2:$B$5</c:f>
              <c:numCache>
                <c:formatCode>0%</c:formatCode>
                <c:ptCount val="4"/>
                <c:pt idx="0">
                  <c:v>0.28352341787859414</c:v>
                </c:pt>
                <c:pt idx="1">
                  <c:v>0.32396288563425973</c:v>
                </c:pt>
                <c:pt idx="2">
                  <c:v>0.3543902396118328</c:v>
                </c:pt>
                <c:pt idx="3">
                  <c:v>0.35915741451851851</c:v>
                </c:pt>
              </c:numCache>
            </c:numRef>
          </c:val>
          <c:extLst>
            <c:ext xmlns:c16="http://schemas.microsoft.com/office/drawing/2014/chart" uri="{C3380CC4-5D6E-409C-BE32-E72D297353CC}">
              <c16:uniqueId val="{00000000-9493-48E3-AD29-624EAEBF9027}"/>
            </c:ext>
          </c:extLst>
        </c:ser>
        <c:dLbls>
          <c:dLblPos val="outEnd"/>
          <c:showLegendKey val="0"/>
          <c:showVal val="1"/>
          <c:showCatName val="0"/>
          <c:showSerName val="0"/>
          <c:showPercent val="0"/>
          <c:showBubbleSize val="0"/>
        </c:dLbls>
        <c:gapWidth val="159"/>
        <c:overlap val="-27"/>
        <c:axId val="1020281679"/>
        <c:axId val="1020282159"/>
      </c:barChart>
      <c:catAx>
        <c:axId val="1020281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020282159"/>
        <c:crosses val="autoZero"/>
        <c:auto val="1"/>
        <c:lblAlgn val="ctr"/>
        <c:lblOffset val="100"/>
        <c:noMultiLvlLbl val="0"/>
      </c:catAx>
      <c:valAx>
        <c:axId val="1020282159"/>
        <c:scaling>
          <c:orientation val="minMax"/>
          <c:max val="0.38000000000000006"/>
          <c:min val="0.25"/>
        </c:scaling>
        <c:delete val="1"/>
        <c:axPos val="l"/>
        <c:numFmt formatCode="0%" sourceLinked="1"/>
        <c:majorTickMark val="out"/>
        <c:minorTickMark val="none"/>
        <c:tickLblPos val="nextTo"/>
        <c:crossAx val="1020281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a:t>Overall Population CIIM Scores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423631390935892E-2"/>
          <c:y val="0.12322781554859065"/>
          <c:w val="0.96543693149226228"/>
          <c:h val="0.71034066357684345"/>
        </c:manualLayout>
      </c:layout>
      <c:lineChart>
        <c:grouping val="standard"/>
        <c:varyColors val="0"/>
        <c:ser>
          <c:idx val="0"/>
          <c:order val="0"/>
          <c:tx>
            <c:strRef>
              <c:f>Sheet1!$B$1</c:f>
              <c:strCache>
                <c:ptCount val="1"/>
                <c:pt idx="0">
                  <c:v>GPW</c:v>
                </c:pt>
              </c:strCache>
            </c:strRef>
          </c:tx>
          <c:spPr>
            <a:ln w="57150" cap="rnd">
              <a:solidFill>
                <a:schemeClr val="accent1"/>
              </a:solidFill>
              <a:round/>
            </a:ln>
            <a:effectLst/>
          </c:spPr>
          <c:marker>
            <c:symbol val="none"/>
          </c:marker>
          <c:dLbls>
            <c:dLbl>
              <c:idx val="0"/>
              <c:spPr>
                <a:solidFill>
                  <a:srgbClr val="F99999"/>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0B8C-450B-8E75-622049EEA152}"/>
                </c:ext>
              </c:extLst>
            </c:dLbl>
            <c:dLbl>
              <c:idx val="1"/>
              <c:delete val="1"/>
              <c:extLst>
                <c:ext xmlns:c15="http://schemas.microsoft.com/office/drawing/2012/chart" uri="{CE6537A1-D6FC-4f65-9D91-7224C49458BB}"/>
                <c:ext xmlns:c16="http://schemas.microsoft.com/office/drawing/2014/chart" uri="{C3380CC4-5D6E-409C-BE32-E72D297353CC}">
                  <c16:uniqueId val="{00000001-0B8C-450B-8E75-622049EEA152}"/>
                </c:ext>
              </c:extLst>
            </c:dLbl>
            <c:dLbl>
              <c:idx val="2"/>
              <c:delete val="1"/>
              <c:extLst>
                <c:ext xmlns:c15="http://schemas.microsoft.com/office/drawing/2012/chart" uri="{CE6537A1-D6FC-4f65-9D91-7224C49458BB}"/>
                <c:ext xmlns:c16="http://schemas.microsoft.com/office/drawing/2014/chart" uri="{C3380CC4-5D6E-409C-BE32-E72D297353CC}">
                  <c16:uniqueId val="{00000002-0B8C-450B-8E75-622049EEA152}"/>
                </c:ext>
              </c:extLst>
            </c:dLbl>
            <c:dLbl>
              <c:idx val="3"/>
              <c:delete val="1"/>
              <c:extLst>
                <c:ext xmlns:c15="http://schemas.microsoft.com/office/drawing/2012/chart" uri="{CE6537A1-D6FC-4f65-9D91-7224C49458BB}"/>
                <c:ext xmlns:c16="http://schemas.microsoft.com/office/drawing/2014/chart" uri="{C3380CC4-5D6E-409C-BE32-E72D297353CC}">
                  <c16:uniqueId val="{00000003-0B8C-450B-8E75-622049EEA152}"/>
                </c:ext>
              </c:extLst>
            </c:dLbl>
            <c:dLbl>
              <c:idx val="4"/>
              <c:layout>
                <c:manualLayout>
                  <c:x val="-4.8305784934831793E-2"/>
                  <c:y val="-5.9008292710247982E-2"/>
                </c:manualLayout>
              </c:layout>
              <c:spPr>
                <a:solidFill>
                  <a:srgbClr val="FEA767"/>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8C-450B-8E75-622049EEA152}"/>
                </c:ext>
              </c:extLst>
            </c:dLbl>
            <c:dLbl>
              <c:idx val="5"/>
              <c:delete val="1"/>
              <c:extLst>
                <c:ext xmlns:c15="http://schemas.microsoft.com/office/drawing/2012/chart" uri="{CE6537A1-D6FC-4f65-9D91-7224C49458BB}"/>
                <c:ext xmlns:c16="http://schemas.microsoft.com/office/drawing/2014/chart" uri="{C3380CC4-5D6E-409C-BE32-E72D297353CC}">
                  <c16:uniqueId val="{00000005-0B8C-450B-8E75-622049EEA152}"/>
                </c:ext>
              </c:extLst>
            </c:dLbl>
            <c:dLbl>
              <c:idx val="6"/>
              <c:delete val="1"/>
              <c:extLst>
                <c:ext xmlns:c15="http://schemas.microsoft.com/office/drawing/2012/chart" uri="{CE6537A1-D6FC-4f65-9D91-7224C49458BB}"/>
                <c:ext xmlns:c16="http://schemas.microsoft.com/office/drawing/2014/chart" uri="{C3380CC4-5D6E-409C-BE32-E72D297353CC}">
                  <c16:uniqueId val="{00000006-0B8C-450B-8E75-622049EEA152}"/>
                </c:ext>
              </c:extLst>
            </c:dLbl>
            <c:dLbl>
              <c:idx val="7"/>
              <c:delete val="1"/>
              <c:extLst>
                <c:ext xmlns:c15="http://schemas.microsoft.com/office/drawing/2012/chart" uri="{CE6537A1-D6FC-4f65-9D91-7224C49458BB}"/>
                <c:ext xmlns:c16="http://schemas.microsoft.com/office/drawing/2014/chart" uri="{C3380CC4-5D6E-409C-BE32-E72D297353CC}">
                  <c16:uniqueId val="{00000007-0B8C-450B-8E75-622049EEA152}"/>
                </c:ext>
              </c:extLst>
            </c:dLbl>
            <c:dLbl>
              <c:idx val="8"/>
              <c:layout>
                <c:manualLayout>
                  <c:x val="-6.6922710471954125E-2"/>
                  <c:y val="-5.8115853394582757E-2"/>
                </c:manualLayout>
              </c:layout>
              <c:spPr>
                <a:solidFill>
                  <a:srgbClr val="7AD694"/>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B8C-450B-8E75-622049EEA152}"/>
                </c:ext>
              </c:extLst>
            </c:dLbl>
            <c:dLbl>
              <c:idx val="9"/>
              <c:delete val="1"/>
              <c:extLst>
                <c:ext xmlns:c15="http://schemas.microsoft.com/office/drawing/2012/chart" uri="{CE6537A1-D6FC-4f65-9D91-7224C49458BB}"/>
                <c:ext xmlns:c16="http://schemas.microsoft.com/office/drawing/2014/chart" uri="{C3380CC4-5D6E-409C-BE32-E72D297353CC}">
                  <c16:uniqueId val="{00000009-0B8C-450B-8E75-622049EEA152}"/>
                </c:ext>
              </c:extLst>
            </c:dLbl>
            <c:dLbl>
              <c:idx val="10"/>
              <c:delete val="1"/>
              <c:extLst>
                <c:ext xmlns:c15="http://schemas.microsoft.com/office/drawing/2012/chart" uri="{CE6537A1-D6FC-4f65-9D91-7224C49458BB}"/>
                <c:ext xmlns:c16="http://schemas.microsoft.com/office/drawing/2014/chart" uri="{C3380CC4-5D6E-409C-BE32-E72D297353CC}">
                  <c16:uniqueId val="{0000000A-0B8C-450B-8E75-622049EEA152}"/>
                </c:ext>
              </c:extLst>
            </c:dLbl>
            <c:dLbl>
              <c:idx val="11"/>
              <c:delete val="1"/>
              <c:extLst>
                <c:ext xmlns:c15="http://schemas.microsoft.com/office/drawing/2012/chart" uri="{CE6537A1-D6FC-4f65-9D91-7224C49458BB}"/>
                <c:ext xmlns:c16="http://schemas.microsoft.com/office/drawing/2014/chart" uri="{C3380CC4-5D6E-409C-BE32-E72D297353CC}">
                  <c16:uniqueId val="{0000000B-0B8C-450B-8E75-622049EEA152}"/>
                </c:ext>
              </c:extLst>
            </c:dLbl>
            <c:dLbl>
              <c:idx val="12"/>
              <c:spPr>
                <a:solidFill>
                  <a:srgbClr val="277E40"/>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C-0B8C-450B-8E75-622049EEA152}"/>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2022 Q1</c:v>
                </c:pt>
                <c:pt idx="1">
                  <c:v>2022 Q2</c:v>
                </c:pt>
                <c:pt idx="2">
                  <c:v>2022 Q3</c:v>
                </c:pt>
                <c:pt idx="3">
                  <c:v>2022 Q4</c:v>
                </c:pt>
                <c:pt idx="4">
                  <c:v>2023 Q1</c:v>
                </c:pt>
                <c:pt idx="5">
                  <c:v>2023 Q2</c:v>
                </c:pt>
                <c:pt idx="6">
                  <c:v>2023 Q3</c:v>
                </c:pt>
                <c:pt idx="7">
                  <c:v>2023 Q4</c:v>
                </c:pt>
                <c:pt idx="8">
                  <c:v>2024 Q1</c:v>
                </c:pt>
                <c:pt idx="9">
                  <c:v>2024 Q2</c:v>
                </c:pt>
                <c:pt idx="10">
                  <c:v>2024 Q3</c:v>
                </c:pt>
                <c:pt idx="11">
                  <c:v>2024 Q4</c:v>
                </c:pt>
                <c:pt idx="12">
                  <c:v>2025 Q1</c:v>
                </c:pt>
              </c:strCache>
            </c:strRef>
          </c:cat>
          <c:val>
            <c:numRef>
              <c:f>Sheet1!$B$2:$B$14</c:f>
              <c:numCache>
                <c:formatCode>0</c:formatCode>
                <c:ptCount val="13"/>
                <c:pt idx="0">
                  <c:v>125.88</c:v>
                </c:pt>
                <c:pt idx="1">
                  <c:v>126.48</c:v>
                </c:pt>
                <c:pt idx="2">
                  <c:v>129.68</c:v>
                </c:pt>
                <c:pt idx="3">
                  <c:v>133.36000000000001</c:v>
                </c:pt>
                <c:pt idx="4">
                  <c:v>132.65</c:v>
                </c:pt>
                <c:pt idx="5">
                  <c:v>135.43</c:v>
                </c:pt>
                <c:pt idx="6">
                  <c:v>135.61000000000001</c:v>
                </c:pt>
                <c:pt idx="7">
                  <c:v>136.59</c:v>
                </c:pt>
                <c:pt idx="8">
                  <c:v>136.71</c:v>
                </c:pt>
                <c:pt idx="9">
                  <c:v>141.59</c:v>
                </c:pt>
                <c:pt idx="10">
                  <c:v>141.16</c:v>
                </c:pt>
                <c:pt idx="11">
                  <c:v>141.13999999999999</c:v>
                </c:pt>
                <c:pt idx="12">
                  <c:v>142.34</c:v>
                </c:pt>
              </c:numCache>
            </c:numRef>
          </c:val>
          <c:smooth val="0"/>
          <c:extLst>
            <c:ext xmlns:c16="http://schemas.microsoft.com/office/drawing/2014/chart" uri="{C3380CC4-5D6E-409C-BE32-E72D297353CC}">
              <c16:uniqueId val="{0000000D-0B8C-450B-8E75-622049EEA152}"/>
            </c:ext>
          </c:extLst>
        </c:ser>
        <c:dLbls>
          <c:dLblPos val="t"/>
          <c:showLegendKey val="0"/>
          <c:showVal val="1"/>
          <c:showCatName val="0"/>
          <c:showSerName val="0"/>
          <c:showPercent val="0"/>
          <c:showBubbleSize val="0"/>
        </c:dLbls>
        <c:smooth val="0"/>
        <c:axId val="1035425296"/>
        <c:axId val="1035426256"/>
      </c:lineChart>
      <c:catAx>
        <c:axId val="103542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035426256"/>
        <c:crosses val="autoZero"/>
        <c:auto val="1"/>
        <c:lblAlgn val="ctr"/>
        <c:lblOffset val="100"/>
        <c:noMultiLvlLbl val="0"/>
      </c:catAx>
      <c:valAx>
        <c:axId val="1035426256"/>
        <c:scaling>
          <c:orientation val="minMax"/>
          <c:min val="120"/>
        </c:scaling>
        <c:delete val="1"/>
        <c:axPos val="l"/>
        <c:numFmt formatCode="0" sourceLinked="1"/>
        <c:majorTickMark val="none"/>
        <c:minorTickMark val="none"/>
        <c:tickLblPos val="nextTo"/>
        <c:crossAx val="103542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3"/>
          <c:order val="0"/>
          <c:tx>
            <c:strRef>
              <c:f>Sheet1!$E$1</c:f>
              <c:strCache>
                <c:ptCount val="1"/>
                <c:pt idx="0">
                  <c:v>Series 4</c:v>
                </c:pt>
              </c:strCache>
            </c:strRef>
          </c:tx>
          <c:spPr>
            <a:solidFill>
              <a:srgbClr val="F9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2023 MCEB Study</c:v>
                </c:pt>
                <c:pt idx="1">
                  <c:v>2024 MCEB Study</c:v>
                </c:pt>
              </c:strCache>
            </c:strRef>
          </c:cat>
          <c:val>
            <c:numRef>
              <c:f>Sheet1!$E$2:$E$3</c:f>
              <c:numCache>
                <c:formatCode>0%</c:formatCode>
                <c:ptCount val="2"/>
                <c:pt idx="0">
                  <c:v>0.38</c:v>
                </c:pt>
                <c:pt idx="1">
                  <c:v>0.16</c:v>
                </c:pt>
              </c:numCache>
            </c:numRef>
          </c:val>
          <c:extLst>
            <c:ext xmlns:c16="http://schemas.microsoft.com/office/drawing/2014/chart" uri="{C3380CC4-5D6E-409C-BE32-E72D297353CC}">
              <c16:uniqueId val="{00000003-D8CB-45CD-BBBE-A0029A851D9E}"/>
            </c:ext>
          </c:extLst>
        </c:ser>
        <c:ser>
          <c:idx val="2"/>
          <c:order val="1"/>
          <c:tx>
            <c:strRef>
              <c:f>Sheet1!$D$1</c:f>
              <c:strCache>
                <c:ptCount val="1"/>
                <c:pt idx="0">
                  <c:v>Series 3</c:v>
                </c:pt>
              </c:strCache>
            </c:strRef>
          </c:tx>
          <c:spPr>
            <a:solidFill>
              <a:srgbClr val="FEA76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2023 MCEB Study</c:v>
                </c:pt>
                <c:pt idx="1">
                  <c:v>2024 MCEB Study</c:v>
                </c:pt>
              </c:strCache>
            </c:strRef>
          </c:cat>
          <c:val>
            <c:numRef>
              <c:f>Sheet1!$D$2:$D$3</c:f>
              <c:numCache>
                <c:formatCode>0%</c:formatCode>
                <c:ptCount val="2"/>
                <c:pt idx="0">
                  <c:v>0.3</c:v>
                </c:pt>
                <c:pt idx="1">
                  <c:v>0.21</c:v>
                </c:pt>
              </c:numCache>
            </c:numRef>
          </c:val>
          <c:extLst>
            <c:ext xmlns:c16="http://schemas.microsoft.com/office/drawing/2014/chart" uri="{C3380CC4-5D6E-409C-BE32-E72D297353CC}">
              <c16:uniqueId val="{00000002-D8CB-45CD-BBBE-A0029A851D9E}"/>
            </c:ext>
          </c:extLst>
        </c:ser>
        <c:ser>
          <c:idx val="1"/>
          <c:order val="2"/>
          <c:tx>
            <c:strRef>
              <c:f>Sheet1!$C$1</c:f>
              <c:strCache>
                <c:ptCount val="1"/>
                <c:pt idx="0">
                  <c:v>Series 2</c:v>
                </c:pt>
              </c:strCache>
            </c:strRef>
          </c:tx>
          <c:spPr>
            <a:solidFill>
              <a:srgbClr val="7AD6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2023 MCEB Study</c:v>
                </c:pt>
                <c:pt idx="1">
                  <c:v>2024 MCEB Study</c:v>
                </c:pt>
              </c:strCache>
            </c:strRef>
          </c:cat>
          <c:val>
            <c:numRef>
              <c:f>Sheet1!$C$2:$C$3</c:f>
              <c:numCache>
                <c:formatCode>0%</c:formatCode>
                <c:ptCount val="2"/>
                <c:pt idx="0">
                  <c:v>0.25</c:v>
                </c:pt>
                <c:pt idx="1">
                  <c:v>0.25</c:v>
                </c:pt>
              </c:numCache>
            </c:numRef>
          </c:val>
          <c:extLst>
            <c:ext xmlns:c16="http://schemas.microsoft.com/office/drawing/2014/chart" uri="{C3380CC4-5D6E-409C-BE32-E72D297353CC}">
              <c16:uniqueId val="{00000001-D8CB-45CD-BBBE-A0029A851D9E}"/>
            </c:ext>
          </c:extLst>
        </c:ser>
        <c:ser>
          <c:idx val="0"/>
          <c:order val="3"/>
          <c:tx>
            <c:strRef>
              <c:f>Sheet1!$B$1</c:f>
              <c:strCache>
                <c:ptCount val="1"/>
                <c:pt idx="0">
                  <c:v>Series 1</c:v>
                </c:pt>
              </c:strCache>
            </c:strRef>
          </c:tx>
          <c:spPr>
            <a:solidFill>
              <a:srgbClr val="277E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2023 MCEB Study</c:v>
                </c:pt>
                <c:pt idx="1">
                  <c:v>2024 MCEB Study</c:v>
                </c:pt>
              </c:strCache>
            </c:strRef>
          </c:cat>
          <c:val>
            <c:numRef>
              <c:f>Sheet1!$B$2:$B$3</c:f>
              <c:numCache>
                <c:formatCode>0%</c:formatCode>
                <c:ptCount val="2"/>
                <c:pt idx="0">
                  <c:v>7.0000000000000007E-2</c:v>
                </c:pt>
                <c:pt idx="1">
                  <c:v>0.38</c:v>
                </c:pt>
              </c:numCache>
            </c:numRef>
          </c:val>
          <c:extLst>
            <c:ext xmlns:c16="http://schemas.microsoft.com/office/drawing/2014/chart" uri="{C3380CC4-5D6E-409C-BE32-E72D297353CC}">
              <c16:uniqueId val="{00000000-D8CB-45CD-BBBE-A0029A851D9E}"/>
            </c:ext>
          </c:extLst>
        </c:ser>
        <c:dLbls>
          <c:dLblPos val="ctr"/>
          <c:showLegendKey val="0"/>
          <c:showVal val="1"/>
          <c:showCatName val="0"/>
          <c:showSerName val="0"/>
          <c:showPercent val="0"/>
          <c:showBubbleSize val="0"/>
        </c:dLbls>
        <c:gapWidth val="150"/>
        <c:overlap val="100"/>
        <c:axId val="1819650815"/>
        <c:axId val="1819645535"/>
      </c:barChart>
      <c:catAx>
        <c:axId val="1819650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819645535"/>
        <c:crosses val="autoZero"/>
        <c:auto val="1"/>
        <c:lblAlgn val="ctr"/>
        <c:lblOffset val="100"/>
        <c:noMultiLvlLbl val="0"/>
      </c:catAx>
      <c:valAx>
        <c:axId val="1819645535"/>
        <c:scaling>
          <c:orientation val="minMax"/>
        </c:scaling>
        <c:delete val="1"/>
        <c:axPos val="l"/>
        <c:numFmt formatCode="0%" sourceLinked="1"/>
        <c:majorTickMark val="none"/>
        <c:minorTickMark val="none"/>
        <c:tickLblPos val="nextTo"/>
        <c:crossAx val="1819650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DCB36-EBEA-3E45-B5DF-30F9924B181B}"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6B196-770A-AB49-A016-28682BDD1616}" type="slidenum">
              <a:rPr lang="en-US" smtClean="0"/>
              <a:t>‹#›</a:t>
            </a:fld>
            <a:endParaRPr lang="en-US"/>
          </a:p>
        </p:txBody>
      </p:sp>
    </p:spTree>
    <p:extLst>
      <p:ext uri="{BB962C8B-B14F-4D97-AF65-F5344CB8AC3E}">
        <p14:creationId xmlns:p14="http://schemas.microsoft.com/office/powerpoint/2010/main" val="125700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F6B196-770A-AB49-A016-28682BDD1616}" type="slidenum">
              <a:rPr lang="en-US" smtClean="0"/>
              <a:t>1</a:t>
            </a:fld>
            <a:endParaRPr lang="en-US"/>
          </a:p>
        </p:txBody>
      </p:sp>
    </p:spTree>
    <p:extLst>
      <p:ext uri="{BB962C8B-B14F-4D97-AF65-F5344CB8AC3E}">
        <p14:creationId xmlns:p14="http://schemas.microsoft.com/office/powerpoint/2010/main" val="19332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F6B196-770A-AB49-A016-28682BDD1616}" type="slidenum">
              <a:rPr lang="en-US" smtClean="0"/>
              <a:t>2</a:t>
            </a:fld>
            <a:endParaRPr lang="en-US"/>
          </a:p>
        </p:txBody>
      </p:sp>
    </p:spTree>
    <p:extLst>
      <p:ext uri="{BB962C8B-B14F-4D97-AF65-F5344CB8AC3E}">
        <p14:creationId xmlns:p14="http://schemas.microsoft.com/office/powerpoint/2010/main" val="3833028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28163-A704-1ECC-9F46-7E58567B9E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8065AC-048F-E70C-99E6-2B480CD164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457F3-90FD-3DDF-F557-FDCD21062F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59F461-D4E8-A645-B591-0AEB0D15DFF5}"/>
              </a:ext>
            </a:extLst>
          </p:cNvPr>
          <p:cNvSpPr>
            <a:spLocks noGrp="1"/>
          </p:cNvSpPr>
          <p:nvPr>
            <p:ph type="sldNum" sz="quarter" idx="5"/>
          </p:nvPr>
        </p:nvSpPr>
        <p:spPr/>
        <p:txBody>
          <a:bodyPr/>
          <a:lstStyle/>
          <a:p>
            <a:fld id="{7BF6B196-770A-AB49-A016-28682BDD1616}" type="slidenum">
              <a:rPr lang="en-US" smtClean="0"/>
              <a:t>9</a:t>
            </a:fld>
            <a:endParaRPr lang="en-US"/>
          </a:p>
        </p:txBody>
      </p:sp>
    </p:spTree>
    <p:extLst>
      <p:ext uri="{BB962C8B-B14F-4D97-AF65-F5344CB8AC3E}">
        <p14:creationId xmlns:p14="http://schemas.microsoft.com/office/powerpoint/2010/main" val="2141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CIIM Universe (Not Only MCEB)</a:t>
            </a:r>
          </a:p>
          <a:p>
            <a:endParaRPr lang="en-US"/>
          </a:p>
        </p:txBody>
      </p:sp>
      <p:sp>
        <p:nvSpPr>
          <p:cNvPr id="4" name="Slide Number Placeholder 3"/>
          <p:cNvSpPr>
            <a:spLocks noGrp="1"/>
          </p:cNvSpPr>
          <p:nvPr>
            <p:ph type="sldNum" sz="quarter" idx="5"/>
          </p:nvPr>
        </p:nvSpPr>
        <p:spPr/>
        <p:txBody>
          <a:bodyPr/>
          <a:lstStyle/>
          <a:p>
            <a:fld id="{7BF6B196-770A-AB49-A016-28682BDD1616}" type="slidenum">
              <a:rPr lang="en-US" smtClean="0"/>
              <a:t>12</a:t>
            </a:fld>
            <a:endParaRPr lang="en-US"/>
          </a:p>
        </p:txBody>
      </p:sp>
    </p:spTree>
    <p:extLst>
      <p:ext uri="{BB962C8B-B14F-4D97-AF65-F5344CB8AC3E}">
        <p14:creationId xmlns:p14="http://schemas.microsoft.com/office/powerpoint/2010/main" val="14713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A52A3-6FC8-5CA5-4046-C036F6BB3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6B1BBF-2611-69DA-CD57-7FA167D83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6F66C8-9AF4-2607-FA2F-701FDCE2C9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21E9D0-DD27-B93B-A8C5-5D85D46228F5}"/>
              </a:ext>
            </a:extLst>
          </p:cNvPr>
          <p:cNvSpPr>
            <a:spLocks noGrp="1"/>
          </p:cNvSpPr>
          <p:nvPr>
            <p:ph type="sldNum" sz="quarter" idx="5"/>
          </p:nvPr>
        </p:nvSpPr>
        <p:spPr/>
        <p:txBody>
          <a:bodyPr/>
          <a:lstStyle/>
          <a:p>
            <a:fld id="{7BF6B196-770A-AB49-A016-28682BDD1616}" type="slidenum">
              <a:rPr lang="en-US" smtClean="0"/>
              <a:t>13</a:t>
            </a:fld>
            <a:endParaRPr lang="en-US"/>
          </a:p>
        </p:txBody>
      </p:sp>
    </p:spTree>
    <p:extLst>
      <p:ext uri="{BB962C8B-B14F-4D97-AF65-F5344CB8AC3E}">
        <p14:creationId xmlns:p14="http://schemas.microsoft.com/office/powerpoint/2010/main" val="192501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Opening (15-04-24)-03">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7511255" y="452176"/>
            <a:ext cx="4680745" cy="5953649"/>
          </a:xfrm>
          <a:custGeom>
            <a:avLst/>
            <a:gdLst>
              <a:gd name="T0" fmla="*/ 3015 w 3108"/>
              <a:gd name="T1" fmla="*/ 3643 h 3946"/>
              <a:gd name="T2" fmla="*/ 2854 w 3108"/>
              <a:gd name="T3" fmla="*/ 3735 h 3946"/>
              <a:gd name="T4" fmla="*/ 2683 w 3108"/>
              <a:gd name="T5" fmla="*/ 3811 h 3946"/>
              <a:gd name="T6" fmla="*/ 2504 w 3108"/>
              <a:gd name="T7" fmla="*/ 3872 h 3946"/>
              <a:gd name="T8" fmla="*/ 2318 w 3108"/>
              <a:gd name="T9" fmla="*/ 3914 h 3946"/>
              <a:gd name="T10" fmla="*/ 2126 w 3108"/>
              <a:gd name="T11" fmla="*/ 3940 h 3946"/>
              <a:gd name="T12" fmla="*/ 1866 w 3108"/>
              <a:gd name="T13" fmla="*/ 3943 h 3946"/>
              <a:gd name="T14" fmla="*/ 1383 w 3108"/>
              <a:gd name="T15" fmla="*/ 3857 h 3946"/>
              <a:gd name="T16" fmla="*/ 948 w 3108"/>
              <a:gd name="T17" fmla="*/ 3660 h 3946"/>
              <a:gd name="T18" fmla="*/ 577 w 3108"/>
              <a:gd name="T19" fmla="*/ 3368 h 3946"/>
              <a:gd name="T20" fmla="*/ 285 w 3108"/>
              <a:gd name="T21" fmla="*/ 2995 h 3946"/>
              <a:gd name="T22" fmla="*/ 89 w 3108"/>
              <a:gd name="T23" fmla="*/ 2560 h 3946"/>
              <a:gd name="T24" fmla="*/ 3 w 3108"/>
              <a:gd name="T25" fmla="*/ 2074 h 3946"/>
              <a:gd name="T26" fmla="*/ 41 w 3108"/>
              <a:gd name="T27" fmla="*/ 1576 h 3946"/>
              <a:gd name="T28" fmla="*/ 195 w 3108"/>
              <a:gd name="T29" fmla="*/ 1118 h 3946"/>
              <a:gd name="T30" fmla="*/ 450 w 3108"/>
              <a:gd name="T31" fmla="*/ 718 h 3946"/>
              <a:gd name="T32" fmla="*/ 790 w 3108"/>
              <a:gd name="T33" fmla="*/ 393 h 3946"/>
              <a:gd name="T34" fmla="*/ 1202 w 3108"/>
              <a:gd name="T35" fmla="*/ 155 h 3946"/>
              <a:gd name="T36" fmla="*/ 1668 w 3108"/>
              <a:gd name="T37" fmla="*/ 22 h 3946"/>
              <a:gd name="T38" fmla="*/ 2047 w 3108"/>
              <a:gd name="T39" fmla="*/ 2 h 3946"/>
              <a:gd name="T40" fmla="*/ 2242 w 3108"/>
              <a:gd name="T41" fmla="*/ 19 h 3946"/>
              <a:gd name="T42" fmla="*/ 2431 w 3108"/>
              <a:gd name="T43" fmla="*/ 55 h 3946"/>
              <a:gd name="T44" fmla="*/ 2613 w 3108"/>
              <a:gd name="T45" fmla="*/ 108 h 3946"/>
              <a:gd name="T46" fmla="*/ 2787 w 3108"/>
              <a:gd name="T47" fmla="*/ 178 h 3946"/>
              <a:gd name="T48" fmla="*/ 2951 w 3108"/>
              <a:gd name="T49" fmla="*/ 264 h 3946"/>
              <a:gd name="T50" fmla="*/ 3108 w 3108"/>
              <a:gd name="T51" fmla="*/ 365 h 3946"/>
              <a:gd name="T52" fmla="*/ 2128 w 3108"/>
              <a:gd name="T53" fmla="*/ 1193 h 3946"/>
              <a:gd name="T54" fmla="*/ 2312 w 3108"/>
              <a:gd name="T55" fmla="*/ 1257 h 3946"/>
              <a:gd name="T56" fmla="*/ 2472 w 3108"/>
              <a:gd name="T57" fmla="*/ 1360 h 3946"/>
              <a:gd name="T58" fmla="*/ 2604 w 3108"/>
              <a:gd name="T59" fmla="*/ 1497 h 3946"/>
              <a:gd name="T60" fmla="*/ 2698 w 3108"/>
              <a:gd name="T61" fmla="*/ 1663 h 3946"/>
              <a:gd name="T62" fmla="*/ 2752 w 3108"/>
              <a:gd name="T63" fmla="*/ 1852 h 3946"/>
              <a:gd name="T64" fmla="*/ 2757 w 3108"/>
              <a:gd name="T65" fmla="*/ 2054 h 3946"/>
              <a:gd name="T66" fmla="*/ 2712 w 3108"/>
              <a:gd name="T67" fmla="*/ 2247 h 3946"/>
              <a:gd name="T68" fmla="*/ 2625 w 3108"/>
              <a:gd name="T69" fmla="*/ 2418 h 3946"/>
              <a:gd name="T70" fmla="*/ 2501 w 3108"/>
              <a:gd name="T71" fmla="*/ 2562 h 3946"/>
              <a:gd name="T72" fmla="*/ 2345 w 3108"/>
              <a:gd name="T73" fmla="*/ 2672 h 3946"/>
              <a:gd name="T74" fmla="*/ 2166 w 3108"/>
              <a:gd name="T75" fmla="*/ 2744 h 3946"/>
              <a:gd name="T76" fmla="*/ 1968 w 3108"/>
              <a:gd name="T77" fmla="*/ 2768 h 3946"/>
              <a:gd name="T78" fmla="*/ 1770 w 3108"/>
              <a:gd name="T79" fmla="*/ 2744 h 3946"/>
              <a:gd name="T80" fmla="*/ 1590 w 3108"/>
              <a:gd name="T81" fmla="*/ 2672 h 3946"/>
              <a:gd name="T82" fmla="*/ 1434 w 3108"/>
              <a:gd name="T83" fmla="*/ 2562 h 3946"/>
              <a:gd name="T84" fmla="*/ 1310 w 3108"/>
              <a:gd name="T85" fmla="*/ 2418 h 3946"/>
              <a:gd name="T86" fmla="*/ 1223 w 3108"/>
              <a:gd name="T87" fmla="*/ 2247 h 3946"/>
              <a:gd name="T88" fmla="*/ 1179 w 3108"/>
              <a:gd name="T89" fmla="*/ 2054 h 3946"/>
              <a:gd name="T90" fmla="*/ 1184 w 3108"/>
              <a:gd name="T91" fmla="*/ 1852 h 3946"/>
              <a:gd name="T92" fmla="*/ 1237 w 3108"/>
              <a:gd name="T93" fmla="*/ 1663 h 3946"/>
              <a:gd name="T94" fmla="*/ 1332 w 3108"/>
              <a:gd name="T95" fmla="*/ 1497 h 3946"/>
              <a:gd name="T96" fmla="*/ 1464 w 3108"/>
              <a:gd name="T97" fmla="*/ 1360 h 3946"/>
              <a:gd name="T98" fmla="*/ 1624 w 3108"/>
              <a:gd name="T99" fmla="*/ 1257 h 3946"/>
              <a:gd name="T100" fmla="*/ 1808 w 3108"/>
              <a:gd name="T101" fmla="*/ 1193 h 3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08" h="3946">
                <a:moveTo>
                  <a:pt x="3108" y="365"/>
                </a:moveTo>
                <a:lnTo>
                  <a:pt x="3108" y="3581"/>
                </a:lnTo>
                <a:lnTo>
                  <a:pt x="3077" y="3602"/>
                </a:lnTo>
                <a:lnTo>
                  <a:pt x="3047" y="3623"/>
                </a:lnTo>
                <a:lnTo>
                  <a:pt x="3015" y="3643"/>
                </a:lnTo>
                <a:lnTo>
                  <a:pt x="2984" y="3662"/>
                </a:lnTo>
                <a:lnTo>
                  <a:pt x="2951" y="3682"/>
                </a:lnTo>
                <a:lnTo>
                  <a:pt x="2920" y="3700"/>
                </a:lnTo>
                <a:lnTo>
                  <a:pt x="2886" y="3718"/>
                </a:lnTo>
                <a:lnTo>
                  <a:pt x="2854" y="3735"/>
                </a:lnTo>
                <a:lnTo>
                  <a:pt x="2820" y="3751"/>
                </a:lnTo>
                <a:lnTo>
                  <a:pt x="2787" y="3768"/>
                </a:lnTo>
                <a:lnTo>
                  <a:pt x="2752" y="3783"/>
                </a:lnTo>
                <a:lnTo>
                  <a:pt x="2717" y="3797"/>
                </a:lnTo>
                <a:lnTo>
                  <a:pt x="2683" y="3811"/>
                </a:lnTo>
                <a:lnTo>
                  <a:pt x="2647" y="3825"/>
                </a:lnTo>
                <a:lnTo>
                  <a:pt x="2613" y="3838"/>
                </a:lnTo>
                <a:lnTo>
                  <a:pt x="2576" y="3849"/>
                </a:lnTo>
                <a:lnTo>
                  <a:pt x="2541" y="3861"/>
                </a:lnTo>
                <a:lnTo>
                  <a:pt x="2504" y="3872"/>
                </a:lnTo>
                <a:lnTo>
                  <a:pt x="2467" y="3882"/>
                </a:lnTo>
                <a:lnTo>
                  <a:pt x="2431" y="3891"/>
                </a:lnTo>
                <a:lnTo>
                  <a:pt x="2393" y="3899"/>
                </a:lnTo>
                <a:lnTo>
                  <a:pt x="2355" y="3907"/>
                </a:lnTo>
                <a:lnTo>
                  <a:pt x="2318" y="3914"/>
                </a:lnTo>
                <a:lnTo>
                  <a:pt x="2280" y="3922"/>
                </a:lnTo>
                <a:lnTo>
                  <a:pt x="2242" y="3927"/>
                </a:lnTo>
                <a:lnTo>
                  <a:pt x="2203" y="3932"/>
                </a:lnTo>
                <a:lnTo>
                  <a:pt x="2164" y="3936"/>
                </a:lnTo>
                <a:lnTo>
                  <a:pt x="2126" y="3940"/>
                </a:lnTo>
                <a:lnTo>
                  <a:pt x="2086" y="3942"/>
                </a:lnTo>
                <a:lnTo>
                  <a:pt x="2047" y="3944"/>
                </a:lnTo>
                <a:lnTo>
                  <a:pt x="2008" y="3945"/>
                </a:lnTo>
                <a:lnTo>
                  <a:pt x="1968" y="3946"/>
                </a:lnTo>
                <a:lnTo>
                  <a:pt x="1866" y="3943"/>
                </a:lnTo>
                <a:lnTo>
                  <a:pt x="1767" y="3936"/>
                </a:lnTo>
                <a:lnTo>
                  <a:pt x="1668" y="3924"/>
                </a:lnTo>
                <a:lnTo>
                  <a:pt x="1571" y="3906"/>
                </a:lnTo>
                <a:lnTo>
                  <a:pt x="1476" y="3884"/>
                </a:lnTo>
                <a:lnTo>
                  <a:pt x="1383" y="3857"/>
                </a:lnTo>
                <a:lnTo>
                  <a:pt x="1292" y="3826"/>
                </a:lnTo>
                <a:lnTo>
                  <a:pt x="1202" y="3791"/>
                </a:lnTo>
                <a:lnTo>
                  <a:pt x="1115" y="3751"/>
                </a:lnTo>
                <a:lnTo>
                  <a:pt x="1030" y="3707"/>
                </a:lnTo>
                <a:lnTo>
                  <a:pt x="948" y="3660"/>
                </a:lnTo>
                <a:lnTo>
                  <a:pt x="868" y="3608"/>
                </a:lnTo>
                <a:lnTo>
                  <a:pt x="790" y="3554"/>
                </a:lnTo>
                <a:lnTo>
                  <a:pt x="716" y="3495"/>
                </a:lnTo>
                <a:lnTo>
                  <a:pt x="645" y="3433"/>
                </a:lnTo>
                <a:lnTo>
                  <a:pt x="577" y="3368"/>
                </a:lnTo>
                <a:lnTo>
                  <a:pt x="512" y="3299"/>
                </a:lnTo>
                <a:lnTo>
                  <a:pt x="450" y="3228"/>
                </a:lnTo>
                <a:lnTo>
                  <a:pt x="392" y="3154"/>
                </a:lnTo>
                <a:lnTo>
                  <a:pt x="337" y="3076"/>
                </a:lnTo>
                <a:lnTo>
                  <a:pt x="285" y="2995"/>
                </a:lnTo>
                <a:lnTo>
                  <a:pt x="238" y="2913"/>
                </a:lnTo>
                <a:lnTo>
                  <a:pt x="195" y="2828"/>
                </a:lnTo>
                <a:lnTo>
                  <a:pt x="155" y="2740"/>
                </a:lnTo>
                <a:lnTo>
                  <a:pt x="120" y="2652"/>
                </a:lnTo>
                <a:lnTo>
                  <a:pt x="89" y="2560"/>
                </a:lnTo>
                <a:lnTo>
                  <a:pt x="62" y="2466"/>
                </a:lnTo>
                <a:lnTo>
                  <a:pt x="41" y="2370"/>
                </a:lnTo>
                <a:lnTo>
                  <a:pt x="24" y="2273"/>
                </a:lnTo>
                <a:lnTo>
                  <a:pt x="11" y="2174"/>
                </a:lnTo>
                <a:lnTo>
                  <a:pt x="3" y="2074"/>
                </a:lnTo>
                <a:lnTo>
                  <a:pt x="0" y="1972"/>
                </a:lnTo>
                <a:lnTo>
                  <a:pt x="3" y="1872"/>
                </a:lnTo>
                <a:lnTo>
                  <a:pt x="11" y="1772"/>
                </a:lnTo>
                <a:lnTo>
                  <a:pt x="24" y="1673"/>
                </a:lnTo>
                <a:lnTo>
                  <a:pt x="41" y="1576"/>
                </a:lnTo>
                <a:lnTo>
                  <a:pt x="62" y="1480"/>
                </a:lnTo>
                <a:lnTo>
                  <a:pt x="89" y="1386"/>
                </a:lnTo>
                <a:lnTo>
                  <a:pt x="120" y="1295"/>
                </a:lnTo>
                <a:lnTo>
                  <a:pt x="155" y="1206"/>
                </a:lnTo>
                <a:lnTo>
                  <a:pt x="195" y="1118"/>
                </a:lnTo>
                <a:lnTo>
                  <a:pt x="238" y="1033"/>
                </a:lnTo>
                <a:lnTo>
                  <a:pt x="285" y="951"/>
                </a:lnTo>
                <a:lnTo>
                  <a:pt x="337" y="870"/>
                </a:lnTo>
                <a:lnTo>
                  <a:pt x="392" y="792"/>
                </a:lnTo>
                <a:lnTo>
                  <a:pt x="450" y="718"/>
                </a:lnTo>
                <a:lnTo>
                  <a:pt x="512" y="647"/>
                </a:lnTo>
                <a:lnTo>
                  <a:pt x="577" y="578"/>
                </a:lnTo>
                <a:lnTo>
                  <a:pt x="645" y="513"/>
                </a:lnTo>
                <a:lnTo>
                  <a:pt x="716" y="451"/>
                </a:lnTo>
                <a:lnTo>
                  <a:pt x="790" y="393"/>
                </a:lnTo>
                <a:lnTo>
                  <a:pt x="868" y="338"/>
                </a:lnTo>
                <a:lnTo>
                  <a:pt x="948" y="286"/>
                </a:lnTo>
                <a:lnTo>
                  <a:pt x="1030" y="239"/>
                </a:lnTo>
                <a:lnTo>
                  <a:pt x="1115" y="195"/>
                </a:lnTo>
                <a:lnTo>
                  <a:pt x="1202" y="155"/>
                </a:lnTo>
                <a:lnTo>
                  <a:pt x="1292" y="120"/>
                </a:lnTo>
                <a:lnTo>
                  <a:pt x="1383" y="89"/>
                </a:lnTo>
                <a:lnTo>
                  <a:pt x="1476" y="62"/>
                </a:lnTo>
                <a:lnTo>
                  <a:pt x="1571" y="41"/>
                </a:lnTo>
                <a:lnTo>
                  <a:pt x="1668" y="22"/>
                </a:lnTo>
                <a:lnTo>
                  <a:pt x="1767" y="10"/>
                </a:lnTo>
                <a:lnTo>
                  <a:pt x="1866" y="3"/>
                </a:lnTo>
                <a:lnTo>
                  <a:pt x="1968" y="0"/>
                </a:lnTo>
                <a:lnTo>
                  <a:pt x="2008" y="1"/>
                </a:lnTo>
                <a:lnTo>
                  <a:pt x="2047" y="2"/>
                </a:lnTo>
                <a:lnTo>
                  <a:pt x="2086" y="4"/>
                </a:lnTo>
                <a:lnTo>
                  <a:pt x="2126" y="6"/>
                </a:lnTo>
                <a:lnTo>
                  <a:pt x="2164" y="10"/>
                </a:lnTo>
                <a:lnTo>
                  <a:pt x="2203" y="14"/>
                </a:lnTo>
                <a:lnTo>
                  <a:pt x="2242" y="19"/>
                </a:lnTo>
                <a:lnTo>
                  <a:pt x="2280" y="24"/>
                </a:lnTo>
                <a:lnTo>
                  <a:pt x="2318" y="32"/>
                </a:lnTo>
                <a:lnTo>
                  <a:pt x="2355" y="39"/>
                </a:lnTo>
                <a:lnTo>
                  <a:pt x="2393" y="47"/>
                </a:lnTo>
                <a:lnTo>
                  <a:pt x="2431" y="55"/>
                </a:lnTo>
                <a:lnTo>
                  <a:pt x="2467" y="64"/>
                </a:lnTo>
                <a:lnTo>
                  <a:pt x="2504" y="74"/>
                </a:lnTo>
                <a:lnTo>
                  <a:pt x="2541" y="85"/>
                </a:lnTo>
                <a:lnTo>
                  <a:pt x="2576" y="97"/>
                </a:lnTo>
                <a:lnTo>
                  <a:pt x="2613" y="108"/>
                </a:lnTo>
                <a:lnTo>
                  <a:pt x="2647" y="121"/>
                </a:lnTo>
                <a:lnTo>
                  <a:pt x="2683" y="135"/>
                </a:lnTo>
                <a:lnTo>
                  <a:pt x="2717" y="149"/>
                </a:lnTo>
                <a:lnTo>
                  <a:pt x="2752" y="163"/>
                </a:lnTo>
                <a:lnTo>
                  <a:pt x="2787" y="178"/>
                </a:lnTo>
                <a:lnTo>
                  <a:pt x="2820" y="195"/>
                </a:lnTo>
                <a:lnTo>
                  <a:pt x="2854" y="211"/>
                </a:lnTo>
                <a:lnTo>
                  <a:pt x="2886" y="228"/>
                </a:lnTo>
                <a:lnTo>
                  <a:pt x="2920" y="246"/>
                </a:lnTo>
                <a:lnTo>
                  <a:pt x="2951" y="264"/>
                </a:lnTo>
                <a:lnTo>
                  <a:pt x="2984" y="284"/>
                </a:lnTo>
                <a:lnTo>
                  <a:pt x="3015" y="303"/>
                </a:lnTo>
                <a:lnTo>
                  <a:pt x="3047" y="323"/>
                </a:lnTo>
                <a:lnTo>
                  <a:pt x="3077" y="344"/>
                </a:lnTo>
                <a:lnTo>
                  <a:pt x="3108" y="365"/>
                </a:lnTo>
                <a:close/>
                <a:moveTo>
                  <a:pt x="1968" y="1178"/>
                </a:moveTo>
                <a:lnTo>
                  <a:pt x="2009" y="1179"/>
                </a:lnTo>
                <a:lnTo>
                  <a:pt x="2048" y="1182"/>
                </a:lnTo>
                <a:lnTo>
                  <a:pt x="2089" y="1187"/>
                </a:lnTo>
                <a:lnTo>
                  <a:pt x="2128" y="1193"/>
                </a:lnTo>
                <a:lnTo>
                  <a:pt x="2166" y="1202"/>
                </a:lnTo>
                <a:lnTo>
                  <a:pt x="2204" y="1214"/>
                </a:lnTo>
                <a:lnTo>
                  <a:pt x="2241" y="1226"/>
                </a:lnTo>
                <a:lnTo>
                  <a:pt x="2276" y="1240"/>
                </a:lnTo>
                <a:lnTo>
                  <a:pt x="2312" y="1257"/>
                </a:lnTo>
                <a:lnTo>
                  <a:pt x="2345" y="1274"/>
                </a:lnTo>
                <a:lnTo>
                  <a:pt x="2379" y="1293"/>
                </a:lnTo>
                <a:lnTo>
                  <a:pt x="2411" y="1314"/>
                </a:lnTo>
                <a:lnTo>
                  <a:pt x="2442" y="1336"/>
                </a:lnTo>
                <a:lnTo>
                  <a:pt x="2472" y="1360"/>
                </a:lnTo>
                <a:lnTo>
                  <a:pt x="2501" y="1384"/>
                </a:lnTo>
                <a:lnTo>
                  <a:pt x="2528" y="1411"/>
                </a:lnTo>
                <a:lnTo>
                  <a:pt x="2555" y="1438"/>
                </a:lnTo>
                <a:lnTo>
                  <a:pt x="2580" y="1467"/>
                </a:lnTo>
                <a:lnTo>
                  <a:pt x="2604" y="1497"/>
                </a:lnTo>
                <a:lnTo>
                  <a:pt x="2625" y="1529"/>
                </a:lnTo>
                <a:lnTo>
                  <a:pt x="2646" y="1560"/>
                </a:lnTo>
                <a:lnTo>
                  <a:pt x="2666" y="1594"/>
                </a:lnTo>
                <a:lnTo>
                  <a:pt x="2683" y="1628"/>
                </a:lnTo>
                <a:lnTo>
                  <a:pt x="2698" y="1663"/>
                </a:lnTo>
                <a:lnTo>
                  <a:pt x="2712" y="1699"/>
                </a:lnTo>
                <a:lnTo>
                  <a:pt x="2726" y="1737"/>
                </a:lnTo>
                <a:lnTo>
                  <a:pt x="2736" y="1775"/>
                </a:lnTo>
                <a:lnTo>
                  <a:pt x="2745" y="1812"/>
                </a:lnTo>
                <a:lnTo>
                  <a:pt x="2752" y="1852"/>
                </a:lnTo>
                <a:lnTo>
                  <a:pt x="2757" y="1892"/>
                </a:lnTo>
                <a:lnTo>
                  <a:pt x="2760" y="1932"/>
                </a:lnTo>
                <a:lnTo>
                  <a:pt x="2761" y="1972"/>
                </a:lnTo>
                <a:lnTo>
                  <a:pt x="2760" y="2014"/>
                </a:lnTo>
                <a:lnTo>
                  <a:pt x="2757" y="2054"/>
                </a:lnTo>
                <a:lnTo>
                  <a:pt x="2752" y="2094"/>
                </a:lnTo>
                <a:lnTo>
                  <a:pt x="2745" y="2134"/>
                </a:lnTo>
                <a:lnTo>
                  <a:pt x="2736" y="2171"/>
                </a:lnTo>
                <a:lnTo>
                  <a:pt x="2726" y="2209"/>
                </a:lnTo>
                <a:lnTo>
                  <a:pt x="2712" y="2247"/>
                </a:lnTo>
                <a:lnTo>
                  <a:pt x="2698" y="2283"/>
                </a:lnTo>
                <a:lnTo>
                  <a:pt x="2683" y="2318"/>
                </a:lnTo>
                <a:lnTo>
                  <a:pt x="2666" y="2352"/>
                </a:lnTo>
                <a:lnTo>
                  <a:pt x="2646" y="2386"/>
                </a:lnTo>
                <a:lnTo>
                  <a:pt x="2625" y="2418"/>
                </a:lnTo>
                <a:lnTo>
                  <a:pt x="2604" y="2449"/>
                </a:lnTo>
                <a:lnTo>
                  <a:pt x="2580" y="2479"/>
                </a:lnTo>
                <a:lnTo>
                  <a:pt x="2555" y="2508"/>
                </a:lnTo>
                <a:lnTo>
                  <a:pt x="2528" y="2535"/>
                </a:lnTo>
                <a:lnTo>
                  <a:pt x="2501" y="2562"/>
                </a:lnTo>
                <a:lnTo>
                  <a:pt x="2472" y="2586"/>
                </a:lnTo>
                <a:lnTo>
                  <a:pt x="2442" y="2610"/>
                </a:lnTo>
                <a:lnTo>
                  <a:pt x="2411" y="2632"/>
                </a:lnTo>
                <a:lnTo>
                  <a:pt x="2379" y="2654"/>
                </a:lnTo>
                <a:lnTo>
                  <a:pt x="2345" y="2672"/>
                </a:lnTo>
                <a:lnTo>
                  <a:pt x="2312" y="2691"/>
                </a:lnTo>
                <a:lnTo>
                  <a:pt x="2276" y="2706"/>
                </a:lnTo>
                <a:lnTo>
                  <a:pt x="2241" y="2720"/>
                </a:lnTo>
                <a:lnTo>
                  <a:pt x="2204" y="2732"/>
                </a:lnTo>
                <a:lnTo>
                  <a:pt x="2166" y="2744"/>
                </a:lnTo>
                <a:lnTo>
                  <a:pt x="2128" y="2753"/>
                </a:lnTo>
                <a:lnTo>
                  <a:pt x="2089" y="2759"/>
                </a:lnTo>
                <a:lnTo>
                  <a:pt x="2048" y="2764"/>
                </a:lnTo>
                <a:lnTo>
                  <a:pt x="2009" y="2767"/>
                </a:lnTo>
                <a:lnTo>
                  <a:pt x="1968" y="2768"/>
                </a:lnTo>
                <a:lnTo>
                  <a:pt x="1927" y="2767"/>
                </a:lnTo>
                <a:lnTo>
                  <a:pt x="1887" y="2764"/>
                </a:lnTo>
                <a:lnTo>
                  <a:pt x="1847" y="2759"/>
                </a:lnTo>
                <a:lnTo>
                  <a:pt x="1808" y="2753"/>
                </a:lnTo>
                <a:lnTo>
                  <a:pt x="1770" y="2744"/>
                </a:lnTo>
                <a:lnTo>
                  <a:pt x="1732" y="2732"/>
                </a:lnTo>
                <a:lnTo>
                  <a:pt x="1695" y="2720"/>
                </a:lnTo>
                <a:lnTo>
                  <a:pt x="1659" y="2706"/>
                </a:lnTo>
                <a:lnTo>
                  <a:pt x="1624" y="2691"/>
                </a:lnTo>
                <a:lnTo>
                  <a:pt x="1590" y="2672"/>
                </a:lnTo>
                <a:lnTo>
                  <a:pt x="1556" y="2654"/>
                </a:lnTo>
                <a:lnTo>
                  <a:pt x="1525" y="2632"/>
                </a:lnTo>
                <a:lnTo>
                  <a:pt x="1493" y="2610"/>
                </a:lnTo>
                <a:lnTo>
                  <a:pt x="1464" y="2586"/>
                </a:lnTo>
                <a:lnTo>
                  <a:pt x="1434" y="2562"/>
                </a:lnTo>
                <a:lnTo>
                  <a:pt x="1407" y="2535"/>
                </a:lnTo>
                <a:lnTo>
                  <a:pt x="1380" y="2508"/>
                </a:lnTo>
                <a:lnTo>
                  <a:pt x="1356" y="2479"/>
                </a:lnTo>
                <a:lnTo>
                  <a:pt x="1332" y="2449"/>
                </a:lnTo>
                <a:lnTo>
                  <a:pt x="1310" y="2418"/>
                </a:lnTo>
                <a:lnTo>
                  <a:pt x="1290" y="2386"/>
                </a:lnTo>
                <a:lnTo>
                  <a:pt x="1270" y="2352"/>
                </a:lnTo>
                <a:lnTo>
                  <a:pt x="1253" y="2318"/>
                </a:lnTo>
                <a:lnTo>
                  <a:pt x="1237" y="2283"/>
                </a:lnTo>
                <a:lnTo>
                  <a:pt x="1223" y="2247"/>
                </a:lnTo>
                <a:lnTo>
                  <a:pt x="1210" y="2209"/>
                </a:lnTo>
                <a:lnTo>
                  <a:pt x="1199" y="2171"/>
                </a:lnTo>
                <a:lnTo>
                  <a:pt x="1191" y="2134"/>
                </a:lnTo>
                <a:lnTo>
                  <a:pt x="1184" y="2094"/>
                </a:lnTo>
                <a:lnTo>
                  <a:pt x="1179" y="2054"/>
                </a:lnTo>
                <a:lnTo>
                  <a:pt x="1176" y="2014"/>
                </a:lnTo>
                <a:lnTo>
                  <a:pt x="1175" y="1972"/>
                </a:lnTo>
                <a:lnTo>
                  <a:pt x="1176" y="1932"/>
                </a:lnTo>
                <a:lnTo>
                  <a:pt x="1179" y="1892"/>
                </a:lnTo>
                <a:lnTo>
                  <a:pt x="1184" y="1852"/>
                </a:lnTo>
                <a:lnTo>
                  <a:pt x="1191" y="1812"/>
                </a:lnTo>
                <a:lnTo>
                  <a:pt x="1199" y="1775"/>
                </a:lnTo>
                <a:lnTo>
                  <a:pt x="1210" y="1737"/>
                </a:lnTo>
                <a:lnTo>
                  <a:pt x="1223" y="1699"/>
                </a:lnTo>
                <a:lnTo>
                  <a:pt x="1237" y="1663"/>
                </a:lnTo>
                <a:lnTo>
                  <a:pt x="1253" y="1628"/>
                </a:lnTo>
                <a:lnTo>
                  <a:pt x="1270" y="1594"/>
                </a:lnTo>
                <a:lnTo>
                  <a:pt x="1290" y="1560"/>
                </a:lnTo>
                <a:lnTo>
                  <a:pt x="1310" y="1529"/>
                </a:lnTo>
                <a:lnTo>
                  <a:pt x="1332" y="1497"/>
                </a:lnTo>
                <a:lnTo>
                  <a:pt x="1356" y="1467"/>
                </a:lnTo>
                <a:lnTo>
                  <a:pt x="1380" y="1438"/>
                </a:lnTo>
                <a:lnTo>
                  <a:pt x="1407" y="1411"/>
                </a:lnTo>
                <a:lnTo>
                  <a:pt x="1434" y="1384"/>
                </a:lnTo>
                <a:lnTo>
                  <a:pt x="1464" y="1360"/>
                </a:lnTo>
                <a:lnTo>
                  <a:pt x="1493" y="1336"/>
                </a:lnTo>
                <a:lnTo>
                  <a:pt x="1525" y="1314"/>
                </a:lnTo>
                <a:lnTo>
                  <a:pt x="1556" y="1293"/>
                </a:lnTo>
                <a:lnTo>
                  <a:pt x="1590" y="1274"/>
                </a:lnTo>
                <a:lnTo>
                  <a:pt x="1624" y="1257"/>
                </a:lnTo>
                <a:lnTo>
                  <a:pt x="1659" y="1240"/>
                </a:lnTo>
                <a:lnTo>
                  <a:pt x="1695" y="1226"/>
                </a:lnTo>
                <a:lnTo>
                  <a:pt x="1732" y="1214"/>
                </a:lnTo>
                <a:lnTo>
                  <a:pt x="1770" y="1202"/>
                </a:lnTo>
                <a:lnTo>
                  <a:pt x="1808" y="1193"/>
                </a:lnTo>
                <a:lnTo>
                  <a:pt x="1847" y="1187"/>
                </a:lnTo>
                <a:lnTo>
                  <a:pt x="1887" y="1182"/>
                </a:lnTo>
                <a:lnTo>
                  <a:pt x="1927" y="1179"/>
                </a:lnTo>
                <a:lnTo>
                  <a:pt x="1968" y="117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85446978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0000">
                                      <p:stCondLst>
                                        <p:cond delay="90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9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8" dur="9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9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900" fill="hold"/>
                                            <p:tgtEl>
                                              <p:spTgt spid="3"/>
                                            </p:tgtEl>
                                            <p:attrNameLst>
                                              <p:attrName>ppt_x</p:attrName>
                                            </p:attrNameLst>
                                          </p:cBhvr>
                                          <p:tavLst>
                                            <p:tav tm="0">
                                              <p:val>
                                                <p:strVal val="1+#ppt_w/2"/>
                                              </p:val>
                                            </p:tav>
                                            <p:tav tm="100000">
                                              <p:val>
                                                <p:strVal val="#ppt_x"/>
                                              </p:val>
                                            </p:tav>
                                          </p:tavLst>
                                        </p:anim>
                                        <p:anim calcmode="lin" valueType="num">
                                          <p:cBhvr additive="base">
                                            <p:cTn id="8" dur="9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rvices (16-08-22)-01">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E01B265-5819-4E51-89D0-0C85DB12824F}"/>
              </a:ext>
            </a:extLst>
          </p:cNvPr>
          <p:cNvSpPr/>
          <p:nvPr userDrawn="1"/>
        </p:nvSpPr>
        <p:spPr>
          <a:xfrm>
            <a:off x="0" y="0"/>
            <a:ext cx="12192000" cy="6858000"/>
          </a:xfrm>
          <a:prstGeom prst="rect">
            <a:avLst/>
          </a:prstGeom>
          <a:solidFill>
            <a:srgbClr val="EEF0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Tree>
    <p:extLst>
      <p:ext uri="{BB962C8B-B14F-4D97-AF65-F5344CB8AC3E}">
        <p14:creationId xmlns:p14="http://schemas.microsoft.com/office/powerpoint/2010/main" val="2016030876"/>
      </p:ext>
    </p:extLst>
  </p:cSld>
  <p:clrMapOvr>
    <a:masterClrMapping/>
  </p:clrMapOvr>
  <mc:AlternateContent xmlns:mc="http://schemas.openxmlformats.org/markup-compatibility/2006" xmlns:p14="http://schemas.microsoft.com/office/powerpoint/2010/main">
    <mc:Choice Requires="p14">
      <p:transition p14:dur="100" advClick="0" advTm="3000"/>
    </mc:Choice>
    <mc:Fallback xmlns="">
      <p:transitio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rvices (26-09-22)-03">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A8FBCFEF-0AF8-4C14-BE7D-6535C63D47AB}"/>
              </a:ext>
            </a:extLst>
          </p:cNvPr>
          <p:cNvSpPr/>
          <p:nvPr userDrawn="1"/>
        </p:nvSpPr>
        <p:spPr>
          <a:xfrm>
            <a:off x="0" y="0"/>
            <a:ext cx="12192000" cy="6858000"/>
          </a:xfrm>
          <a:prstGeom prst="rect">
            <a:avLst/>
          </a:prstGeom>
          <a:gradFill flip="none" rotWithShape="1">
            <a:gsLst>
              <a:gs pos="5000">
                <a:schemeClr val="accent4">
                  <a:lumMod val="75000"/>
                </a:schemeClr>
              </a:gs>
              <a:gs pos="50000">
                <a:schemeClr val="accent4">
                  <a:lumMod val="75000"/>
                </a:schemeClr>
              </a:gs>
              <a:gs pos="95000">
                <a:schemeClr val="accent4">
                  <a:lumMod val="75000"/>
                </a:schemeClr>
              </a:gs>
            </a:gsLst>
            <a:lin ang="6000000" scaled="0"/>
            <a:tileRect/>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8" name="Овал 17">
            <a:extLst>
              <a:ext uri="{FF2B5EF4-FFF2-40B4-BE49-F238E27FC236}">
                <a16:creationId xmlns:a16="http://schemas.microsoft.com/office/drawing/2014/main" id="{ABEA0BC4-6E6B-4B0E-8BA2-7FF5A877AA03}"/>
              </a:ext>
            </a:extLst>
          </p:cNvPr>
          <p:cNvSpPr/>
          <p:nvPr userDrawn="1"/>
        </p:nvSpPr>
        <p:spPr>
          <a:xfrm rot="14939863" flipH="1">
            <a:off x="738400" y="1946373"/>
            <a:ext cx="15978344" cy="8446952"/>
          </a:xfrm>
          <a:prstGeom prst="ellipse">
            <a:avLst/>
          </a:prstGeom>
          <a:gradFill>
            <a:gsLst>
              <a:gs pos="13000">
                <a:schemeClr val="accent4"/>
              </a:gs>
              <a:gs pos="92000">
                <a:schemeClr val="accent4">
                  <a:alpha val="0"/>
                </a:schemeClr>
              </a:gs>
            </a:gsLst>
            <a:lin ang="150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19" name="Freeform 9">
            <a:extLst>
              <a:ext uri="{FF2B5EF4-FFF2-40B4-BE49-F238E27FC236}">
                <a16:creationId xmlns:a16="http://schemas.microsoft.com/office/drawing/2014/main" id="{831C1F47-D504-4E61-B20D-710F023CC241}"/>
              </a:ext>
            </a:extLst>
          </p:cNvPr>
          <p:cNvSpPr>
            <a:spLocks/>
          </p:cNvSpPr>
          <p:nvPr userDrawn="1"/>
        </p:nvSpPr>
        <p:spPr bwMode="auto">
          <a:xfrm rot="11349744">
            <a:off x="5224297" y="-1762361"/>
            <a:ext cx="7882201" cy="7910939"/>
          </a:xfrm>
          <a:custGeom>
            <a:avLst/>
            <a:gdLst>
              <a:gd name="T0" fmla="*/ 1315 w 1318"/>
              <a:gd name="T1" fmla="*/ 729 h 1322"/>
              <a:gd name="T2" fmla="*/ 1298 w 1318"/>
              <a:gd name="T3" fmla="*/ 826 h 1322"/>
              <a:gd name="T4" fmla="*/ 1266 w 1318"/>
              <a:gd name="T5" fmla="*/ 918 h 1322"/>
              <a:gd name="T6" fmla="*/ 1223 w 1318"/>
              <a:gd name="T7" fmla="*/ 1004 h 1322"/>
              <a:gd name="T8" fmla="*/ 1168 w 1318"/>
              <a:gd name="T9" fmla="*/ 1081 h 1322"/>
              <a:gd name="T10" fmla="*/ 1103 w 1318"/>
              <a:gd name="T11" fmla="*/ 1150 h 1322"/>
              <a:gd name="T12" fmla="*/ 1028 w 1318"/>
              <a:gd name="T13" fmla="*/ 1209 h 1322"/>
              <a:gd name="T14" fmla="*/ 945 w 1318"/>
              <a:gd name="T15" fmla="*/ 1256 h 1322"/>
              <a:gd name="T16" fmla="*/ 855 w 1318"/>
              <a:gd name="T17" fmla="*/ 1292 h 1322"/>
              <a:gd name="T18" fmla="*/ 759 w 1318"/>
              <a:gd name="T19" fmla="*/ 1315 h 1322"/>
              <a:gd name="T20" fmla="*/ 659 w 1318"/>
              <a:gd name="T21" fmla="*/ 1322 h 1322"/>
              <a:gd name="T22" fmla="*/ 559 w 1318"/>
              <a:gd name="T23" fmla="*/ 1315 h 1322"/>
              <a:gd name="T24" fmla="*/ 463 w 1318"/>
              <a:gd name="T25" fmla="*/ 1292 h 1322"/>
              <a:gd name="T26" fmla="*/ 373 w 1318"/>
              <a:gd name="T27" fmla="*/ 1256 h 1322"/>
              <a:gd name="T28" fmla="*/ 290 w 1318"/>
              <a:gd name="T29" fmla="*/ 1209 h 1322"/>
              <a:gd name="T30" fmla="*/ 216 w 1318"/>
              <a:gd name="T31" fmla="*/ 1150 h 1322"/>
              <a:gd name="T32" fmla="*/ 150 w 1318"/>
              <a:gd name="T33" fmla="*/ 1081 h 1322"/>
              <a:gd name="T34" fmla="*/ 95 w 1318"/>
              <a:gd name="T35" fmla="*/ 1004 h 1322"/>
              <a:gd name="T36" fmla="*/ 52 w 1318"/>
              <a:gd name="T37" fmla="*/ 918 h 1322"/>
              <a:gd name="T38" fmla="*/ 20 w 1318"/>
              <a:gd name="T39" fmla="*/ 826 h 1322"/>
              <a:gd name="T40" fmla="*/ 3 w 1318"/>
              <a:gd name="T41" fmla="*/ 729 h 1322"/>
              <a:gd name="T42" fmla="*/ 1 w 1318"/>
              <a:gd name="T43" fmla="*/ 627 h 1322"/>
              <a:gd name="T44" fmla="*/ 13 w 1318"/>
              <a:gd name="T45" fmla="*/ 528 h 1322"/>
              <a:gd name="T46" fmla="*/ 40 w 1318"/>
              <a:gd name="T47" fmla="*/ 433 h 1322"/>
              <a:gd name="T48" fmla="*/ 80 w 1318"/>
              <a:gd name="T49" fmla="*/ 346 h 1322"/>
              <a:gd name="T50" fmla="*/ 131 w 1318"/>
              <a:gd name="T51" fmla="*/ 265 h 1322"/>
              <a:gd name="T52" fmla="*/ 193 w 1318"/>
              <a:gd name="T53" fmla="*/ 194 h 1322"/>
              <a:gd name="T54" fmla="*/ 265 w 1318"/>
              <a:gd name="T55" fmla="*/ 131 h 1322"/>
              <a:gd name="T56" fmla="*/ 345 w 1318"/>
              <a:gd name="T57" fmla="*/ 80 h 1322"/>
              <a:gd name="T58" fmla="*/ 432 w 1318"/>
              <a:gd name="T59" fmla="*/ 40 h 1322"/>
              <a:gd name="T60" fmla="*/ 526 w 1318"/>
              <a:gd name="T61" fmla="*/ 13 h 1322"/>
              <a:gd name="T62" fmla="*/ 625 w 1318"/>
              <a:gd name="T63" fmla="*/ 1 h 1322"/>
              <a:gd name="T64" fmla="*/ 727 w 1318"/>
              <a:gd name="T65" fmla="*/ 3 h 1322"/>
              <a:gd name="T66" fmla="*/ 824 w 1318"/>
              <a:gd name="T67" fmla="*/ 21 h 1322"/>
              <a:gd name="T68" fmla="*/ 916 w 1318"/>
              <a:gd name="T69" fmla="*/ 52 h 1322"/>
              <a:gd name="T70" fmla="*/ 1001 w 1318"/>
              <a:gd name="T71" fmla="*/ 95 h 1322"/>
              <a:gd name="T72" fmla="*/ 1078 w 1318"/>
              <a:gd name="T73" fmla="*/ 151 h 1322"/>
              <a:gd name="T74" fmla="*/ 1148 w 1318"/>
              <a:gd name="T75" fmla="*/ 216 h 1322"/>
              <a:gd name="T76" fmla="*/ 1206 w 1318"/>
              <a:gd name="T77" fmla="*/ 291 h 1322"/>
              <a:gd name="T78" fmla="*/ 1254 w 1318"/>
              <a:gd name="T79" fmla="*/ 374 h 1322"/>
              <a:gd name="T80" fmla="*/ 1289 w 1318"/>
              <a:gd name="T81" fmla="*/ 464 h 1322"/>
              <a:gd name="T82" fmla="*/ 1311 w 1318"/>
              <a:gd name="T83" fmla="*/ 561 h 1322"/>
              <a:gd name="T84" fmla="*/ 1318 w 1318"/>
              <a:gd name="T85" fmla="*/ 661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8" h="1322">
                <a:moveTo>
                  <a:pt x="1318" y="661"/>
                </a:moveTo>
                <a:lnTo>
                  <a:pt x="1317" y="695"/>
                </a:lnTo>
                <a:lnTo>
                  <a:pt x="1315" y="729"/>
                </a:lnTo>
                <a:lnTo>
                  <a:pt x="1311" y="761"/>
                </a:lnTo>
                <a:lnTo>
                  <a:pt x="1305" y="794"/>
                </a:lnTo>
                <a:lnTo>
                  <a:pt x="1298" y="826"/>
                </a:lnTo>
                <a:lnTo>
                  <a:pt x="1289" y="858"/>
                </a:lnTo>
                <a:lnTo>
                  <a:pt x="1278" y="888"/>
                </a:lnTo>
                <a:lnTo>
                  <a:pt x="1266" y="918"/>
                </a:lnTo>
                <a:lnTo>
                  <a:pt x="1254" y="948"/>
                </a:lnTo>
                <a:lnTo>
                  <a:pt x="1239" y="976"/>
                </a:lnTo>
                <a:lnTo>
                  <a:pt x="1223" y="1004"/>
                </a:lnTo>
                <a:lnTo>
                  <a:pt x="1206" y="1031"/>
                </a:lnTo>
                <a:lnTo>
                  <a:pt x="1187" y="1056"/>
                </a:lnTo>
                <a:lnTo>
                  <a:pt x="1168" y="1081"/>
                </a:lnTo>
                <a:lnTo>
                  <a:pt x="1148" y="1106"/>
                </a:lnTo>
                <a:lnTo>
                  <a:pt x="1125" y="1128"/>
                </a:lnTo>
                <a:lnTo>
                  <a:pt x="1103" y="1150"/>
                </a:lnTo>
                <a:lnTo>
                  <a:pt x="1078" y="1171"/>
                </a:lnTo>
                <a:lnTo>
                  <a:pt x="1054" y="1191"/>
                </a:lnTo>
                <a:lnTo>
                  <a:pt x="1028" y="1209"/>
                </a:lnTo>
                <a:lnTo>
                  <a:pt x="1001" y="1226"/>
                </a:lnTo>
                <a:lnTo>
                  <a:pt x="974" y="1242"/>
                </a:lnTo>
                <a:lnTo>
                  <a:pt x="945" y="1256"/>
                </a:lnTo>
                <a:lnTo>
                  <a:pt x="916" y="1269"/>
                </a:lnTo>
                <a:lnTo>
                  <a:pt x="886" y="1282"/>
                </a:lnTo>
                <a:lnTo>
                  <a:pt x="855" y="1292"/>
                </a:lnTo>
                <a:lnTo>
                  <a:pt x="824" y="1301"/>
                </a:lnTo>
                <a:lnTo>
                  <a:pt x="792" y="1308"/>
                </a:lnTo>
                <a:lnTo>
                  <a:pt x="759" y="1315"/>
                </a:lnTo>
                <a:lnTo>
                  <a:pt x="727" y="1319"/>
                </a:lnTo>
                <a:lnTo>
                  <a:pt x="693" y="1321"/>
                </a:lnTo>
                <a:lnTo>
                  <a:pt x="659" y="1322"/>
                </a:lnTo>
                <a:lnTo>
                  <a:pt x="625" y="1321"/>
                </a:lnTo>
                <a:lnTo>
                  <a:pt x="592" y="1319"/>
                </a:lnTo>
                <a:lnTo>
                  <a:pt x="559" y="1315"/>
                </a:lnTo>
                <a:lnTo>
                  <a:pt x="526" y="1308"/>
                </a:lnTo>
                <a:lnTo>
                  <a:pt x="495" y="1301"/>
                </a:lnTo>
                <a:lnTo>
                  <a:pt x="463" y="1292"/>
                </a:lnTo>
                <a:lnTo>
                  <a:pt x="432" y="1282"/>
                </a:lnTo>
                <a:lnTo>
                  <a:pt x="403" y="1269"/>
                </a:lnTo>
                <a:lnTo>
                  <a:pt x="373" y="1256"/>
                </a:lnTo>
                <a:lnTo>
                  <a:pt x="345" y="1242"/>
                </a:lnTo>
                <a:lnTo>
                  <a:pt x="318" y="1226"/>
                </a:lnTo>
                <a:lnTo>
                  <a:pt x="290" y="1209"/>
                </a:lnTo>
                <a:lnTo>
                  <a:pt x="265" y="1191"/>
                </a:lnTo>
                <a:lnTo>
                  <a:pt x="240" y="1171"/>
                </a:lnTo>
                <a:lnTo>
                  <a:pt x="216" y="1150"/>
                </a:lnTo>
                <a:lnTo>
                  <a:pt x="193" y="1128"/>
                </a:lnTo>
                <a:lnTo>
                  <a:pt x="172" y="1106"/>
                </a:lnTo>
                <a:lnTo>
                  <a:pt x="150" y="1081"/>
                </a:lnTo>
                <a:lnTo>
                  <a:pt x="131" y="1056"/>
                </a:lnTo>
                <a:lnTo>
                  <a:pt x="112" y="1031"/>
                </a:lnTo>
                <a:lnTo>
                  <a:pt x="95" y="1004"/>
                </a:lnTo>
                <a:lnTo>
                  <a:pt x="80" y="976"/>
                </a:lnTo>
                <a:lnTo>
                  <a:pt x="65" y="948"/>
                </a:lnTo>
                <a:lnTo>
                  <a:pt x="52" y="918"/>
                </a:lnTo>
                <a:lnTo>
                  <a:pt x="40" y="888"/>
                </a:lnTo>
                <a:lnTo>
                  <a:pt x="30" y="858"/>
                </a:lnTo>
                <a:lnTo>
                  <a:pt x="20" y="826"/>
                </a:lnTo>
                <a:lnTo>
                  <a:pt x="13" y="794"/>
                </a:lnTo>
                <a:lnTo>
                  <a:pt x="8" y="761"/>
                </a:lnTo>
                <a:lnTo>
                  <a:pt x="3" y="729"/>
                </a:lnTo>
                <a:lnTo>
                  <a:pt x="1" y="695"/>
                </a:lnTo>
                <a:lnTo>
                  <a:pt x="0" y="661"/>
                </a:lnTo>
                <a:lnTo>
                  <a:pt x="1" y="627"/>
                </a:lnTo>
                <a:lnTo>
                  <a:pt x="3" y="593"/>
                </a:lnTo>
                <a:lnTo>
                  <a:pt x="8" y="561"/>
                </a:lnTo>
                <a:lnTo>
                  <a:pt x="13" y="528"/>
                </a:lnTo>
                <a:lnTo>
                  <a:pt x="20" y="496"/>
                </a:lnTo>
                <a:lnTo>
                  <a:pt x="30" y="464"/>
                </a:lnTo>
                <a:lnTo>
                  <a:pt x="40" y="433"/>
                </a:lnTo>
                <a:lnTo>
                  <a:pt x="52" y="404"/>
                </a:lnTo>
                <a:lnTo>
                  <a:pt x="65" y="374"/>
                </a:lnTo>
                <a:lnTo>
                  <a:pt x="80" y="346"/>
                </a:lnTo>
                <a:lnTo>
                  <a:pt x="95" y="319"/>
                </a:lnTo>
                <a:lnTo>
                  <a:pt x="112" y="291"/>
                </a:lnTo>
                <a:lnTo>
                  <a:pt x="131" y="265"/>
                </a:lnTo>
                <a:lnTo>
                  <a:pt x="150" y="241"/>
                </a:lnTo>
                <a:lnTo>
                  <a:pt x="172" y="216"/>
                </a:lnTo>
                <a:lnTo>
                  <a:pt x="193" y="194"/>
                </a:lnTo>
                <a:lnTo>
                  <a:pt x="216" y="172"/>
                </a:lnTo>
                <a:lnTo>
                  <a:pt x="240" y="151"/>
                </a:lnTo>
                <a:lnTo>
                  <a:pt x="265" y="131"/>
                </a:lnTo>
                <a:lnTo>
                  <a:pt x="290" y="113"/>
                </a:lnTo>
                <a:lnTo>
                  <a:pt x="318" y="95"/>
                </a:lnTo>
                <a:lnTo>
                  <a:pt x="345" y="80"/>
                </a:lnTo>
                <a:lnTo>
                  <a:pt x="373" y="66"/>
                </a:lnTo>
                <a:lnTo>
                  <a:pt x="403" y="52"/>
                </a:lnTo>
                <a:lnTo>
                  <a:pt x="432" y="40"/>
                </a:lnTo>
                <a:lnTo>
                  <a:pt x="463" y="30"/>
                </a:lnTo>
                <a:lnTo>
                  <a:pt x="495" y="21"/>
                </a:lnTo>
                <a:lnTo>
                  <a:pt x="526" y="13"/>
                </a:lnTo>
                <a:lnTo>
                  <a:pt x="559" y="8"/>
                </a:lnTo>
                <a:lnTo>
                  <a:pt x="592" y="3"/>
                </a:lnTo>
                <a:lnTo>
                  <a:pt x="625" y="1"/>
                </a:lnTo>
                <a:lnTo>
                  <a:pt x="659" y="0"/>
                </a:lnTo>
                <a:lnTo>
                  <a:pt x="693" y="1"/>
                </a:lnTo>
                <a:lnTo>
                  <a:pt x="727" y="3"/>
                </a:lnTo>
                <a:lnTo>
                  <a:pt x="759" y="8"/>
                </a:lnTo>
                <a:lnTo>
                  <a:pt x="792" y="13"/>
                </a:lnTo>
                <a:lnTo>
                  <a:pt x="824" y="21"/>
                </a:lnTo>
                <a:lnTo>
                  <a:pt x="855" y="30"/>
                </a:lnTo>
                <a:lnTo>
                  <a:pt x="886" y="40"/>
                </a:lnTo>
                <a:lnTo>
                  <a:pt x="916" y="52"/>
                </a:lnTo>
                <a:lnTo>
                  <a:pt x="945" y="66"/>
                </a:lnTo>
                <a:lnTo>
                  <a:pt x="974" y="80"/>
                </a:lnTo>
                <a:lnTo>
                  <a:pt x="1001" y="95"/>
                </a:lnTo>
                <a:lnTo>
                  <a:pt x="1028" y="113"/>
                </a:lnTo>
                <a:lnTo>
                  <a:pt x="1054" y="131"/>
                </a:lnTo>
                <a:lnTo>
                  <a:pt x="1078" y="151"/>
                </a:lnTo>
                <a:lnTo>
                  <a:pt x="1103" y="172"/>
                </a:lnTo>
                <a:lnTo>
                  <a:pt x="1125" y="194"/>
                </a:lnTo>
                <a:lnTo>
                  <a:pt x="1148" y="216"/>
                </a:lnTo>
                <a:lnTo>
                  <a:pt x="1168" y="241"/>
                </a:lnTo>
                <a:lnTo>
                  <a:pt x="1187" y="265"/>
                </a:lnTo>
                <a:lnTo>
                  <a:pt x="1206" y="291"/>
                </a:lnTo>
                <a:lnTo>
                  <a:pt x="1223" y="319"/>
                </a:lnTo>
                <a:lnTo>
                  <a:pt x="1239" y="346"/>
                </a:lnTo>
                <a:lnTo>
                  <a:pt x="1254" y="374"/>
                </a:lnTo>
                <a:lnTo>
                  <a:pt x="1266" y="404"/>
                </a:lnTo>
                <a:lnTo>
                  <a:pt x="1278" y="433"/>
                </a:lnTo>
                <a:lnTo>
                  <a:pt x="1289" y="464"/>
                </a:lnTo>
                <a:lnTo>
                  <a:pt x="1298" y="496"/>
                </a:lnTo>
                <a:lnTo>
                  <a:pt x="1305" y="528"/>
                </a:lnTo>
                <a:lnTo>
                  <a:pt x="1311" y="561"/>
                </a:lnTo>
                <a:lnTo>
                  <a:pt x="1315" y="593"/>
                </a:lnTo>
                <a:lnTo>
                  <a:pt x="1317" y="627"/>
                </a:lnTo>
                <a:lnTo>
                  <a:pt x="1318" y="661"/>
                </a:lnTo>
                <a:close/>
              </a:path>
            </a:pathLst>
          </a:custGeom>
          <a:gradFill flip="none" rotWithShape="1">
            <a:gsLst>
              <a:gs pos="52000">
                <a:schemeClr val="accent4">
                  <a:alpha val="0"/>
                </a:schemeClr>
              </a:gs>
              <a:gs pos="0">
                <a:schemeClr val="accent3"/>
              </a:gs>
            </a:gsLst>
            <a:path path="circle">
              <a:fillToRect t="100000" r="100000"/>
            </a:path>
            <a:tileRect l="-100000" b="-100000"/>
          </a:gradFill>
          <a:ln>
            <a:noFill/>
          </a:ln>
          <a:effectLst>
            <a:outerShdw blurRad="1270000" sx="98000" sy="98000" algn="ctr" rotWithShape="0">
              <a:schemeClr val="accent4"/>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22" name="Овал 21">
            <a:extLst>
              <a:ext uri="{FF2B5EF4-FFF2-40B4-BE49-F238E27FC236}">
                <a16:creationId xmlns:a16="http://schemas.microsoft.com/office/drawing/2014/main" id="{E1B4DDB0-D87E-44B2-8393-5BB827C9B5D8}"/>
              </a:ext>
            </a:extLst>
          </p:cNvPr>
          <p:cNvSpPr/>
          <p:nvPr userDrawn="1"/>
        </p:nvSpPr>
        <p:spPr>
          <a:xfrm rot="14148800">
            <a:off x="-3977259" y="-5292752"/>
            <a:ext cx="15978344" cy="8446952"/>
          </a:xfrm>
          <a:prstGeom prst="ellipse">
            <a:avLst/>
          </a:prstGeom>
          <a:gradFill>
            <a:gsLst>
              <a:gs pos="100000">
                <a:schemeClr val="accent4">
                  <a:lumMod val="20000"/>
                  <a:lumOff val="80000"/>
                  <a:alpha val="0"/>
                </a:schemeClr>
              </a:gs>
              <a:gs pos="10000">
                <a:schemeClr val="accent4"/>
              </a:gs>
            </a:gsLst>
            <a:lin ang="156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24" name="Овал 23">
            <a:extLst>
              <a:ext uri="{FF2B5EF4-FFF2-40B4-BE49-F238E27FC236}">
                <a16:creationId xmlns:a16="http://schemas.microsoft.com/office/drawing/2014/main" id="{DF26F351-CC8B-4C51-B20C-B3DA982D76B2}"/>
              </a:ext>
            </a:extLst>
          </p:cNvPr>
          <p:cNvSpPr/>
          <p:nvPr userDrawn="1"/>
        </p:nvSpPr>
        <p:spPr>
          <a:xfrm rot="8787699">
            <a:off x="-5332382" y="-5649659"/>
            <a:ext cx="10074587" cy="19057196"/>
          </a:xfrm>
          <a:prstGeom prst="ellipse">
            <a:avLst/>
          </a:prstGeom>
          <a:gradFill>
            <a:gsLst>
              <a:gs pos="64000">
                <a:schemeClr val="accent1">
                  <a:lumMod val="60000"/>
                  <a:lumOff val="40000"/>
                </a:schemeClr>
              </a:gs>
              <a:gs pos="0">
                <a:schemeClr val="accent4"/>
              </a:gs>
            </a:gsLst>
            <a:lin ang="21594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26" name="Полилиния 7">
            <a:extLst>
              <a:ext uri="{FF2B5EF4-FFF2-40B4-BE49-F238E27FC236}">
                <a16:creationId xmlns:a16="http://schemas.microsoft.com/office/drawing/2014/main" id="{80C44DFF-16D9-42BB-B95B-E757DBF7A0AB}"/>
              </a:ext>
            </a:extLst>
          </p:cNvPr>
          <p:cNvSpPr/>
          <p:nvPr userDrawn="1"/>
        </p:nvSpPr>
        <p:spPr>
          <a:xfrm>
            <a:off x="-15525985" y="-10188532"/>
            <a:ext cx="43349333" cy="27716649"/>
          </a:xfrm>
          <a:custGeom>
            <a:avLst/>
            <a:gdLst>
              <a:gd name="connsiteX0" fmla="*/ 23368001 w 65024000"/>
              <a:gd name="connsiteY0" fmla="*/ 15646402 h 41581392"/>
              <a:gd name="connsiteX1" fmla="*/ 23368001 w 65024000"/>
              <a:gd name="connsiteY1" fmla="*/ 25934985 h 41581392"/>
              <a:gd name="connsiteX2" fmla="*/ 41656000 w 65024000"/>
              <a:gd name="connsiteY2" fmla="*/ 25934985 h 41581392"/>
              <a:gd name="connsiteX3" fmla="*/ 41656000 w 65024000"/>
              <a:gd name="connsiteY3" fmla="*/ 15646402 h 41581392"/>
              <a:gd name="connsiteX4" fmla="*/ 0 w 65024000"/>
              <a:gd name="connsiteY4" fmla="*/ 0 h 41581392"/>
              <a:gd name="connsiteX5" fmla="*/ 65024000 w 65024000"/>
              <a:gd name="connsiteY5" fmla="*/ 0 h 41581392"/>
              <a:gd name="connsiteX6" fmla="*/ 65024000 w 65024000"/>
              <a:gd name="connsiteY6" fmla="*/ 41581392 h 41581392"/>
              <a:gd name="connsiteX7" fmla="*/ 0 w 65024000"/>
              <a:gd name="connsiteY7" fmla="*/ 41581392 h 415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24000" h="41581392">
                <a:moveTo>
                  <a:pt x="23368001" y="15646402"/>
                </a:moveTo>
                <a:lnTo>
                  <a:pt x="23368001" y="25934985"/>
                </a:lnTo>
                <a:lnTo>
                  <a:pt x="41656000" y="25934985"/>
                </a:lnTo>
                <a:lnTo>
                  <a:pt x="41656000" y="15646402"/>
                </a:lnTo>
                <a:close/>
                <a:moveTo>
                  <a:pt x="0" y="0"/>
                </a:moveTo>
                <a:lnTo>
                  <a:pt x="65024000" y="0"/>
                </a:lnTo>
                <a:lnTo>
                  <a:pt x="65024000" y="41581392"/>
                </a:lnTo>
                <a:lnTo>
                  <a:pt x="0" y="41581392"/>
                </a:lnTo>
                <a:close/>
              </a:path>
            </a:pathLst>
          </a:cu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200"/>
          </a:p>
        </p:txBody>
      </p:sp>
      <p:sp>
        <p:nvSpPr>
          <p:cNvPr id="17" name="Полилиния: фигура 16">
            <a:extLst>
              <a:ext uri="{FF2B5EF4-FFF2-40B4-BE49-F238E27FC236}">
                <a16:creationId xmlns:a16="http://schemas.microsoft.com/office/drawing/2014/main" id="{6D09D864-7843-478D-86E6-9A91DAFCDCEC}"/>
              </a:ext>
            </a:extLst>
          </p:cNvPr>
          <p:cNvSpPr/>
          <p:nvPr userDrawn="1"/>
        </p:nvSpPr>
        <p:spPr>
          <a:xfrm>
            <a:off x="1112096" y="2401738"/>
            <a:ext cx="2304204" cy="2302955"/>
          </a:xfrm>
          <a:custGeom>
            <a:avLst/>
            <a:gdLst>
              <a:gd name="connsiteX0" fmla="*/ 2031948 w 4063896"/>
              <a:gd name="connsiteY0" fmla="*/ 0 h 4062320"/>
              <a:gd name="connsiteX1" fmla="*/ 4063896 w 4063896"/>
              <a:gd name="connsiteY1" fmla="*/ 2031160 h 4062320"/>
              <a:gd name="connsiteX2" fmla="*/ 2031948 w 4063896"/>
              <a:gd name="connsiteY2" fmla="*/ 4062320 h 4062320"/>
              <a:gd name="connsiteX3" fmla="*/ 0 w 4063896"/>
              <a:gd name="connsiteY3" fmla="*/ 2031160 h 4062320"/>
              <a:gd name="connsiteX4" fmla="*/ 2031948 w 4063896"/>
              <a:gd name="connsiteY4" fmla="*/ 0 h 406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96" h="4062320">
                <a:moveTo>
                  <a:pt x="2031948" y="0"/>
                </a:moveTo>
                <a:cubicBezTo>
                  <a:pt x="3154162" y="0"/>
                  <a:pt x="4063896" y="909381"/>
                  <a:pt x="4063896" y="2031160"/>
                </a:cubicBezTo>
                <a:cubicBezTo>
                  <a:pt x="4063896" y="3152939"/>
                  <a:pt x="3154162" y="4062320"/>
                  <a:pt x="2031948" y="4062320"/>
                </a:cubicBezTo>
                <a:cubicBezTo>
                  <a:pt x="909734" y="4062320"/>
                  <a:pt x="0" y="3152939"/>
                  <a:pt x="0" y="2031160"/>
                </a:cubicBezTo>
                <a:cubicBezTo>
                  <a:pt x="0" y="909381"/>
                  <a:pt x="909734" y="0"/>
                  <a:pt x="2031948" y="0"/>
                </a:cubicBezTo>
                <a:close/>
              </a:path>
            </a:pathLst>
          </a:custGeom>
          <a:gradFill flip="none" rotWithShape="1">
            <a:gsLst>
              <a:gs pos="0">
                <a:schemeClr val="bg2">
                  <a:alpha val="12000"/>
                </a:schemeClr>
              </a:gs>
              <a:gs pos="70000">
                <a:schemeClr val="bg2"/>
              </a:gs>
            </a:gsLst>
            <a:path path="circle">
              <a:fillToRect l="100000" t="100000"/>
            </a:path>
            <a:tileRect r="-100000" b="-100000"/>
          </a:gradFill>
          <a:ln w="25400">
            <a:solidFill>
              <a:schemeClr val="bg2">
                <a:alpha val="51000"/>
              </a:schemeClr>
            </a:solidFill>
          </a:ln>
          <a:effectLst>
            <a:outerShdw blurRad="927100" dist="279400" dir="13200000" algn="br" rotWithShape="0">
              <a:schemeClr val="bg2">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23" name="Полилиния: фигура 22">
            <a:extLst>
              <a:ext uri="{FF2B5EF4-FFF2-40B4-BE49-F238E27FC236}">
                <a16:creationId xmlns:a16="http://schemas.microsoft.com/office/drawing/2014/main" id="{772B849F-76FF-4378-8CF2-8F3182D77398}"/>
              </a:ext>
            </a:extLst>
          </p:cNvPr>
          <p:cNvSpPr/>
          <p:nvPr userDrawn="1"/>
        </p:nvSpPr>
        <p:spPr>
          <a:xfrm>
            <a:off x="3666631" y="2401738"/>
            <a:ext cx="2304204" cy="2302955"/>
          </a:xfrm>
          <a:custGeom>
            <a:avLst/>
            <a:gdLst>
              <a:gd name="connsiteX0" fmla="*/ 2031948 w 4063896"/>
              <a:gd name="connsiteY0" fmla="*/ 0 h 4062320"/>
              <a:gd name="connsiteX1" fmla="*/ 4063896 w 4063896"/>
              <a:gd name="connsiteY1" fmla="*/ 2031160 h 4062320"/>
              <a:gd name="connsiteX2" fmla="*/ 2031948 w 4063896"/>
              <a:gd name="connsiteY2" fmla="*/ 4062320 h 4062320"/>
              <a:gd name="connsiteX3" fmla="*/ 0 w 4063896"/>
              <a:gd name="connsiteY3" fmla="*/ 2031160 h 4062320"/>
              <a:gd name="connsiteX4" fmla="*/ 2031948 w 4063896"/>
              <a:gd name="connsiteY4" fmla="*/ 0 h 406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96" h="4062320">
                <a:moveTo>
                  <a:pt x="2031948" y="0"/>
                </a:moveTo>
                <a:cubicBezTo>
                  <a:pt x="3154162" y="0"/>
                  <a:pt x="4063896" y="909381"/>
                  <a:pt x="4063896" y="2031160"/>
                </a:cubicBezTo>
                <a:cubicBezTo>
                  <a:pt x="4063896" y="3152939"/>
                  <a:pt x="3154162" y="4062320"/>
                  <a:pt x="2031948" y="4062320"/>
                </a:cubicBezTo>
                <a:cubicBezTo>
                  <a:pt x="909734" y="4062320"/>
                  <a:pt x="0" y="3152939"/>
                  <a:pt x="0" y="2031160"/>
                </a:cubicBezTo>
                <a:cubicBezTo>
                  <a:pt x="0" y="909381"/>
                  <a:pt x="909734" y="0"/>
                  <a:pt x="2031948" y="0"/>
                </a:cubicBezTo>
                <a:close/>
              </a:path>
            </a:pathLst>
          </a:custGeom>
          <a:gradFill flip="none" rotWithShape="1">
            <a:gsLst>
              <a:gs pos="0">
                <a:schemeClr val="bg2">
                  <a:alpha val="12000"/>
                </a:schemeClr>
              </a:gs>
              <a:gs pos="70000">
                <a:schemeClr val="bg2"/>
              </a:gs>
            </a:gsLst>
            <a:path path="circle">
              <a:fillToRect l="100000" t="100000"/>
            </a:path>
            <a:tileRect r="-100000" b="-100000"/>
          </a:gradFill>
          <a:ln w="25400">
            <a:solidFill>
              <a:schemeClr val="bg2">
                <a:alpha val="51000"/>
              </a:schemeClr>
            </a:solidFill>
          </a:ln>
          <a:effectLst>
            <a:outerShdw blurRad="927100" dist="279400" dir="13200000" algn="br" rotWithShape="0">
              <a:schemeClr val="bg2">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25" name="Полилиния: фигура 24">
            <a:extLst>
              <a:ext uri="{FF2B5EF4-FFF2-40B4-BE49-F238E27FC236}">
                <a16:creationId xmlns:a16="http://schemas.microsoft.com/office/drawing/2014/main" id="{65562528-AECF-40D5-9A6E-04F24D06E732}"/>
              </a:ext>
            </a:extLst>
          </p:cNvPr>
          <p:cNvSpPr/>
          <p:nvPr userDrawn="1"/>
        </p:nvSpPr>
        <p:spPr>
          <a:xfrm>
            <a:off x="6221165" y="2401738"/>
            <a:ext cx="2304204" cy="2302955"/>
          </a:xfrm>
          <a:custGeom>
            <a:avLst/>
            <a:gdLst>
              <a:gd name="connsiteX0" fmla="*/ 2031948 w 4063896"/>
              <a:gd name="connsiteY0" fmla="*/ 0 h 4062320"/>
              <a:gd name="connsiteX1" fmla="*/ 4063896 w 4063896"/>
              <a:gd name="connsiteY1" fmla="*/ 2031160 h 4062320"/>
              <a:gd name="connsiteX2" fmla="*/ 2031948 w 4063896"/>
              <a:gd name="connsiteY2" fmla="*/ 4062320 h 4062320"/>
              <a:gd name="connsiteX3" fmla="*/ 0 w 4063896"/>
              <a:gd name="connsiteY3" fmla="*/ 2031160 h 4062320"/>
              <a:gd name="connsiteX4" fmla="*/ 2031948 w 4063896"/>
              <a:gd name="connsiteY4" fmla="*/ 0 h 406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96" h="4062320">
                <a:moveTo>
                  <a:pt x="2031948" y="0"/>
                </a:moveTo>
                <a:cubicBezTo>
                  <a:pt x="3154162" y="0"/>
                  <a:pt x="4063896" y="909381"/>
                  <a:pt x="4063896" y="2031160"/>
                </a:cubicBezTo>
                <a:cubicBezTo>
                  <a:pt x="4063896" y="3152939"/>
                  <a:pt x="3154162" y="4062320"/>
                  <a:pt x="2031948" y="4062320"/>
                </a:cubicBezTo>
                <a:cubicBezTo>
                  <a:pt x="909734" y="4062320"/>
                  <a:pt x="0" y="3152939"/>
                  <a:pt x="0" y="2031160"/>
                </a:cubicBezTo>
                <a:cubicBezTo>
                  <a:pt x="0" y="909381"/>
                  <a:pt x="909734" y="0"/>
                  <a:pt x="2031948" y="0"/>
                </a:cubicBezTo>
                <a:close/>
              </a:path>
            </a:pathLst>
          </a:custGeom>
          <a:gradFill flip="none" rotWithShape="1">
            <a:gsLst>
              <a:gs pos="0">
                <a:schemeClr val="bg2">
                  <a:alpha val="12000"/>
                </a:schemeClr>
              </a:gs>
              <a:gs pos="70000">
                <a:schemeClr val="bg2"/>
              </a:gs>
            </a:gsLst>
            <a:path path="circle">
              <a:fillToRect l="100000" t="100000"/>
            </a:path>
            <a:tileRect r="-100000" b="-100000"/>
          </a:gradFill>
          <a:ln w="25400">
            <a:solidFill>
              <a:schemeClr val="bg2">
                <a:alpha val="51000"/>
              </a:schemeClr>
            </a:solidFill>
          </a:ln>
          <a:effectLst>
            <a:outerShdw blurRad="927100" dist="279400" dir="13200000" algn="br" rotWithShape="0">
              <a:schemeClr val="bg2">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27" name="Полилиния: фигура 26">
            <a:extLst>
              <a:ext uri="{FF2B5EF4-FFF2-40B4-BE49-F238E27FC236}">
                <a16:creationId xmlns:a16="http://schemas.microsoft.com/office/drawing/2014/main" id="{BD5E0AF7-5482-4291-97F7-8C3BA482FA57}"/>
              </a:ext>
            </a:extLst>
          </p:cNvPr>
          <p:cNvSpPr/>
          <p:nvPr userDrawn="1"/>
        </p:nvSpPr>
        <p:spPr>
          <a:xfrm>
            <a:off x="8775700" y="2401738"/>
            <a:ext cx="2304204" cy="2302955"/>
          </a:xfrm>
          <a:custGeom>
            <a:avLst/>
            <a:gdLst>
              <a:gd name="connsiteX0" fmla="*/ 2031948 w 4063896"/>
              <a:gd name="connsiteY0" fmla="*/ 0 h 4062320"/>
              <a:gd name="connsiteX1" fmla="*/ 4063896 w 4063896"/>
              <a:gd name="connsiteY1" fmla="*/ 2031160 h 4062320"/>
              <a:gd name="connsiteX2" fmla="*/ 2031948 w 4063896"/>
              <a:gd name="connsiteY2" fmla="*/ 4062320 h 4062320"/>
              <a:gd name="connsiteX3" fmla="*/ 0 w 4063896"/>
              <a:gd name="connsiteY3" fmla="*/ 2031160 h 4062320"/>
              <a:gd name="connsiteX4" fmla="*/ 2031948 w 4063896"/>
              <a:gd name="connsiteY4" fmla="*/ 0 h 406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96" h="4062320">
                <a:moveTo>
                  <a:pt x="2031948" y="0"/>
                </a:moveTo>
                <a:cubicBezTo>
                  <a:pt x="3154162" y="0"/>
                  <a:pt x="4063896" y="909381"/>
                  <a:pt x="4063896" y="2031160"/>
                </a:cubicBezTo>
                <a:cubicBezTo>
                  <a:pt x="4063896" y="3152939"/>
                  <a:pt x="3154162" y="4062320"/>
                  <a:pt x="2031948" y="4062320"/>
                </a:cubicBezTo>
                <a:cubicBezTo>
                  <a:pt x="909734" y="4062320"/>
                  <a:pt x="0" y="3152939"/>
                  <a:pt x="0" y="2031160"/>
                </a:cubicBezTo>
                <a:cubicBezTo>
                  <a:pt x="0" y="909381"/>
                  <a:pt x="909734" y="0"/>
                  <a:pt x="2031948" y="0"/>
                </a:cubicBezTo>
                <a:close/>
              </a:path>
            </a:pathLst>
          </a:custGeom>
          <a:gradFill flip="none" rotWithShape="1">
            <a:gsLst>
              <a:gs pos="0">
                <a:schemeClr val="bg2">
                  <a:alpha val="12000"/>
                </a:schemeClr>
              </a:gs>
              <a:gs pos="70000">
                <a:schemeClr val="bg2"/>
              </a:gs>
            </a:gsLst>
            <a:path path="circle">
              <a:fillToRect l="100000" t="100000"/>
            </a:path>
            <a:tileRect r="-100000" b="-100000"/>
          </a:gradFill>
          <a:ln w="25400">
            <a:solidFill>
              <a:schemeClr val="bg2">
                <a:alpha val="51000"/>
              </a:schemeClr>
            </a:solidFill>
          </a:ln>
          <a:effectLst>
            <a:outerShdw blurRad="927100" dist="279400" dir="13200000" algn="br" rotWithShape="0">
              <a:schemeClr val="bg2">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36" name="Рисунок 2">
            <a:extLst>
              <a:ext uri="{FF2B5EF4-FFF2-40B4-BE49-F238E27FC236}">
                <a16:creationId xmlns:a16="http://schemas.microsoft.com/office/drawing/2014/main" id="{E8B320E7-DE8E-4D2E-A6D3-CFC7595D9FD8}"/>
              </a:ext>
            </a:extLst>
          </p:cNvPr>
          <p:cNvSpPr>
            <a:spLocks noGrp="1"/>
          </p:cNvSpPr>
          <p:nvPr>
            <p:ph type="pic" sz="quarter" idx="10"/>
          </p:nvPr>
        </p:nvSpPr>
        <p:spPr>
          <a:xfrm>
            <a:off x="1263457" y="2554366"/>
            <a:ext cx="1998784" cy="1997698"/>
          </a:xfrm>
          <a:custGeom>
            <a:avLst/>
            <a:gdLst>
              <a:gd name="connsiteX0" fmla="*/ 2031948 w 4063896"/>
              <a:gd name="connsiteY0" fmla="*/ 0 h 4062320"/>
              <a:gd name="connsiteX1" fmla="*/ 4063896 w 4063896"/>
              <a:gd name="connsiteY1" fmla="*/ 2031160 h 4062320"/>
              <a:gd name="connsiteX2" fmla="*/ 2031948 w 4063896"/>
              <a:gd name="connsiteY2" fmla="*/ 4062320 h 4062320"/>
              <a:gd name="connsiteX3" fmla="*/ 0 w 4063896"/>
              <a:gd name="connsiteY3" fmla="*/ 2031160 h 4062320"/>
              <a:gd name="connsiteX4" fmla="*/ 2031948 w 4063896"/>
              <a:gd name="connsiteY4" fmla="*/ 0 h 406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96" h="4062320">
                <a:moveTo>
                  <a:pt x="2031948" y="0"/>
                </a:moveTo>
                <a:cubicBezTo>
                  <a:pt x="3154162" y="0"/>
                  <a:pt x="4063896" y="909381"/>
                  <a:pt x="4063896" y="2031160"/>
                </a:cubicBezTo>
                <a:cubicBezTo>
                  <a:pt x="4063896" y="3152939"/>
                  <a:pt x="3154162" y="4062320"/>
                  <a:pt x="2031948" y="4062320"/>
                </a:cubicBezTo>
                <a:cubicBezTo>
                  <a:pt x="909734" y="4062320"/>
                  <a:pt x="0" y="3152939"/>
                  <a:pt x="0" y="2031160"/>
                </a:cubicBezTo>
                <a:cubicBezTo>
                  <a:pt x="0" y="909381"/>
                  <a:pt x="909734" y="0"/>
                  <a:pt x="2031948" y="0"/>
                </a:cubicBezTo>
                <a:close/>
              </a:path>
            </a:pathLst>
          </a:custGeom>
          <a:solidFill>
            <a:srgbClr val="E6E6E6">
              <a:alpha val="60000"/>
            </a:srgbClr>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7" name="Рисунок 2">
            <a:extLst>
              <a:ext uri="{FF2B5EF4-FFF2-40B4-BE49-F238E27FC236}">
                <a16:creationId xmlns:a16="http://schemas.microsoft.com/office/drawing/2014/main" id="{6AF77532-FBE6-4C08-9D01-236A753AA54C}"/>
              </a:ext>
            </a:extLst>
          </p:cNvPr>
          <p:cNvSpPr>
            <a:spLocks noGrp="1"/>
          </p:cNvSpPr>
          <p:nvPr>
            <p:ph type="pic" sz="quarter" idx="11"/>
          </p:nvPr>
        </p:nvSpPr>
        <p:spPr>
          <a:xfrm>
            <a:off x="3817929" y="2554366"/>
            <a:ext cx="1998784" cy="1997698"/>
          </a:xfrm>
          <a:custGeom>
            <a:avLst/>
            <a:gdLst>
              <a:gd name="connsiteX0" fmla="*/ 2031948 w 4063896"/>
              <a:gd name="connsiteY0" fmla="*/ 0 h 4062320"/>
              <a:gd name="connsiteX1" fmla="*/ 4063896 w 4063896"/>
              <a:gd name="connsiteY1" fmla="*/ 2031160 h 4062320"/>
              <a:gd name="connsiteX2" fmla="*/ 2031948 w 4063896"/>
              <a:gd name="connsiteY2" fmla="*/ 4062320 h 4062320"/>
              <a:gd name="connsiteX3" fmla="*/ 0 w 4063896"/>
              <a:gd name="connsiteY3" fmla="*/ 2031160 h 4062320"/>
              <a:gd name="connsiteX4" fmla="*/ 2031948 w 4063896"/>
              <a:gd name="connsiteY4" fmla="*/ 0 h 406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96" h="4062320">
                <a:moveTo>
                  <a:pt x="2031948" y="0"/>
                </a:moveTo>
                <a:cubicBezTo>
                  <a:pt x="3154162" y="0"/>
                  <a:pt x="4063896" y="909381"/>
                  <a:pt x="4063896" y="2031160"/>
                </a:cubicBezTo>
                <a:cubicBezTo>
                  <a:pt x="4063896" y="3152939"/>
                  <a:pt x="3154162" y="4062320"/>
                  <a:pt x="2031948" y="4062320"/>
                </a:cubicBezTo>
                <a:cubicBezTo>
                  <a:pt x="909734" y="4062320"/>
                  <a:pt x="0" y="3152939"/>
                  <a:pt x="0" y="2031160"/>
                </a:cubicBezTo>
                <a:cubicBezTo>
                  <a:pt x="0" y="909381"/>
                  <a:pt x="909734" y="0"/>
                  <a:pt x="2031948" y="0"/>
                </a:cubicBezTo>
                <a:close/>
              </a:path>
            </a:pathLst>
          </a:custGeom>
          <a:solidFill>
            <a:srgbClr val="E6E6E6">
              <a:alpha val="60000"/>
            </a:srgbClr>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8" name="Рисунок 2">
            <a:extLst>
              <a:ext uri="{FF2B5EF4-FFF2-40B4-BE49-F238E27FC236}">
                <a16:creationId xmlns:a16="http://schemas.microsoft.com/office/drawing/2014/main" id="{077E5101-499C-477B-BC0D-C1EA6F466209}"/>
              </a:ext>
            </a:extLst>
          </p:cNvPr>
          <p:cNvSpPr>
            <a:spLocks noGrp="1"/>
          </p:cNvSpPr>
          <p:nvPr>
            <p:ph type="pic" sz="quarter" idx="12"/>
          </p:nvPr>
        </p:nvSpPr>
        <p:spPr>
          <a:xfrm>
            <a:off x="6373875" y="2554366"/>
            <a:ext cx="1998784" cy="1997698"/>
          </a:xfrm>
          <a:custGeom>
            <a:avLst/>
            <a:gdLst>
              <a:gd name="connsiteX0" fmla="*/ 2031948 w 4063896"/>
              <a:gd name="connsiteY0" fmla="*/ 0 h 4062320"/>
              <a:gd name="connsiteX1" fmla="*/ 4063896 w 4063896"/>
              <a:gd name="connsiteY1" fmla="*/ 2031160 h 4062320"/>
              <a:gd name="connsiteX2" fmla="*/ 2031948 w 4063896"/>
              <a:gd name="connsiteY2" fmla="*/ 4062320 h 4062320"/>
              <a:gd name="connsiteX3" fmla="*/ 0 w 4063896"/>
              <a:gd name="connsiteY3" fmla="*/ 2031160 h 4062320"/>
              <a:gd name="connsiteX4" fmla="*/ 2031948 w 4063896"/>
              <a:gd name="connsiteY4" fmla="*/ 0 h 406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96" h="4062320">
                <a:moveTo>
                  <a:pt x="2031948" y="0"/>
                </a:moveTo>
                <a:cubicBezTo>
                  <a:pt x="3154162" y="0"/>
                  <a:pt x="4063896" y="909381"/>
                  <a:pt x="4063896" y="2031160"/>
                </a:cubicBezTo>
                <a:cubicBezTo>
                  <a:pt x="4063896" y="3152939"/>
                  <a:pt x="3154162" y="4062320"/>
                  <a:pt x="2031948" y="4062320"/>
                </a:cubicBezTo>
                <a:cubicBezTo>
                  <a:pt x="909734" y="4062320"/>
                  <a:pt x="0" y="3152939"/>
                  <a:pt x="0" y="2031160"/>
                </a:cubicBezTo>
                <a:cubicBezTo>
                  <a:pt x="0" y="909381"/>
                  <a:pt x="909734" y="0"/>
                  <a:pt x="2031948" y="0"/>
                </a:cubicBezTo>
                <a:close/>
              </a:path>
            </a:pathLst>
          </a:custGeom>
          <a:solidFill>
            <a:srgbClr val="E6E6E6">
              <a:alpha val="60000"/>
            </a:srgbClr>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9" name="Рисунок 2">
            <a:extLst>
              <a:ext uri="{FF2B5EF4-FFF2-40B4-BE49-F238E27FC236}">
                <a16:creationId xmlns:a16="http://schemas.microsoft.com/office/drawing/2014/main" id="{54E7DA8A-2654-4D59-831A-7F5F2A101E00}"/>
              </a:ext>
            </a:extLst>
          </p:cNvPr>
          <p:cNvSpPr>
            <a:spLocks noGrp="1"/>
          </p:cNvSpPr>
          <p:nvPr>
            <p:ph type="pic" sz="quarter" idx="13"/>
          </p:nvPr>
        </p:nvSpPr>
        <p:spPr>
          <a:xfrm>
            <a:off x="8928410" y="2554366"/>
            <a:ext cx="1998784" cy="1997698"/>
          </a:xfrm>
          <a:custGeom>
            <a:avLst/>
            <a:gdLst>
              <a:gd name="connsiteX0" fmla="*/ 2031948 w 4063896"/>
              <a:gd name="connsiteY0" fmla="*/ 0 h 4062320"/>
              <a:gd name="connsiteX1" fmla="*/ 4063896 w 4063896"/>
              <a:gd name="connsiteY1" fmla="*/ 2031160 h 4062320"/>
              <a:gd name="connsiteX2" fmla="*/ 2031948 w 4063896"/>
              <a:gd name="connsiteY2" fmla="*/ 4062320 h 4062320"/>
              <a:gd name="connsiteX3" fmla="*/ 0 w 4063896"/>
              <a:gd name="connsiteY3" fmla="*/ 2031160 h 4062320"/>
              <a:gd name="connsiteX4" fmla="*/ 2031948 w 4063896"/>
              <a:gd name="connsiteY4" fmla="*/ 0 h 406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96" h="4062320">
                <a:moveTo>
                  <a:pt x="2031948" y="0"/>
                </a:moveTo>
                <a:cubicBezTo>
                  <a:pt x="3154162" y="0"/>
                  <a:pt x="4063896" y="909381"/>
                  <a:pt x="4063896" y="2031160"/>
                </a:cubicBezTo>
                <a:cubicBezTo>
                  <a:pt x="4063896" y="3152939"/>
                  <a:pt x="3154162" y="4062320"/>
                  <a:pt x="2031948" y="4062320"/>
                </a:cubicBezTo>
                <a:cubicBezTo>
                  <a:pt x="909734" y="4062320"/>
                  <a:pt x="0" y="3152939"/>
                  <a:pt x="0" y="2031160"/>
                </a:cubicBezTo>
                <a:cubicBezTo>
                  <a:pt x="0" y="909381"/>
                  <a:pt x="909734" y="0"/>
                  <a:pt x="2031948" y="0"/>
                </a:cubicBezTo>
                <a:close/>
              </a:path>
            </a:pathLst>
          </a:custGeom>
          <a:solidFill>
            <a:srgbClr val="E6E6E6">
              <a:alpha val="60000"/>
            </a:srgbClr>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Tree>
    <p:extLst>
      <p:ext uri="{BB962C8B-B14F-4D97-AF65-F5344CB8AC3E}">
        <p14:creationId xmlns:p14="http://schemas.microsoft.com/office/powerpoint/2010/main" val="375536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35" presetClass="path" presetSubtype="0" accel="50000" decel="50000" fill="hold" grpId="1" nodeType="withEffect">
                                  <p:stCondLst>
                                    <p:cond delay="0"/>
                                  </p:stCondLst>
                                  <p:childTnLst>
                                    <p:animMotion origin="layout" path="M 0.00182 0.23793 L -9.72222E-7 8.17775E-8 " pathEditMode="relative" rAng="0" ptsTypes="AA">
                                      <p:cBhvr>
                                        <p:cTn id="9" dur="1000" fill="hold"/>
                                        <p:tgtEl>
                                          <p:spTgt spid="36"/>
                                        </p:tgtEl>
                                        <p:attrNameLst>
                                          <p:attrName>ppt_x</p:attrName>
                                          <p:attrName>ppt_y</p:attrName>
                                        </p:attrNameLst>
                                      </p:cBhvr>
                                      <p:rCtr x="-95" y="-11896"/>
                                    </p:animMotion>
                                  </p:childTnLst>
                                </p:cTn>
                              </p:par>
                              <p:par>
                                <p:cTn id="10" presetID="10"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35" presetClass="path" presetSubtype="0" accel="50000" decel="50000" fill="hold" grpId="1" nodeType="withEffect">
                                  <p:stCondLst>
                                    <p:cond delay="0"/>
                                  </p:stCondLst>
                                  <p:childTnLst>
                                    <p:animMotion origin="layout" path="M 0.00182 0.23793 L -9.72222E-7 8.17775E-8 " pathEditMode="relative" rAng="0" ptsTypes="AA">
                                      <p:cBhvr>
                                        <p:cTn id="14" dur="1000" fill="hold"/>
                                        <p:tgtEl>
                                          <p:spTgt spid="17"/>
                                        </p:tgtEl>
                                        <p:attrNameLst>
                                          <p:attrName>ppt_x</p:attrName>
                                          <p:attrName>ppt_y</p:attrName>
                                        </p:attrNameLst>
                                      </p:cBhvr>
                                      <p:rCtr x="-95" y="-11896"/>
                                    </p:animMotion>
                                  </p:childTnLst>
                                </p:cTn>
                              </p:par>
                              <p:par>
                                <p:cTn id="15" presetID="10" presetClass="entr" presetSubtype="0" fill="hold" grpId="0" nodeType="withEffect">
                                  <p:stCondLst>
                                    <p:cond delay="1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35" presetClass="path" presetSubtype="0" accel="50000" decel="50000" fill="hold" grpId="1" nodeType="withEffect">
                                  <p:stCondLst>
                                    <p:cond delay="100"/>
                                  </p:stCondLst>
                                  <p:childTnLst>
                                    <p:animMotion origin="layout" path="M 0.00182 0.23793 L -9.72222E-7 8.17775E-8 " pathEditMode="relative" rAng="0" ptsTypes="AA">
                                      <p:cBhvr>
                                        <p:cTn id="19" dur="1000" fill="hold"/>
                                        <p:tgtEl>
                                          <p:spTgt spid="37"/>
                                        </p:tgtEl>
                                        <p:attrNameLst>
                                          <p:attrName>ppt_x</p:attrName>
                                          <p:attrName>ppt_y</p:attrName>
                                        </p:attrNameLst>
                                      </p:cBhvr>
                                      <p:rCtr x="-95" y="-11896"/>
                                    </p:animMotion>
                                  </p:childTnLst>
                                </p:cTn>
                              </p:par>
                              <p:par>
                                <p:cTn id="20" presetID="10" presetClass="entr" presetSubtype="0" fill="hold" grpId="0" nodeType="withEffect">
                                  <p:stCondLst>
                                    <p:cond delay="1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35" presetClass="path" presetSubtype="0" accel="50000" decel="50000" fill="hold" grpId="1" nodeType="withEffect">
                                  <p:stCondLst>
                                    <p:cond delay="100"/>
                                  </p:stCondLst>
                                  <p:childTnLst>
                                    <p:animMotion origin="layout" path="M 0.00182 0.23793 L -9.72222E-7 8.17775E-8 " pathEditMode="relative" rAng="0" ptsTypes="AA">
                                      <p:cBhvr>
                                        <p:cTn id="24" dur="1000" fill="hold"/>
                                        <p:tgtEl>
                                          <p:spTgt spid="23"/>
                                        </p:tgtEl>
                                        <p:attrNameLst>
                                          <p:attrName>ppt_x</p:attrName>
                                          <p:attrName>ppt_y</p:attrName>
                                        </p:attrNameLst>
                                      </p:cBhvr>
                                      <p:rCtr x="-95" y="-11896"/>
                                    </p:animMotion>
                                  </p:childTnLst>
                                </p:cTn>
                              </p:par>
                              <p:par>
                                <p:cTn id="25" presetID="10" presetClass="entr" presetSubtype="0" fill="hold" grpId="0" nodeType="withEffect">
                                  <p:stCondLst>
                                    <p:cond delay="20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35" presetClass="path" presetSubtype="0" accel="50000" decel="50000" fill="hold" grpId="1" nodeType="withEffect">
                                  <p:stCondLst>
                                    <p:cond delay="200"/>
                                  </p:stCondLst>
                                  <p:childTnLst>
                                    <p:animMotion origin="layout" path="M 0.00182 0.23793 L -9.72222E-7 8.17775E-8 " pathEditMode="relative" rAng="0" ptsTypes="AA">
                                      <p:cBhvr>
                                        <p:cTn id="29" dur="1000" fill="hold"/>
                                        <p:tgtEl>
                                          <p:spTgt spid="38"/>
                                        </p:tgtEl>
                                        <p:attrNameLst>
                                          <p:attrName>ppt_x</p:attrName>
                                          <p:attrName>ppt_y</p:attrName>
                                        </p:attrNameLst>
                                      </p:cBhvr>
                                      <p:rCtr x="-95" y="-11896"/>
                                    </p:animMotion>
                                  </p:childTnLst>
                                </p:cTn>
                              </p:par>
                              <p:par>
                                <p:cTn id="30" presetID="10" presetClass="entr" presetSubtype="0" fill="hold" grpId="0" nodeType="withEffect">
                                  <p:stCondLst>
                                    <p:cond delay="2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35" presetClass="path" presetSubtype="0" accel="50000" decel="50000" fill="hold" grpId="1" nodeType="withEffect">
                                  <p:stCondLst>
                                    <p:cond delay="200"/>
                                  </p:stCondLst>
                                  <p:childTnLst>
                                    <p:animMotion origin="layout" path="M 0.00182 0.23793 L -9.72222E-7 8.17775E-8 " pathEditMode="relative" rAng="0" ptsTypes="AA">
                                      <p:cBhvr>
                                        <p:cTn id="34" dur="1000" fill="hold"/>
                                        <p:tgtEl>
                                          <p:spTgt spid="25"/>
                                        </p:tgtEl>
                                        <p:attrNameLst>
                                          <p:attrName>ppt_x</p:attrName>
                                          <p:attrName>ppt_y</p:attrName>
                                        </p:attrNameLst>
                                      </p:cBhvr>
                                      <p:rCtr x="-95" y="-11896"/>
                                    </p:animMotion>
                                  </p:childTnLst>
                                </p:cTn>
                              </p:par>
                              <p:par>
                                <p:cTn id="35" presetID="10" presetClass="entr" presetSubtype="0" fill="hold" grpId="0" nodeType="withEffect">
                                  <p:stCondLst>
                                    <p:cond delay="30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35" presetClass="path" presetSubtype="0" accel="50000" decel="50000" fill="hold" grpId="1" nodeType="withEffect">
                                  <p:stCondLst>
                                    <p:cond delay="300"/>
                                  </p:stCondLst>
                                  <p:childTnLst>
                                    <p:animMotion origin="layout" path="M 0.00182 0.23793 L -9.72222E-7 8.17775E-8 " pathEditMode="relative" rAng="0" ptsTypes="AA">
                                      <p:cBhvr>
                                        <p:cTn id="39" dur="1000" fill="hold"/>
                                        <p:tgtEl>
                                          <p:spTgt spid="39"/>
                                        </p:tgtEl>
                                        <p:attrNameLst>
                                          <p:attrName>ppt_x</p:attrName>
                                          <p:attrName>ppt_y</p:attrName>
                                        </p:attrNameLst>
                                      </p:cBhvr>
                                      <p:rCtr x="-95" y="-11896"/>
                                    </p:animMotion>
                                  </p:childTnLst>
                                </p:cTn>
                              </p:par>
                              <p:par>
                                <p:cTn id="40" presetID="10" presetClass="entr" presetSubtype="0" fill="hold" grpId="0" nodeType="withEffect">
                                  <p:stCondLst>
                                    <p:cond delay="30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35" presetClass="path" presetSubtype="0" accel="50000" decel="50000" fill="hold" grpId="1" nodeType="withEffect">
                                  <p:stCondLst>
                                    <p:cond delay="300"/>
                                  </p:stCondLst>
                                  <p:childTnLst>
                                    <p:animMotion origin="layout" path="M 0.00182 0.23793 L -9.72222E-7 8.17775E-8 " pathEditMode="relative" rAng="0" ptsTypes="AA">
                                      <p:cBhvr>
                                        <p:cTn id="44" dur="1000" fill="hold"/>
                                        <p:tgtEl>
                                          <p:spTgt spid="27"/>
                                        </p:tgtEl>
                                        <p:attrNameLst>
                                          <p:attrName>ppt_x</p:attrName>
                                          <p:attrName>ppt_y</p:attrName>
                                        </p:attrNameLst>
                                      </p:cBhvr>
                                      <p:rCtr x="-95" y="-118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3" grpId="0" animBg="1"/>
      <p:bldP spid="23" grpId="1" animBg="1"/>
      <p:bldP spid="25" grpId="0" animBg="1"/>
      <p:bldP spid="25" grpId="1" animBg="1"/>
      <p:bldP spid="27" grpId="0" animBg="1"/>
      <p:bldP spid="27" grpId="1" animBg="1"/>
      <p:bldP spid="36" grpId="0" animBg="1"/>
      <p:bldP spid="36" grpId="1" animBg="1"/>
      <p:bldP spid="37" grpId="0" animBg="1"/>
      <p:bldP spid="37" grpId="1" animBg="1"/>
      <p:bldP spid="38" grpId="0" animBg="1"/>
      <p:bldP spid="38" grpId="1" animBg="1"/>
      <p:bldP spid="39" grpId="0" animBg="1"/>
      <p:bldP spid="39"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ckground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532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vice MockUp (29-11-22)-02">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F7694343-8B1D-4970-A704-CE31DB8F2FE5}"/>
              </a:ext>
            </a:extLst>
          </p:cNvPr>
          <p:cNvSpPr/>
          <p:nvPr userDrawn="1"/>
        </p:nvSpPr>
        <p:spPr>
          <a:xfrm>
            <a:off x="0" y="0"/>
            <a:ext cx="12192000" cy="6858000"/>
          </a:xfrm>
          <a:prstGeom prst="rect">
            <a:avLst/>
          </a:prstGeom>
          <a:gradFill>
            <a:gsLst>
              <a:gs pos="10000">
                <a:schemeClr val="accent4">
                  <a:lumMod val="75000"/>
                </a:schemeClr>
              </a:gs>
              <a:gs pos="51000">
                <a:schemeClr val="accent4">
                  <a:lumMod val="80000"/>
                </a:schemeClr>
              </a:gs>
              <a:gs pos="90000">
                <a:schemeClr val="accent4">
                  <a:lumMod val="90000"/>
                </a:schemeClr>
              </a:gs>
            </a:gsLst>
            <a:lin ang="138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200"/>
          </a:p>
        </p:txBody>
      </p:sp>
      <p:sp>
        <p:nvSpPr>
          <p:cNvPr id="11" name="Freeform 5">
            <a:extLst>
              <a:ext uri="{FF2B5EF4-FFF2-40B4-BE49-F238E27FC236}">
                <a16:creationId xmlns:a16="http://schemas.microsoft.com/office/drawing/2014/main" id="{3B08D664-AF8B-49A2-B296-3F83CEDD72F2}"/>
              </a:ext>
            </a:extLst>
          </p:cNvPr>
          <p:cNvSpPr>
            <a:spLocks/>
          </p:cNvSpPr>
          <p:nvPr userDrawn="1"/>
        </p:nvSpPr>
        <p:spPr bwMode="auto">
          <a:xfrm rot="4500000">
            <a:off x="-1392470" y="-4844301"/>
            <a:ext cx="15449432" cy="12834374"/>
          </a:xfrm>
          <a:custGeom>
            <a:avLst/>
            <a:gdLst>
              <a:gd name="T0" fmla="*/ 0 w 6600"/>
              <a:gd name="T1" fmla="*/ 5482 h 5482"/>
              <a:gd name="T2" fmla="*/ 3050 w 6600"/>
              <a:gd name="T3" fmla="*/ 145 h 5482"/>
              <a:gd name="T4" fmla="*/ 3060 w 6600"/>
              <a:gd name="T5" fmla="*/ 128 h 5482"/>
              <a:gd name="T6" fmla="*/ 3072 w 6600"/>
              <a:gd name="T7" fmla="*/ 112 h 5482"/>
              <a:gd name="T8" fmla="*/ 3085 w 6600"/>
              <a:gd name="T9" fmla="*/ 98 h 5482"/>
              <a:gd name="T10" fmla="*/ 3096 w 6600"/>
              <a:gd name="T11" fmla="*/ 83 h 5482"/>
              <a:gd name="T12" fmla="*/ 3111 w 6600"/>
              <a:gd name="T13" fmla="*/ 71 h 5482"/>
              <a:gd name="T14" fmla="*/ 3125 w 6600"/>
              <a:gd name="T15" fmla="*/ 59 h 5482"/>
              <a:gd name="T16" fmla="*/ 3140 w 6600"/>
              <a:gd name="T17" fmla="*/ 48 h 5482"/>
              <a:gd name="T18" fmla="*/ 3156 w 6600"/>
              <a:gd name="T19" fmla="*/ 37 h 5482"/>
              <a:gd name="T20" fmla="*/ 3171 w 6600"/>
              <a:gd name="T21" fmla="*/ 29 h 5482"/>
              <a:gd name="T22" fmla="*/ 3189 w 6600"/>
              <a:gd name="T23" fmla="*/ 22 h 5482"/>
              <a:gd name="T24" fmla="*/ 3206 w 6600"/>
              <a:gd name="T25" fmla="*/ 14 h 5482"/>
              <a:gd name="T26" fmla="*/ 3225 w 6600"/>
              <a:gd name="T27" fmla="*/ 10 h 5482"/>
              <a:gd name="T28" fmla="*/ 3242 w 6600"/>
              <a:gd name="T29" fmla="*/ 6 h 5482"/>
              <a:gd name="T30" fmla="*/ 3261 w 6600"/>
              <a:gd name="T31" fmla="*/ 3 h 5482"/>
              <a:gd name="T32" fmla="*/ 3281 w 6600"/>
              <a:gd name="T33" fmla="*/ 0 h 5482"/>
              <a:gd name="T34" fmla="*/ 3301 w 6600"/>
              <a:gd name="T35" fmla="*/ 0 h 5482"/>
              <a:gd name="T36" fmla="*/ 3320 w 6600"/>
              <a:gd name="T37" fmla="*/ 0 h 5482"/>
              <a:gd name="T38" fmla="*/ 3340 w 6600"/>
              <a:gd name="T39" fmla="*/ 3 h 5482"/>
              <a:gd name="T40" fmla="*/ 3359 w 6600"/>
              <a:gd name="T41" fmla="*/ 6 h 5482"/>
              <a:gd name="T42" fmla="*/ 3377 w 6600"/>
              <a:gd name="T43" fmla="*/ 10 h 5482"/>
              <a:gd name="T44" fmla="*/ 3395 w 6600"/>
              <a:gd name="T45" fmla="*/ 14 h 5482"/>
              <a:gd name="T46" fmla="*/ 3412 w 6600"/>
              <a:gd name="T47" fmla="*/ 22 h 5482"/>
              <a:gd name="T48" fmla="*/ 3429 w 6600"/>
              <a:gd name="T49" fmla="*/ 29 h 5482"/>
              <a:gd name="T50" fmla="*/ 3445 w 6600"/>
              <a:gd name="T51" fmla="*/ 37 h 5482"/>
              <a:gd name="T52" fmla="*/ 3461 w 6600"/>
              <a:gd name="T53" fmla="*/ 48 h 5482"/>
              <a:gd name="T54" fmla="*/ 3475 w 6600"/>
              <a:gd name="T55" fmla="*/ 59 h 5482"/>
              <a:gd name="T56" fmla="*/ 3490 w 6600"/>
              <a:gd name="T57" fmla="*/ 71 h 5482"/>
              <a:gd name="T58" fmla="*/ 3504 w 6600"/>
              <a:gd name="T59" fmla="*/ 83 h 5482"/>
              <a:gd name="T60" fmla="*/ 3517 w 6600"/>
              <a:gd name="T61" fmla="*/ 98 h 5482"/>
              <a:gd name="T62" fmla="*/ 3528 w 6600"/>
              <a:gd name="T63" fmla="*/ 112 h 5482"/>
              <a:gd name="T64" fmla="*/ 3540 w 6600"/>
              <a:gd name="T65" fmla="*/ 128 h 5482"/>
              <a:gd name="T66" fmla="*/ 3550 w 6600"/>
              <a:gd name="T67" fmla="*/ 145 h 5482"/>
              <a:gd name="T68" fmla="*/ 6600 w 6600"/>
              <a:gd name="T69" fmla="*/ 5482 h 5482"/>
              <a:gd name="T70" fmla="*/ 0 w 6600"/>
              <a:gd name="T71" fmla="*/ 5482 h 5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00" h="5482">
                <a:moveTo>
                  <a:pt x="0" y="5482"/>
                </a:moveTo>
                <a:lnTo>
                  <a:pt x="3050" y="145"/>
                </a:lnTo>
                <a:lnTo>
                  <a:pt x="3060" y="128"/>
                </a:lnTo>
                <a:lnTo>
                  <a:pt x="3072" y="112"/>
                </a:lnTo>
                <a:lnTo>
                  <a:pt x="3085" y="98"/>
                </a:lnTo>
                <a:lnTo>
                  <a:pt x="3096" y="83"/>
                </a:lnTo>
                <a:lnTo>
                  <a:pt x="3111" y="71"/>
                </a:lnTo>
                <a:lnTo>
                  <a:pt x="3125" y="59"/>
                </a:lnTo>
                <a:lnTo>
                  <a:pt x="3140" y="48"/>
                </a:lnTo>
                <a:lnTo>
                  <a:pt x="3156" y="37"/>
                </a:lnTo>
                <a:lnTo>
                  <a:pt x="3171" y="29"/>
                </a:lnTo>
                <a:lnTo>
                  <a:pt x="3189" y="22"/>
                </a:lnTo>
                <a:lnTo>
                  <a:pt x="3206" y="14"/>
                </a:lnTo>
                <a:lnTo>
                  <a:pt x="3225" y="10"/>
                </a:lnTo>
                <a:lnTo>
                  <a:pt x="3242" y="6"/>
                </a:lnTo>
                <a:lnTo>
                  <a:pt x="3261" y="3"/>
                </a:lnTo>
                <a:lnTo>
                  <a:pt x="3281" y="0"/>
                </a:lnTo>
                <a:lnTo>
                  <a:pt x="3301" y="0"/>
                </a:lnTo>
                <a:lnTo>
                  <a:pt x="3320" y="0"/>
                </a:lnTo>
                <a:lnTo>
                  <a:pt x="3340" y="3"/>
                </a:lnTo>
                <a:lnTo>
                  <a:pt x="3359" y="6"/>
                </a:lnTo>
                <a:lnTo>
                  <a:pt x="3377" y="10"/>
                </a:lnTo>
                <a:lnTo>
                  <a:pt x="3395" y="14"/>
                </a:lnTo>
                <a:lnTo>
                  <a:pt x="3412" y="22"/>
                </a:lnTo>
                <a:lnTo>
                  <a:pt x="3429" y="29"/>
                </a:lnTo>
                <a:lnTo>
                  <a:pt x="3445" y="37"/>
                </a:lnTo>
                <a:lnTo>
                  <a:pt x="3461" y="48"/>
                </a:lnTo>
                <a:lnTo>
                  <a:pt x="3475" y="59"/>
                </a:lnTo>
                <a:lnTo>
                  <a:pt x="3490" y="71"/>
                </a:lnTo>
                <a:lnTo>
                  <a:pt x="3504" y="83"/>
                </a:lnTo>
                <a:lnTo>
                  <a:pt x="3517" y="98"/>
                </a:lnTo>
                <a:lnTo>
                  <a:pt x="3528" y="112"/>
                </a:lnTo>
                <a:lnTo>
                  <a:pt x="3540" y="128"/>
                </a:lnTo>
                <a:lnTo>
                  <a:pt x="3550" y="145"/>
                </a:lnTo>
                <a:lnTo>
                  <a:pt x="6600" y="5482"/>
                </a:lnTo>
                <a:lnTo>
                  <a:pt x="0" y="5482"/>
                </a:lnTo>
                <a:close/>
              </a:path>
            </a:pathLst>
          </a:custGeom>
          <a:gradFill>
            <a:gsLst>
              <a:gs pos="56000">
                <a:schemeClr val="accent4">
                  <a:alpha val="0"/>
                </a:schemeClr>
              </a:gs>
              <a:gs pos="0">
                <a:schemeClr val="accent4"/>
              </a:gs>
            </a:gsLst>
            <a:lin ang="54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12" name="Freeform 5">
            <a:extLst>
              <a:ext uri="{FF2B5EF4-FFF2-40B4-BE49-F238E27FC236}">
                <a16:creationId xmlns:a16="http://schemas.microsoft.com/office/drawing/2014/main" id="{A5AB2CED-0FAC-4B42-B7F4-7F9E9E73F007}"/>
              </a:ext>
            </a:extLst>
          </p:cNvPr>
          <p:cNvSpPr>
            <a:spLocks/>
          </p:cNvSpPr>
          <p:nvPr userDrawn="1"/>
        </p:nvSpPr>
        <p:spPr bwMode="auto">
          <a:xfrm rot="4500000">
            <a:off x="-1709479" y="72912"/>
            <a:ext cx="14703413" cy="12214630"/>
          </a:xfrm>
          <a:custGeom>
            <a:avLst/>
            <a:gdLst>
              <a:gd name="T0" fmla="*/ 0 w 6600"/>
              <a:gd name="T1" fmla="*/ 5482 h 5482"/>
              <a:gd name="T2" fmla="*/ 3050 w 6600"/>
              <a:gd name="T3" fmla="*/ 145 h 5482"/>
              <a:gd name="T4" fmla="*/ 3060 w 6600"/>
              <a:gd name="T5" fmla="*/ 128 h 5482"/>
              <a:gd name="T6" fmla="*/ 3072 w 6600"/>
              <a:gd name="T7" fmla="*/ 112 h 5482"/>
              <a:gd name="T8" fmla="*/ 3085 w 6600"/>
              <a:gd name="T9" fmla="*/ 98 h 5482"/>
              <a:gd name="T10" fmla="*/ 3096 w 6600"/>
              <a:gd name="T11" fmla="*/ 83 h 5482"/>
              <a:gd name="T12" fmla="*/ 3111 w 6600"/>
              <a:gd name="T13" fmla="*/ 71 h 5482"/>
              <a:gd name="T14" fmla="*/ 3125 w 6600"/>
              <a:gd name="T15" fmla="*/ 59 h 5482"/>
              <a:gd name="T16" fmla="*/ 3140 w 6600"/>
              <a:gd name="T17" fmla="*/ 48 h 5482"/>
              <a:gd name="T18" fmla="*/ 3156 w 6600"/>
              <a:gd name="T19" fmla="*/ 37 h 5482"/>
              <a:gd name="T20" fmla="*/ 3171 w 6600"/>
              <a:gd name="T21" fmla="*/ 29 h 5482"/>
              <a:gd name="T22" fmla="*/ 3189 w 6600"/>
              <a:gd name="T23" fmla="*/ 22 h 5482"/>
              <a:gd name="T24" fmla="*/ 3206 w 6600"/>
              <a:gd name="T25" fmla="*/ 14 h 5482"/>
              <a:gd name="T26" fmla="*/ 3225 w 6600"/>
              <a:gd name="T27" fmla="*/ 10 h 5482"/>
              <a:gd name="T28" fmla="*/ 3242 w 6600"/>
              <a:gd name="T29" fmla="*/ 6 h 5482"/>
              <a:gd name="T30" fmla="*/ 3261 w 6600"/>
              <a:gd name="T31" fmla="*/ 3 h 5482"/>
              <a:gd name="T32" fmla="*/ 3281 w 6600"/>
              <a:gd name="T33" fmla="*/ 0 h 5482"/>
              <a:gd name="T34" fmla="*/ 3301 w 6600"/>
              <a:gd name="T35" fmla="*/ 0 h 5482"/>
              <a:gd name="T36" fmla="*/ 3320 w 6600"/>
              <a:gd name="T37" fmla="*/ 0 h 5482"/>
              <a:gd name="T38" fmla="*/ 3340 w 6600"/>
              <a:gd name="T39" fmla="*/ 3 h 5482"/>
              <a:gd name="T40" fmla="*/ 3359 w 6600"/>
              <a:gd name="T41" fmla="*/ 6 h 5482"/>
              <a:gd name="T42" fmla="*/ 3377 w 6600"/>
              <a:gd name="T43" fmla="*/ 10 h 5482"/>
              <a:gd name="T44" fmla="*/ 3395 w 6600"/>
              <a:gd name="T45" fmla="*/ 14 h 5482"/>
              <a:gd name="T46" fmla="*/ 3412 w 6600"/>
              <a:gd name="T47" fmla="*/ 22 h 5482"/>
              <a:gd name="T48" fmla="*/ 3429 w 6600"/>
              <a:gd name="T49" fmla="*/ 29 h 5482"/>
              <a:gd name="T50" fmla="*/ 3445 w 6600"/>
              <a:gd name="T51" fmla="*/ 37 h 5482"/>
              <a:gd name="T52" fmla="*/ 3461 w 6600"/>
              <a:gd name="T53" fmla="*/ 48 h 5482"/>
              <a:gd name="T54" fmla="*/ 3475 w 6600"/>
              <a:gd name="T55" fmla="*/ 59 h 5482"/>
              <a:gd name="T56" fmla="*/ 3490 w 6600"/>
              <a:gd name="T57" fmla="*/ 71 h 5482"/>
              <a:gd name="T58" fmla="*/ 3504 w 6600"/>
              <a:gd name="T59" fmla="*/ 83 h 5482"/>
              <a:gd name="T60" fmla="*/ 3517 w 6600"/>
              <a:gd name="T61" fmla="*/ 98 h 5482"/>
              <a:gd name="T62" fmla="*/ 3528 w 6600"/>
              <a:gd name="T63" fmla="*/ 112 h 5482"/>
              <a:gd name="T64" fmla="*/ 3540 w 6600"/>
              <a:gd name="T65" fmla="*/ 128 h 5482"/>
              <a:gd name="T66" fmla="*/ 3550 w 6600"/>
              <a:gd name="T67" fmla="*/ 145 h 5482"/>
              <a:gd name="T68" fmla="*/ 6600 w 6600"/>
              <a:gd name="T69" fmla="*/ 5482 h 5482"/>
              <a:gd name="T70" fmla="*/ 0 w 6600"/>
              <a:gd name="T71" fmla="*/ 5482 h 5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00" h="5482">
                <a:moveTo>
                  <a:pt x="0" y="5482"/>
                </a:moveTo>
                <a:lnTo>
                  <a:pt x="3050" y="145"/>
                </a:lnTo>
                <a:lnTo>
                  <a:pt x="3060" y="128"/>
                </a:lnTo>
                <a:lnTo>
                  <a:pt x="3072" y="112"/>
                </a:lnTo>
                <a:lnTo>
                  <a:pt x="3085" y="98"/>
                </a:lnTo>
                <a:lnTo>
                  <a:pt x="3096" y="83"/>
                </a:lnTo>
                <a:lnTo>
                  <a:pt x="3111" y="71"/>
                </a:lnTo>
                <a:lnTo>
                  <a:pt x="3125" y="59"/>
                </a:lnTo>
                <a:lnTo>
                  <a:pt x="3140" y="48"/>
                </a:lnTo>
                <a:lnTo>
                  <a:pt x="3156" y="37"/>
                </a:lnTo>
                <a:lnTo>
                  <a:pt x="3171" y="29"/>
                </a:lnTo>
                <a:lnTo>
                  <a:pt x="3189" y="22"/>
                </a:lnTo>
                <a:lnTo>
                  <a:pt x="3206" y="14"/>
                </a:lnTo>
                <a:lnTo>
                  <a:pt x="3225" y="10"/>
                </a:lnTo>
                <a:lnTo>
                  <a:pt x="3242" y="6"/>
                </a:lnTo>
                <a:lnTo>
                  <a:pt x="3261" y="3"/>
                </a:lnTo>
                <a:lnTo>
                  <a:pt x="3281" y="0"/>
                </a:lnTo>
                <a:lnTo>
                  <a:pt x="3301" y="0"/>
                </a:lnTo>
                <a:lnTo>
                  <a:pt x="3320" y="0"/>
                </a:lnTo>
                <a:lnTo>
                  <a:pt x="3340" y="3"/>
                </a:lnTo>
                <a:lnTo>
                  <a:pt x="3359" y="6"/>
                </a:lnTo>
                <a:lnTo>
                  <a:pt x="3377" y="10"/>
                </a:lnTo>
                <a:lnTo>
                  <a:pt x="3395" y="14"/>
                </a:lnTo>
                <a:lnTo>
                  <a:pt x="3412" y="22"/>
                </a:lnTo>
                <a:lnTo>
                  <a:pt x="3429" y="29"/>
                </a:lnTo>
                <a:lnTo>
                  <a:pt x="3445" y="37"/>
                </a:lnTo>
                <a:lnTo>
                  <a:pt x="3461" y="48"/>
                </a:lnTo>
                <a:lnTo>
                  <a:pt x="3475" y="59"/>
                </a:lnTo>
                <a:lnTo>
                  <a:pt x="3490" y="71"/>
                </a:lnTo>
                <a:lnTo>
                  <a:pt x="3504" y="83"/>
                </a:lnTo>
                <a:lnTo>
                  <a:pt x="3517" y="98"/>
                </a:lnTo>
                <a:lnTo>
                  <a:pt x="3528" y="112"/>
                </a:lnTo>
                <a:lnTo>
                  <a:pt x="3540" y="128"/>
                </a:lnTo>
                <a:lnTo>
                  <a:pt x="3550" y="145"/>
                </a:lnTo>
                <a:lnTo>
                  <a:pt x="6600" y="5482"/>
                </a:lnTo>
                <a:lnTo>
                  <a:pt x="0" y="5482"/>
                </a:lnTo>
                <a:close/>
              </a:path>
            </a:pathLst>
          </a:custGeom>
          <a:gradFill>
            <a:gsLst>
              <a:gs pos="0">
                <a:schemeClr val="accent4"/>
              </a:gs>
              <a:gs pos="70000">
                <a:schemeClr val="accent4">
                  <a:alpha val="8000"/>
                </a:schemeClr>
              </a:gs>
            </a:gsLst>
            <a:lin ang="54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13" name="Freeform 5">
            <a:extLst>
              <a:ext uri="{FF2B5EF4-FFF2-40B4-BE49-F238E27FC236}">
                <a16:creationId xmlns:a16="http://schemas.microsoft.com/office/drawing/2014/main" id="{CD97C0D9-227B-40CB-8376-9107E017C382}"/>
              </a:ext>
            </a:extLst>
          </p:cNvPr>
          <p:cNvSpPr>
            <a:spLocks/>
          </p:cNvSpPr>
          <p:nvPr userDrawn="1"/>
        </p:nvSpPr>
        <p:spPr bwMode="auto">
          <a:xfrm rot="4500000">
            <a:off x="-9057976" y="-518585"/>
            <a:ext cx="14703413" cy="12214630"/>
          </a:xfrm>
          <a:custGeom>
            <a:avLst/>
            <a:gdLst>
              <a:gd name="T0" fmla="*/ 0 w 6600"/>
              <a:gd name="T1" fmla="*/ 5482 h 5482"/>
              <a:gd name="T2" fmla="*/ 3050 w 6600"/>
              <a:gd name="T3" fmla="*/ 145 h 5482"/>
              <a:gd name="T4" fmla="*/ 3060 w 6600"/>
              <a:gd name="T5" fmla="*/ 128 h 5482"/>
              <a:gd name="T6" fmla="*/ 3072 w 6600"/>
              <a:gd name="T7" fmla="*/ 112 h 5482"/>
              <a:gd name="T8" fmla="*/ 3085 w 6600"/>
              <a:gd name="T9" fmla="*/ 98 h 5482"/>
              <a:gd name="T10" fmla="*/ 3096 w 6600"/>
              <a:gd name="T11" fmla="*/ 83 h 5482"/>
              <a:gd name="T12" fmla="*/ 3111 w 6600"/>
              <a:gd name="T13" fmla="*/ 71 h 5482"/>
              <a:gd name="T14" fmla="*/ 3125 w 6600"/>
              <a:gd name="T15" fmla="*/ 59 h 5482"/>
              <a:gd name="T16" fmla="*/ 3140 w 6600"/>
              <a:gd name="T17" fmla="*/ 48 h 5482"/>
              <a:gd name="T18" fmla="*/ 3156 w 6600"/>
              <a:gd name="T19" fmla="*/ 37 h 5482"/>
              <a:gd name="T20" fmla="*/ 3171 w 6600"/>
              <a:gd name="T21" fmla="*/ 29 h 5482"/>
              <a:gd name="T22" fmla="*/ 3189 w 6600"/>
              <a:gd name="T23" fmla="*/ 22 h 5482"/>
              <a:gd name="T24" fmla="*/ 3206 w 6600"/>
              <a:gd name="T25" fmla="*/ 14 h 5482"/>
              <a:gd name="T26" fmla="*/ 3225 w 6600"/>
              <a:gd name="T27" fmla="*/ 10 h 5482"/>
              <a:gd name="T28" fmla="*/ 3242 w 6600"/>
              <a:gd name="T29" fmla="*/ 6 h 5482"/>
              <a:gd name="T30" fmla="*/ 3261 w 6600"/>
              <a:gd name="T31" fmla="*/ 3 h 5482"/>
              <a:gd name="T32" fmla="*/ 3281 w 6600"/>
              <a:gd name="T33" fmla="*/ 0 h 5482"/>
              <a:gd name="T34" fmla="*/ 3301 w 6600"/>
              <a:gd name="T35" fmla="*/ 0 h 5482"/>
              <a:gd name="T36" fmla="*/ 3320 w 6600"/>
              <a:gd name="T37" fmla="*/ 0 h 5482"/>
              <a:gd name="T38" fmla="*/ 3340 w 6600"/>
              <a:gd name="T39" fmla="*/ 3 h 5482"/>
              <a:gd name="T40" fmla="*/ 3359 w 6600"/>
              <a:gd name="T41" fmla="*/ 6 h 5482"/>
              <a:gd name="T42" fmla="*/ 3377 w 6600"/>
              <a:gd name="T43" fmla="*/ 10 h 5482"/>
              <a:gd name="T44" fmla="*/ 3395 w 6600"/>
              <a:gd name="T45" fmla="*/ 14 h 5482"/>
              <a:gd name="T46" fmla="*/ 3412 w 6600"/>
              <a:gd name="T47" fmla="*/ 22 h 5482"/>
              <a:gd name="T48" fmla="*/ 3429 w 6600"/>
              <a:gd name="T49" fmla="*/ 29 h 5482"/>
              <a:gd name="T50" fmla="*/ 3445 w 6600"/>
              <a:gd name="T51" fmla="*/ 37 h 5482"/>
              <a:gd name="T52" fmla="*/ 3461 w 6600"/>
              <a:gd name="T53" fmla="*/ 48 h 5482"/>
              <a:gd name="T54" fmla="*/ 3475 w 6600"/>
              <a:gd name="T55" fmla="*/ 59 h 5482"/>
              <a:gd name="T56" fmla="*/ 3490 w 6600"/>
              <a:gd name="T57" fmla="*/ 71 h 5482"/>
              <a:gd name="T58" fmla="*/ 3504 w 6600"/>
              <a:gd name="T59" fmla="*/ 83 h 5482"/>
              <a:gd name="T60" fmla="*/ 3517 w 6600"/>
              <a:gd name="T61" fmla="*/ 98 h 5482"/>
              <a:gd name="T62" fmla="*/ 3528 w 6600"/>
              <a:gd name="T63" fmla="*/ 112 h 5482"/>
              <a:gd name="T64" fmla="*/ 3540 w 6600"/>
              <a:gd name="T65" fmla="*/ 128 h 5482"/>
              <a:gd name="T66" fmla="*/ 3550 w 6600"/>
              <a:gd name="T67" fmla="*/ 145 h 5482"/>
              <a:gd name="T68" fmla="*/ 6600 w 6600"/>
              <a:gd name="T69" fmla="*/ 5482 h 5482"/>
              <a:gd name="T70" fmla="*/ 0 w 6600"/>
              <a:gd name="T71" fmla="*/ 5482 h 5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00" h="5482">
                <a:moveTo>
                  <a:pt x="0" y="5482"/>
                </a:moveTo>
                <a:lnTo>
                  <a:pt x="3050" y="145"/>
                </a:lnTo>
                <a:lnTo>
                  <a:pt x="3060" y="128"/>
                </a:lnTo>
                <a:lnTo>
                  <a:pt x="3072" y="112"/>
                </a:lnTo>
                <a:lnTo>
                  <a:pt x="3085" y="98"/>
                </a:lnTo>
                <a:lnTo>
                  <a:pt x="3096" y="83"/>
                </a:lnTo>
                <a:lnTo>
                  <a:pt x="3111" y="71"/>
                </a:lnTo>
                <a:lnTo>
                  <a:pt x="3125" y="59"/>
                </a:lnTo>
                <a:lnTo>
                  <a:pt x="3140" y="48"/>
                </a:lnTo>
                <a:lnTo>
                  <a:pt x="3156" y="37"/>
                </a:lnTo>
                <a:lnTo>
                  <a:pt x="3171" y="29"/>
                </a:lnTo>
                <a:lnTo>
                  <a:pt x="3189" y="22"/>
                </a:lnTo>
                <a:lnTo>
                  <a:pt x="3206" y="14"/>
                </a:lnTo>
                <a:lnTo>
                  <a:pt x="3225" y="10"/>
                </a:lnTo>
                <a:lnTo>
                  <a:pt x="3242" y="6"/>
                </a:lnTo>
                <a:lnTo>
                  <a:pt x="3261" y="3"/>
                </a:lnTo>
                <a:lnTo>
                  <a:pt x="3281" y="0"/>
                </a:lnTo>
                <a:lnTo>
                  <a:pt x="3301" y="0"/>
                </a:lnTo>
                <a:lnTo>
                  <a:pt x="3320" y="0"/>
                </a:lnTo>
                <a:lnTo>
                  <a:pt x="3340" y="3"/>
                </a:lnTo>
                <a:lnTo>
                  <a:pt x="3359" y="6"/>
                </a:lnTo>
                <a:lnTo>
                  <a:pt x="3377" y="10"/>
                </a:lnTo>
                <a:lnTo>
                  <a:pt x="3395" y="14"/>
                </a:lnTo>
                <a:lnTo>
                  <a:pt x="3412" y="22"/>
                </a:lnTo>
                <a:lnTo>
                  <a:pt x="3429" y="29"/>
                </a:lnTo>
                <a:lnTo>
                  <a:pt x="3445" y="37"/>
                </a:lnTo>
                <a:lnTo>
                  <a:pt x="3461" y="48"/>
                </a:lnTo>
                <a:lnTo>
                  <a:pt x="3475" y="59"/>
                </a:lnTo>
                <a:lnTo>
                  <a:pt x="3490" y="71"/>
                </a:lnTo>
                <a:lnTo>
                  <a:pt x="3504" y="83"/>
                </a:lnTo>
                <a:lnTo>
                  <a:pt x="3517" y="98"/>
                </a:lnTo>
                <a:lnTo>
                  <a:pt x="3528" y="112"/>
                </a:lnTo>
                <a:lnTo>
                  <a:pt x="3540" y="128"/>
                </a:lnTo>
                <a:lnTo>
                  <a:pt x="3550" y="145"/>
                </a:lnTo>
                <a:lnTo>
                  <a:pt x="6600" y="5482"/>
                </a:lnTo>
                <a:lnTo>
                  <a:pt x="0" y="5482"/>
                </a:lnTo>
                <a:close/>
              </a:path>
            </a:pathLst>
          </a:custGeom>
          <a:gradFill>
            <a:gsLst>
              <a:gs pos="64000">
                <a:schemeClr val="accent4">
                  <a:alpha val="19000"/>
                </a:schemeClr>
              </a:gs>
              <a:gs pos="0">
                <a:schemeClr val="accent4"/>
              </a:gs>
            </a:gsLst>
            <a:lin ang="54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14" name="Полилиния 7">
            <a:extLst>
              <a:ext uri="{FF2B5EF4-FFF2-40B4-BE49-F238E27FC236}">
                <a16:creationId xmlns:a16="http://schemas.microsoft.com/office/drawing/2014/main" id="{C9E8CEA4-9901-4235-B6C0-CBA77A9AA2CC}"/>
              </a:ext>
            </a:extLst>
          </p:cNvPr>
          <p:cNvSpPr/>
          <p:nvPr userDrawn="1"/>
        </p:nvSpPr>
        <p:spPr>
          <a:xfrm>
            <a:off x="-15578667" y="-10429325"/>
            <a:ext cx="43349333" cy="27716649"/>
          </a:xfrm>
          <a:custGeom>
            <a:avLst/>
            <a:gdLst>
              <a:gd name="connsiteX0" fmla="*/ 23368001 w 65024000"/>
              <a:gd name="connsiteY0" fmla="*/ 15646402 h 41581392"/>
              <a:gd name="connsiteX1" fmla="*/ 23368001 w 65024000"/>
              <a:gd name="connsiteY1" fmla="*/ 25934985 h 41581392"/>
              <a:gd name="connsiteX2" fmla="*/ 41656000 w 65024000"/>
              <a:gd name="connsiteY2" fmla="*/ 25934985 h 41581392"/>
              <a:gd name="connsiteX3" fmla="*/ 41656000 w 65024000"/>
              <a:gd name="connsiteY3" fmla="*/ 15646402 h 41581392"/>
              <a:gd name="connsiteX4" fmla="*/ 0 w 65024000"/>
              <a:gd name="connsiteY4" fmla="*/ 0 h 41581392"/>
              <a:gd name="connsiteX5" fmla="*/ 65024000 w 65024000"/>
              <a:gd name="connsiteY5" fmla="*/ 0 h 41581392"/>
              <a:gd name="connsiteX6" fmla="*/ 65024000 w 65024000"/>
              <a:gd name="connsiteY6" fmla="*/ 41581392 h 41581392"/>
              <a:gd name="connsiteX7" fmla="*/ 0 w 65024000"/>
              <a:gd name="connsiteY7" fmla="*/ 41581392 h 415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24000" h="41581392">
                <a:moveTo>
                  <a:pt x="23368001" y="15646402"/>
                </a:moveTo>
                <a:lnTo>
                  <a:pt x="23368001" y="25934985"/>
                </a:lnTo>
                <a:lnTo>
                  <a:pt x="41656000" y="25934985"/>
                </a:lnTo>
                <a:lnTo>
                  <a:pt x="41656000" y="15646402"/>
                </a:lnTo>
                <a:close/>
                <a:moveTo>
                  <a:pt x="0" y="0"/>
                </a:moveTo>
                <a:lnTo>
                  <a:pt x="65024000" y="0"/>
                </a:lnTo>
                <a:lnTo>
                  <a:pt x="65024000" y="41581392"/>
                </a:lnTo>
                <a:lnTo>
                  <a:pt x="0" y="41581392"/>
                </a:lnTo>
                <a:close/>
              </a:path>
            </a:pathLst>
          </a:cu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200"/>
          </a:p>
        </p:txBody>
      </p:sp>
      <p:sp>
        <p:nvSpPr>
          <p:cNvPr id="23" name="Рисунок 4">
            <a:extLst>
              <a:ext uri="{FF2B5EF4-FFF2-40B4-BE49-F238E27FC236}">
                <a16:creationId xmlns:a16="http://schemas.microsoft.com/office/drawing/2014/main" id="{D1A0FAA5-5CDB-437C-BB00-8B2D93380839}"/>
              </a:ext>
            </a:extLst>
          </p:cNvPr>
          <p:cNvSpPr>
            <a:spLocks noGrp="1"/>
          </p:cNvSpPr>
          <p:nvPr>
            <p:ph type="pic" sz="quarter" idx="14"/>
          </p:nvPr>
        </p:nvSpPr>
        <p:spPr>
          <a:xfrm rot="900000">
            <a:off x="1597740" y="2108716"/>
            <a:ext cx="2600361" cy="3689815"/>
          </a:xfrm>
          <a:custGeom>
            <a:avLst/>
            <a:gdLst>
              <a:gd name="connsiteX0" fmla="*/ 65273 w 3271836"/>
              <a:gd name="connsiteY0" fmla="*/ 0 h 4650583"/>
              <a:gd name="connsiteX1" fmla="*/ 3206563 w 3271836"/>
              <a:gd name="connsiteY1" fmla="*/ 0 h 4650583"/>
              <a:gd name="connsiteX2" fmla="*/ 3271836 w 3271836"/>
              <a:gd name="connsiteY2" fmla="*/ 65273 h 4650583"/>
              <a:gd name="connsiteX3" fmla="*/ 3271836 w 3271836"/>
              <a:gd name="connsiteY3" fmla="*/ 4585310 h 4650583"/>
              <a:gd name="connsiteX4" fmla="*/ 3206563 w 3271836"/>
              <a:gd name="connsiteY4" fmla="*/ 4650583 h 4650583"/>
              <a:gd name="connsiteX5" fmla="*/ 65273 w 3271836"/>
              <a:gd name="connsiteY5" fmla="*/ 4650583 h 4650583"/>
              <a:gd name="connsiteX6" fmla="*/ 0 w 3271836"/>
              <a:gd name="connsiteY6" fmla="*/ 4585310 h 4650583"/>
              <a:gd name="connsiteX7" fmla="*/ 0 w 3271836"/>
              <a:gd name="connsiteY7" fmla="*/ 65273 h 4650583"/>
              <a:gd name="connsiteX8" fmla="*/ 65273 w 3271836"/>
              <a:gd name="connsiteY8" fmla="*/ 0 h 465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1836" h="4650583">
                <a:moveTo>
                  <a:pt x="65273" y="0"/>
                </a:moveTo>
                <a:lnTo>
                  <a:pt x="3206563" y="0"/>
                </a:lnTo>
                <a:cubicBezTo>
                  <a:pt x="3242612" y="0"/>
                  <a:pt x="3271836" y="29224"/>
                  <a:pt x="3271836" y="65273"/>
                </a:cubicBezTo>
                <a:lnTo>
                  <a:pt x="3271836" y="4585310"/>
                </a:lnTo>
                <a:cubicBezTo>
                  <a:pt x="3271836" y="4621359"/>
                  <a:pt x="3242612" y="4650583"/>
                  <a:pt x="3206563" y="4650583"/>
                </a:cubicBezTo>
                <a:lnTo>
                  <a:pt x="65273" y="4650583"/>
                </a:lnTo>
                <a:cubicBezTo>
                  <a:pt x="29224" y="4650583"/>
                  <a:pt x="0" y="4621359"/>
                  <a:pt x="0" y="4585310"/>
                </a:cubicBezTo>
                <a:lnTo>
                  <a:pt x="0" y="65273"/>
                </a:lnTo>
                <a:cubicBezTo>
                  <a:pt x="0" y="29224"/>
                  <a:pt x="29224" y="0"/>
                  <a:pt x="65273" y="0"/>
                </a:cubicBezTo>
                <a:close/>
              </a:path>
            </a:pathLst>
          </a:custGeom>
          <a:solidFill>
            <a:schemeClr val="bg1">
              <a:lumMod val="75000"/>
            </a:schemeClr>
          </a:solidFill>
          <a:ln>
            <a:noFill/>
          </a:ln>
          <a:effectLst/>
        </p:spPr>
        <p:txBody>
          <a:bodyPr vert="horz" wrap="square" lIns="91440" tIns="45720" rIns="91440" bIns="45720" numCol="1" anchor="t" anchorCtr="0" compatLnSpc="1">
            <a:prstTxWarp prst="textNoShape">
              <a:avLst/>
            </a:prstTxWarp>
            <a:noAutofit/>
          </a:bodyPr>
          <a:lstStyle>
            <a:lvl1pPr>
              <a:defRPr lang="ru-RU" sz="100">
                <a:solidFill>
                  <a:schemeClr val="tx1"/>
                </a:solidFill>
              </a:defRPr>
            </a:lvl1pPr>
          </a:lstStyle>
          <a:p>
            <a:pPr lvl="0"/>
            <a:endParaRPr lang="ru-RU"/>
          </a:p>
        </p:txBody>
      </p:sp>
      <p:sp>
        <p:nvSpPr>
          <p:cNvPr id="27" name="Рисунок 2">
            <a:extLst>
              <a:ext uri="{FF2B5EF4-FFF2-40B4-BE49-F238E27FC236}">
                <a16:creationId xmlns:a16="http://schemas.microsoft.com/office/drawing/2014/main" id="{5D4D0010-489D-4B3E-B80C-EB8559E09781}"/>
              </a:ext>
            </a:extLst>
          </p:cNvPr>
          <p:cNvSpPr>
            <a:spLocks noGrp="1"/>
          </p:cNvSpPr>
          <p:nvPr>
            <p:ph type="pic" sz="quarter" idx="15"/>
          </p:nvPr>
        </p:nvSpPr>
        <p:spPr>
          <a:xfrm rot="900000">
            <a:off x="4156440" y="2567720"/>
            <a:ext cx="4560790" cy="2847372"/>
          </a:xfrm>
          <a:custGeom>
            <a:avLst/>
            <a:gdLst>
              <a:gd name="connsiteX0" fmla="*/ 0 w 6919117"/>
              <a:gd name="connsiteY0" fmla="*/ 0 h 4320379"/>
              <a:gd name="connsiteX1" fmla="*/ 6919117 w 6919117"/>
              <a:gd name="connsiteY1" fmla="*/ 0 h 4320379"/>
              <a:gd name="connsiteX2" fmla="*/ 6919117 w 6919117"/>
              <a:gd name="connsiteY2" fmla="*/ 4320379 h 4320379"/>
              <a:gd name="connsiteX3" fmla="*/ 0 w 6919117"/>
              <a:gd name="connsiteY3" fmla="*/ 4320379 h 4320379"/>
            </a:gdLst>
            <a:ahLst/>
            <a:cxnLst>
              <a:cxn ang="0">
                <a:pos x="connsiteX0" y="connsiteY0"/>
              </a:cxn>
              <a:cxn ang="0">
                <a:pos x="connsiteX1" y="connsiteY1"/>
              </a:cxn>
              <a:cxn ang="0">
                <a:pos x="connsiteX2" y="connsiteY2"/>
              </a:cxn>
              <a:cxn ang="0">
                <a:pos x="connsiteX3" y="connsiteY3"/>
              </a:cxn>
            </a:cxnLst>
            <a:rect l="l" t="t" r="r" b="b"/>
            <a:pathLst>
              <a:path w="6919117" h="4320379">
                <a:moveTo>
                  <a:pt x="0" y="0"/>
                </a:moveTo>
                <a:lnTo>
                  <a:pt x="6919117" y="0"/>
                </a:lnTo>
                <a:lnTo>
                  <a:pt x="6919117" y="4320379"/>
                </a:lnTo>
                <a:lnTo>
                  <a:pt x="0" y="4320379"/>
                </a:lnTo>
                <a:close/>
              </a:path>
            </a:pathLst>
          </a:custGeom>
          <a:solidFill>
            <a:schemeClr val="bg1">
              <a:lumMod val="75000"/>
            </a:schemeClr>
          </a:solidFill>
          <a:ln>
            <a:noFill/>
          </a:ln>
          <a:effectLst/>
        </p:spPr>
        <p:txBody>
          <a:bodyPr vert="horz" wrap="square" lIns="91440" tIns="45720" rIns="91440" bIns="45720" numCol="1" anchor="t" anchorCtr="0" compatLnSpc="1">
            <a:prstTxWarp prst="textNoShape">
              <a:avLst/>
            </a:prstTxWarp>
            <a:noAutofit/>
          </a:bodyPr>
          <a:lstStyle>
            <a:lvl1pPr>
              <a:defRPr lang="ru-RU" sz="100">
                <a:solidFill>
                  <a:schemeClr val="tx1"/>
                </a:solidFill>
              </a:defRPr>
            </a:lvl1pPr>
          </a:lstStyle>
          <a:p>
            <a:pPr lvl="0"/>
            <a:endParaRPr lang="ru-RU"/>
          </a:p>
        </p:txBody>
      </p:sp>
      <p:sp>
        <p:nvSpPr>
          <p:cNvPr id="28" name="Рисунок 3">
            <a:extLst>
              <a:ext uri="{FF2B5EF4-FFF2-40B4-BE49-F238E27FC236}">
                <a16:creationId xmlns:a16="http://schemas.microsoft.com/office/drawing/2014/main" id="{67DF5EBC-A1C7-4176-B79F-7D34E0237BAE}"/>
              </a:ext>
            </a:extLst>
          </p:cNvPr>
          <p:cNvSpPr>
            <a:spLocks noGrp="1"/>
          </p:cNvSpPr>
          <p:nvPr>
            <p:ph type="pic" sz="quarter" idx="16"/>
          </p:nvPr>
        </p:nvSpPr>
        <p:spPr>
          <a:xfrm rot="900000">
            <a:off x="9140537" y="2245034"/>
            <a:ext cx="1475878" cy="3207377"/>
          </a:xfrm>
          <a:custGeom>
            <a:avLst/>
            <a:gdLst>
              <a:gd name="connsiteX0" fmla="*/ 209486 w 1856984"/>
              <a:gd name="connsiteY0" fmla="*/ 0 h 4036219"/>
              <a:gd name="connsiteX1" fmla="*/ 348572 w 1856984"/>
              <a:gd name="connsiteY1" fmla="*/ 0 h 4036219"/>
              <a:gd name="connsiteX2" fmla="*/ 358643 w 1856984"/>
              <a:gd name="connsiteY2" fmla="*/ 49882 h 4036219"/>
              <a:gd name="connsiteX3" fmla="*/ 480975 w 1856984"/>
              <a:gd name="connsiteY3" fmla="*/ 130969 h 4036219"/>
              <a:gd name="connsiteX4" fmla="*/ 1376009 w 1856984"/>
              <a:gd name="connsiteY4" fmla="*/ 130969 h 4036219"/>
              <a:gd name="connsiteX5" fmla="*/ 1498342 w 1856984"/>
              <a:gd name="connsiteY5" fmla="*/ 49882 h 4036219"/>
              <a:gd name="connsiteX6" fmla="*/ 1508412 w 1856984"/>
              <a:gd name="connsiteY6" fmla="*/ 0 h 4036219"/>
              <a:gd name="connsiteX7" fmla="*/ 1647498 w 1856984"/>
              <a:gd name="connsiteY7" fmla="*/ 0 h 4036219"/>
              <a:gd name="connsiteX8" fmla="*/ 1856984 w 1856984"/>
              <a:gd name="connsiteY8" fmla="*/ 209486 h 4036219"/>
              <a:gd name="connsiteX9" fmla="*/ 1856984 w 1856984"/>
              <a:gd name="connsiteY9" fmla="*/ 3826733 h 4036219"/>
              <a:gd name="connsiteX10" fmla="*/ 1647498 w 1856984"/>
              <a:gd name="connsiteY10" fmla="*/ 4036219 h 4036219"/>
              <a:gd name="connsiteX11" fmla="*/ 209486 w 1856984"/>
              <a:gd name="connsiteY11" fmla="*/ 4036219 h 4036219"/>
              <a:gd name="connsiteX12" fmla="*/ 0 w 1856984"/>
              <a:gd name="connsiteY12" fmla="*/ 3826733 h 4036219"/>
              <a:gd name="connsiteX13" fmla="*/ 0 w 1856984"/>
              <a:gd name="connsiteY13" fmla="*/ 209486 h 4036219"/>
              <a:gd name="connsiteX14" fmla="*/ 209486 w 1856984"/>
              <a:gd name="connsiteY14" fmla="*/ 0 h 403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6984" h="4036219">
                <a:moveTo>
                  <a:pt x="209486" y="0"/>
                </a:moveTo>
                <a:lnTo>
                  <a:pt x="348572" y="0"/>
                </a:lnTo>
                <a:lnTo>
                  <a:pt x="358643" y="49882"/>
                </a:lnTo>
                <a:cubicBezTo>
                  <a:pt x="378798" y="97534"/>
                  <a:pt x="425982" y="130969"/>
                  <a:pt x="480975" y="130969"/>
                </a:cubicBezTo>
                <a:lnTo>
                  <a:pt x="1376009" y="130969"/>
                </a:lnTo>
                <a:cubicBezTo>
                  <a:pt x="1431003" y="130969"/>
                  <a:pt x="1478187" y="97534"/>
                  <a:pt x="1498342" y="49882"/>
                </a:cubicBezTo>
                <a:lnTo>
                  <a:pt x="1508412" y="0"/>
                </a:lnTo>
                <a:lnTo>
                  <a:pt x="1647498" y="0"/>
                </a:lnTo>
                <a:cubicBezTo>
                  <a:pt x="1763194" y="0"/>
                  <a:pt x="1856984" y="93790"/>
                  <a:pt x="1856984" y="209486"/>
                </a:cubicBezTo>
                <a:lnTo>
                  <a:pt x="1856984" y="3826733"/>
                </a:lnTo>
                <a:cubicBezTo>
                  <a:pt x="1856984" y="3942429"/>
                  <a:pt x="1763194" y="4036219"/>
                  <a:pt x="1647498" y="4036219"/>
                </a:cubicBezTo>
                <a:lnTo>
                  <a:pt x="209486" y="4036219"/>
                </a:lnTo>
                <a:cubicBezTo>
                  <a:pt x="93790" y="4036219"/>
                  <a:pt x="0" y="3942429"/>
                  <a:pt x="0" y="3826733"/>
                </a:cubicBezTo>
                <a:lnTo>
                  <a:pt x="0" y="209486"/>
                </a:lnTo>
                <a:cubicBezTo>
                  <a:pt x="0" y="93790"/>
                  <a:pt x="93790" y="0"/>
                  <a:pt x="209486" y="0"/>
                </a:cubicBezTo>
                <a:close/>
              </a:path>
            </a:pathLst>
          </a:custGeom>
          <a:solidFill>
            <a:schemeClr val="bg1">
              <a:lumMod val="75000"/>
            </a:schemeClr>
          </a:solidFill>
          <a:ln>
            <a:noFill/>
          </a:ln>
          <a:effectLst/>
        </p:spPr>
        <p:txBody>
          <a:bodyPr vert="horz" wrap="square" lIns="91440" tIns="45720" rIns="91440" bIns="45720" numCol="1" anchor="t" anchorCtr="0" compatLnSpc="1">
            <a:prstTxWarp prst="textNoShape">
              <a:avLst/>
            </a:prstTxWarp>
            <a:noAutofit/>
          </a:bodyPr>
          <a:lstStyle>
            <a:lvl1pPr>
              <a:defRPr lang="ru-RU" sz="100">
                <a:solidFill>
                  <a:schemeClr val="tx1"/>
                </a:solidFill>
              </a:defRPr>
            </a:lvl1pPr>
          </a:lstStyle>
          <a:p>
            <a:pPr lvl="0"/>
            <a:endParaRPr lang="ru-RU"/>
          </a:p>
        </p:txBody>
      </p:sp>
    </p:spTree>
    <p:extLst>
      <p:ext uri="{BB962C8B-B14F-4D97-AF65-F5344CB8AC3E}">
        <p14:creationId xmlns:p14="http://schemas.microsoft.com/office/powerpoint/2010/main" val="348714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35" presetClass="path" presetSubtype="0" accel="50000" decel="50000" fill="hold" grpId="1" nodeType="withEffect">
                                  <p:stCondLst>
                                    <p:cond delay="0"/>
                                  </p:stCondLst>
                                  <p:childTnLst>
                                    <p:animMotion origin="layout" path="M -0.0362 0.24163 L 2.77778E-7 3.60747E-6 " pathEditMode="relative" rAng="0" ptsTypes="AA">
                                      <p:cBhvr>
                                        <p:cTn id="9" dur="1000" fill="hold"/>
                                        <p:tgtEl>
                                          <p:spTgt spid="23"/>
                                        </p:tgtEl>
                                        <p:attrNameLst>
                                          <p:attrName>ppt_x</p:attrName>
                                          <p:attrName>ppt_y</p:attrName>
                                        </p:attrNameLst>
                                      </p:cBhvr>
                                      <p:rCtr x="1806" y="-12081"/>
                                    </p:animMotion>
                                  </p:childTnLst>
                                </p:cTn>
                              </p:par>
                              <p:par>
                                <p:cTn id="10" presetID="10" presetClass="entr" presetSubtype="0" fill="hold" grpId="0" nodeType="withEffect">
                                  <p:stCondLst>
                                    <p:cond delay="1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35" presetClass="path" presetSubtype="0" accel="50000" decel="50000" fill="hold" grpId="1" nodeType="withEffect">
                                  <p:stCondLst>
                                    <p:cond delay="100"/>
                                  </p:stCondLst>
                                  <p:childTnLst>
                                    <p:animMotion origin="layout" path="M -0.0362 0.24163 L 2.5E-6 -1.09088E-6 " pathEditMode="relative" rAng="0" ptsTypes="AA">
                                      <p:cBhvr>
                                        <p:cTn id="14" dur="1000" fill="hold"/>
                                        <p:tgtEl>
                                          <p:spTgt spid="27"/>
                                        </p:tgtEl>
                                        <p:attrNameLst>
                                          <p:attrName>ppt_x</p:attrName>
                                          <p:attrName>ppt_y</p:attrName>
                                        </p:attrNameLst>
                                      </p:cBhvr>
                                      <p:rCtr x="1806" y="-12081"/>
                                    </p:animMotion>
                                  </p:childTnLst>
                                </p:cTn>
                              </p:par>
                              <p:par>
                                <p:cTn id="15" presetID="10" presetClass="entr" presetSubtype="0" fill="hold" grpId="0" nodeType="withEffect">
                                  <p:stCondLst>
                                    <p:cond delay="2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35" presetClass="path" presetSubtype="0" accel="50000" decel="50000" fill="hold" grpId="1" nodeType="withEffect">
                                  <p:stCondLst>
                                    <p:cond delay="200"/>
                                  </p:stCondLst>
                                  <p:childTnLst>
                                    <p:animMotion origin="layout" path="M -0.0362 0.24163 L 8.33333E-7 -9.72072E-7 " pathEditMode="relative" rAng="0" ptsTypes="AA">
                                      <p:cBhvr>
                                        <p:cTn id="19" dur="1000" fill="hold"/>
                                        <p:tgtEl>
                                          <p:spTgt spid="28"/>
                                        </p:tgtEl>
                                        <p:attrNameLst>
                                          <p:attrName>ppt_x</p:attrName>
                                          <p:attrName>ppt_y</p:attrName>
                                        </p:attrNameLst>
                                      </p:cBhvr>
                                      <p:rCtr x="1806" y="-120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7" grpId="0" animBg="1"/>
      <p:bldP spid="27" grpId="1" animBg="1"/>
      <p:bldP spid="28" grpId="0" animBg="1"/>
      <p:bldP spid="28"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vice MockUp (19-04-22)-03">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5AF1A331-9796-4ECE-9059-F5E401F5B613}"/>
              </a:ext>
            </a:extLst>
          </p:cNvPr>
          <p:cNvGrpSpPr/>
          <p:nvPr userDrawn="1"/>
        </p:nvGrpSpPr>
        <p:grpSpPr>
          <a:xfrm flipH="1">
            <a:off x="-243945" y="-3161406"/>
            <a:ext cx="14633083" cy="12944548"/>
            <a:chOff x="-3299617" y="-4742841"/>
            <a:chExt cx="21949624" cy="19419820"/>
          </a:xfrm>
        </p:grpSpPr>
        <p:sp>
          <p:nvSpPr>
            <p:cNvPr id="3" name="Прямоугольник 2">
              <a:extLst>
                <a:ext uri="{FF2B5EF4-FFF2-40B4-BE49-F238E27FC236}">
                  <a16:creationId xmlns:a16="http://schemas.microsoft.com/office/drawing/2014/main" id="{32FE27E9-808C-41EA-98B7-F2D167CAF10D}"/>
                </a:ext>
              </a:extLst>
            </p:cNvPr>
            <p:cNvSpPr/>
            <p:nvPr userDrawn="1"/>
          </p:nvSpPr>
          <p:spPr>
            <a:xfrm rot="10800000">
              <a:off x="0" y="0"/>
              <a:ext cx="18288000" cy="10288588"/>
            </a:xfrm>
            <a:prstGeom prst="rect">
              <a:avLst/>
            </a:prstGeom>
            <a:gradFill flip="none" rotWithShape="1">
              <a:gsLst>
                <a:gs pos="5000">
                  <a:schemeClr val="accent4">
                    <a:lumMod val="20000"/>
                    <a:lumOff val="80000"/>
                  </a:schemeClr>
                </a:gs>
                <a:gs pos="89000">
                  <a:schemeClr val="accent4"/>
                </a:gs>
              </a:gsLst>
              <a:lin ang="16800000" scaled="0"/>
              <a:tileRect/>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 name="Полилиния: фигура 3">
              <a:extLst>
                <a:ext uri="{FF2B5EF4-FFF2-40B4-BE49-F238E27FC236}">
                  <a16:creationId xmlns:a16="http://schemas.microsoft.com/office/drawing/2014/main" id="{2DF6E04B-4661-495F-A598-A1024B29998D}"/>
                </a:ext>
              </a:extLst>
            </p:cNvPr>
            <p:cNvSpPr/>
            <p:nvPr userDrawn="1"/>
          </p:nvSpPr>
          <p:spPr>
            <a:xfrm rot="8297156">
              <a:off x="-1203250" y="-4742841"/>
              <a:ext cx="19853257" cy="17862070"/>
            </a:xfrm>
            <a:custGeom>
              <a:avLst/>
              <a:gdLst>
                <a:gd name="connsiteX0" fmla="*/ 13651531 w 19853257"/>
                <a:gd name="connsiteY0" fmla="*/ 17862070 h 17862070"/>
                <a:gd name="connsiteX1" fmla="*/ 0 w 19853257"/>
                <a:gd name="connsiteY1" fmla="*/ 5692986 h 17862070"/>
                <a:gd name="connsiteX2" fmla="*/ 5074773 w 19853257"/>
                <a:gd name="connsiteY2" fmla="*/ 0 h 17862070"/>
                <a:gd name="connsiteX3" fmla="*/ 5665468 w 19853257"/>
                <a:gd name="connsiteY3" fmla="*/ 114315 h 17862070"/>
                <a:gd name="connsiteX4" fmla="*/ 6652497 w 19853257"/>
                <a:gd name="connsiteY4" fmla="*/ 354466 h 17862070"/>
                <a:gd name="connsiteX5" fmla="*/ 7628932 w 19853257"/>
                <a:gd name="connsiteY5" fmla="*/ 639977 h 17862070"/>
                <a:gd name="connsiteX6" fmla="*/ 8592618 w 19853257"/>
                <a:gd name="connsiteY6" fmla="*/ 977302 h 17862070"/>
                <a:gd name="connsiteX7" fmla="*/ 9543540 w 19853257"/>
                <a:gd name="connsiteY7" fmla="*/ 1357841 h 17862070"/>
                <a:gd name="connsiteX8" fmla="*/ 10475242 w 19853257"/>
                <a:gd name="connsiteY8" fmla="*/ 1788074 h 17862070"/>
                <a:gd name="connsiteX9" fmla="*/ 11389882 w 19853257"/>
                <a:gd name="connsiteY9" fmla="*/ 2265845 h 17862070"/>
                <a:gd name="connsiteX10" fmla="*/ 12047776 w 19853257"/>
                <a:gd name="connsiteY10" fmla="*/ 2649578 h 17862070"/>
                <a:gd name="connsiteX11" fmla="*/ 17893387 w 19853257"/>
                <a:gd name="connsiteY11" fmla="*/ 7860403 h 17862070"/>
                <a:gd name="connsiteX12" fmla="*/ 18015685 w 19853257"/>
                <a:gd name="connsiteY12" fmla="*/ 8015182 h 17862070"/>
                <a:gd name="connsiteX13" fmla="*/ 18432285 w 19853257"/>
                <a:gd name="connsiteY13" fmla="*/ 8587579 h 17862070"/>
                <a:gd name="connsiteX14" fmla="*/ 18827338 w 19853257"/>
                <a:gd name="connsiteY14" fmla="*/ 9168684 h 17862070"/>
                <a:gd name="connsiteX15" fmla="*/ 19200829 w 19853257"/>
                <a:gd name="connsiteY15" fmla="*/ 9754180 h 17862070"/>
                <a:gd name="connsiteX16" fmla="*/ 19552801 w 19853257"/>
                <a:gd name="connsiteY16" fmla="*/ 10352718 h 17862070"/>
                <a:gd name="connsiteX17" fmla="*/ 19853257 w 19853257"/>
                <a:gd name="connsiteY17" fmla="*/ 10904845 h 1786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53257" h="17862070">
                  <a:moveTo>
                    <a:pt x="13651531" y="17862070"/>
                  </a:moveTo>
                  <a:lnTo>
                    <a:pt x="0" y="5692986"/>
                  </a:lnTo>
                  <a:lnTo>
                    <a:pt x="5074773" y="0"/>
                  </a:lnTo>
                  <a:lnTo>
                    <a:pt x="5665468" y="114315"/>
                  </a:lnTo>
                  <a:lnTo>
                    <a:pt x="6652497" y="354466"/>
                  </a:lnTo>
                  <a:lnTo>
                    <a:pt x="7628932" y="639977"/>
                  </a:lnTo>
                  <a:lnTo>
                    <a:pt x="8592618" y="977302"/>
                  </a:lnTo>
                  <a:lnTo>
                    <a:pt x="9543540" y="1357841"/>
                  </a:lnTo>
                  <a:lnTo>
                    <a:pt x="10475242" y="1788074"/>
                  </a:lnTo>
                  <a:lnTo>
                    <a:pt x="11389882" y="2265845"/>
                  </a:lnTo>
                  <a:lnTo>
                    <a:pt x="12047776" y="2649578"/>
                  </a:lnTo>
                  <a:lnTo>
                    <a:pt x="17893387" y="7860403"/>
                  </a:lnTo>
                  <a:lnTo>
                    <a:pt x="18015685" y="8015182"/>
                  </a:lnTo>
                  <a:lnTo>
                    <a:pt x="18432285" y="8587579"/>
                  </a:lnTo>
                  <a:lnTo>
                    <a:pt x="18827338" y="9168684"/>
                  </a:lnTo>
                  <a:lnTo>
                    <a:pt x="19200829" y="9754180"/>
                  </a:lnTo>
                  <a:lnTo>
                    <a:pt x="19552801" y="10352718"/>
                  </a:lnTo>
                  <a:lnTo>
                    <a:pt x="19853257" y="10904845"/>
                  </a:lnTo>
                  <a:close/>
                </a:path>
              </a:pathLst>
            </a:custGeom>
            <a:gradFill>
              <a:gsLst>
                <a:gs pos="100000">
                  <a:schemeClr val="accent4"/>
                </a:gs>
                <a:gs pos="0">
                  <a:schemeClr val="accent4">
                    <a:lumMod val="75000"/>
                  </a:schemeClr>
                </a:gs>
              </a:gsLst>
              <a:lin ang="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5" name="Полилиния: фигура 4">
              <a:extLst>
                <a:ext uri="{FF2B5EF4-FFF2-40B4-BE49-F238E27FC236}">
                  <a16:creationId xmlns:a16="http://schemas.microsoft.com/office/drawing/2014/main" id="{21DB2FEB-733D-47B7-A60C-151A18987EE5}"/>
                </a:ext>
              </a:extLst>
            </p:cNvPr>
            <p:cNvSpPr/>
            <p:nvPr userDrawn="1"/>
          </p:nvSpPr>
          <p:spPr>
            <a:xfrm rot="3600000">
              <a:off x="2069452" y="-8728682"/>
              <a:ext cx="10244023" cy="20982162"/>
            </a:xfrm>
            <a:custGeom>
              <a:avLst/>
              <a:gdLst>
                <a:gd name="connsiteX0" fmla="*/ 0 w 10244023"/>
                <a:gd name="connsiteY0" fmla="*/ 15837871 h 20982162"/>
                <a:gd name="connsiteX1" fmla="*/ 9144000 w 10244023"/>
                <a:gd name="connsiteY1" fmla="*/ 0 h 20982162"/>
                <a:gd name="connsiteX2" fmla="*/ 10244023 w 10244023"/>
                <a:gd name="connsiteY2" fmla="*/ 635098 h 20982162"/>
                <a:gd name="connsiteX3" fmla="*/ 10212636 w 10244023"/>
                <a:gd name="connsiteY3" fmla="*/ 679061 h 20982162"/>
                <a:gd name="connsiteX4" fmla="*/ 10064633 w 10244023"/>
                <a:gd name="connsiteY4" fmla="*/ 887889 h 20982162"/>
                <a:gd name="connsiteX5" fmla="*/ 9920817 w 10244023"/>
                <a:gd name="connsiteY5" fmla="*/ 1100404 h 20982162"/>
                <a:gd name="connsiteX6" fmla="*/ 9778780 w 10244023"/>
                <a:gd name="connsiteY6" fmla="*/ 1315966 h 20982162"/>
                <a:gd name="connsiteX7" fmla="*/ 9639150 w 10244023"/>
                <a:gd name="connsiteY7" fmla="*/ 1532159 h 20982162"/>
                <a:gd name="connsiteX8" fmla="*/ 9503714 w 10244023"/>
                <a:gd name="connsiteY8" fmla="*/ 1752047 h 20982162"/>
                <a:gd name="connsiteX9" fmla="*/ 9372470 w 10244023"/>
                <a:gd name="connsiteY9" fmla="*/ 1975621 h 20982162"/>
                <a:gd name="connsiteX10" fmla="*/ 9243634 w 10244023"/>
                <a:gd name="connsiteY10" fmla="*/ 2199829 h 20982162"/>
                <a:gd name="connsiteX11" fmla="*/ 9119631 w 10244023"/>
                <a:gd name="connsiteY11" fmla="*/ 2425316 h 20982162"/>
                <a:gd name="connsiteX12" fmla="*/ 8994347 w 10244023"/>
                <a:gd name="connsiteY12" fmla="*/ 2655624 h 20982162"/>
                <a:gd name="connsiteX13" fmla="*/ 8876313 w 10244023"/>
                <a:gd name="connsiteY13" fmla="*/ 2887843 h 20982162"/>
                <a:gd name="connsiteX14" fmla="*/ 8757628 w 10244023"/>
                <a:gd name="connsiteY14" fmla="*/ 3122485 h 20982162"/>
                <a:gd name="connsiteX15" fmla="*/ 8645560 w 10244023"/>
                <a:gd name="connsiteY15" fmla="*/ 3361439 h 20982162"/>
                <a:gd name="connsiteX16" fmla="*/ 8535897 w 10244023"/>
                <a:gd name="connsiteY16" fmla="*/ 3601031 h 20982162"/>
                <a:gd name="connsiteX17" fmla="*/ 8429280 w 10244023"/>
                <a:gd name="connsiteY17" fmla="*/ 3838852 h 20982162"/>
                <a:gd name="connsiteX18" fmla="*/ 8326225 w 10244023"/>
                <a:gd name="connsiteY18" fmla="*/ 4082771 h 20982162"/>
                <a:gd name="connsiteX19" fmla="*/ 8224943 w 10244023"/>
                <a:gd name="connsiteY19" fmla="*/ 4329737 h 20982162"/>
                <a:gd name="connsiteX20" fmla="*/ 8128486 w 10244023"/>
                <a:gd name="connsiteY20" fmla="*/ 4577985 h 20982162"/>
                <a:gd name="connsiteX21" fmla="*/ 8034437 w 10244023"/>
                <a:gd name="connsiteY21" fmla="*/ 4826863 h 20982162"/>
                <a:gd name="connsiteX22" fmla="*/ 7946360 w 10244023"/>
                <a:gd name="connsiteY22" fmla="*/ 5082476 h 20982162"/>
                <a:gd name="connsiteX23" fmla="*/ 7723724 w 10244023"/>
                <a:gd name="connsiteY23" fmla="*/ 5769929 h 20982162"/>
                <a:gd name="connsiteX24" fmla="*/ 7534364 w 10244023"/>
                <a:gd name="connsiteY24" fmla="*/ 6458419 h 20982162"/>
                <a:gd name="connsiteX25" fmla="*/ 7372818 w 10244023"/>
                <a:gd name="connsiteY25" fmla="*/ 7149074 h 20982162"/>
                <a:gd name="connsiteX26" fmla="*/ 7239092 w 10244023"/>
                <a:gd name="connsiteY26" fmla="*/ 7841916 h 20982162"/>
                <a:gd name="connsiteX27" fmla="*/ 7136881 w 10244023"/>
                <a:gd name="connsiteY27" fmla="*/ 8532727 h 20982162"/>
                <a:gd name="connsiteX28" fmla="*/ 7060067 w 10244023"/>
                <a:gd name="connsiteY28" fmla="*/ 9225086 h 20982162"/>
                <a:gd name="connsiteX29" fmla="*/ 7012340 w 10244023"/>
                <a:gd name="connsiteY29" fmla="*/ 9914786 h 20982162"/>
                <a:gd name="connsiteX30" fmla="*/ 6995486 w 10244023"/>
                <a:gd name="connsiteY30" fmla="*/ 10604887 h 20982162"/>
                <a:gd name="connsiteX31" fmla="*/ 7003538 w 10244023"/>
                <a:gd name="connsiteY31" fmla="*/ 11288645 h 20982162"/>
                <a:gd name="connsiteX32" fmla="*/ 7043089 w 10244023"/>
                <a:gd name="connsiteY32" fmla="*/ 11970381 h 20982162"/>
                <a:gd name="connsiteX33" fmla="*/ 7103860 w 10244023"/>
                <a:gd name="connsiteY33" fmla="*/ 12649977 h 20982162"/>
                <a:gd name="connsiteX34" fmla="*/ 7189530 w 10244023"/>
                <a:gd name="connsiteY34" fmla="*/ 13323222 h 20982162"/>
                <a:gd name="connsiteX35" fmla="*/ 7307978 w 10244023"/>
                <a:gd name="connsiteY35" fmla="*/ 13989627 h 20982162"/>
                <a:gd name="connsiteX36" fmla="*/ 7448281 w 10244023"/>
                <a:gd name="connsiteY36" fmla="*/ 14651471 h 20982162"/>
                <a:gd name="connsiteX37" fmla="*/ 7614114 w 10244023"/>
                <a:gd name="connsiteY37" fmla="*/ 15304559 h 20982162"/>
                <a:gd name="connsiteX38" fmla="*/ 7807909 w 10244023"/>
                <a:gd name="connsiteY38" fmla="*/ 15949529 h 20982162"/>
                <a:gd name="connsiteX39" fmla="*/ 8024189 w 10244023"/>
                <a:gd name="connsiteY39" fmla="*/ 16587522 h 20982162"/>
                <a:gd name="connsiteX40" fmla="*/ 8263595 w 10244023"/>
                <a:gd name="connsiteY40" fmla="*/ 17216116 h 20982162"/>
                <a:gd name="connsiteX41" fmla="*/ 8526767 w 10244023"/>
                <a:gd name="connsiteY41" fmla="*/ 17832911 h 20982162"/>
                <a:gd name="connsiteX42" fmla="*/ 8818525 w 10244023"/>
                <a:gd name="connsiteY42" fmla="*/ 18439176 h 20982162"/>
                <a:gd name="connsiteX43" fmla="*/ 9128581 w 10244023"/>
                <a:gd name="connsiteY43" fmla="*/ 19034774 h 20982162"/>
                <a:gd name="connsiteX44" fmla="*/ 9463038 w 10244023"/>
                <a:gd name="connsiteY44" fmla="*/ 19616156 h 20982162"/>
                <a:gd name="connsiteX45" fmla="*/ 9585626 w 10244023"/>
                <a:gd name="connsiteY45" fmla="*/ 19812243 h 20982162"/>
                <a:gd name="connsiteX46" fmla="*/ 8910173 w 10244023"/>
                <a:gd name="connsiteY46" fmla="*/ 20982162 h 2098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244023" h="20982162">
                  <a:moveTo>
                    <a:pt x="0" y="15837871"/>
                  </a:moveTo>
                  <a:lnTo>
                    <a:pt x="9144000" y="0"/>
                  </a:lnTo>
                  <a:lnTo>
                    <a:pt x="10244023" y="635098"/>
                  </a:lnTo>
                  <a:lnTo>
                    <a:pt x="10212636" y="679061"/>
                  </a:lnTo>
                  <a:lnTo>
                    <a:pt x="10064633" y="887889"/>
                  </a:lnTo>
                  <a:lnTo>
                    <a:pt x="9920817" y="1100404"/>
                  </a:lnTo>
                  <a:lnTo>
                    <a:pt x="9778780" y="1315966"/>
                  </a:lnTo>
                  <a:lnTo>
                    <a:pt x="9639150" y="1532159"/>
                  </a:lnTo>
                  <a:lnTo>
                    <a:pt x="9503714" y="1752047"/>
                  </a:lnTo>
                  <a:lnTo>
                    <a:pt x="9372470" y="1975621"/>
                  </a:lnTo>
                  <a:lnTo>
                    <a:pt x="9243634" y="2199829"/>
                  </a:lnTo>
                  <a:lnTo>
                    <a:pt x="9119631" y="2425316"/>
                  </a:lnTo>
                  <a:lnTo>
                    <a:pt x="8994347" y="2655624"/>
                  </a:lnTo>
                  <a:lnTo>
                    <a:pt x="8876313" y="2887843"/>
                  </a:lnTo>
                  <a:lnTo>
                    <a:pt x="8757628" y="3122485"/>
                  </a:lnTo>
                  <a:lnTo>
                    <a:pt x="8645560" y="3361439"/>
                  </a:lnTo>
                  <a:lnTo>
                    <a:pt x="8535897" y="3601031"/>
                  </a:lnTo>
                  <a:lnTo>
                    <a:pt x="8429280" y="3838852"/>
                  </a:lnTo>
                  <a:lnTo>
                    <a:pt x="8326225" y="4082771"/>
                  </a:lnTo>
                  <a:lnTo>
                    <a:pt x="8224943" y="4329737"/>
                  </a:lnTo>
                  <a:lnTo>
                    <a:pt x="8128486" y="4577985"/>
                  </a:lnTo>
                  <a:lnTo>
                    <a:pt x="8034437" y="4826863"/>
                  </a:lnTo>
                  <a:lnTo>
                    <a:pt x="7946360" y="5082476"/>
                  </a:lnTo>
                  <a:lnTo>
                    <a:pt x="7723724" y="5769929"/>
                  </a:lnTo>
                  <a:lnTo>
                    <a:pt x="7534364" y="6458419"/>
                  </a:lnTo>
                  <a:lnTo>
                    <a:pt x="7372818" y="7149074"/>
                  </a:lnTo>
                  <a:lnTo>
                    <a:pt x="7239092" y="7841916"/>
                  </a:lnTo>
                  <a:lnTo>
                    <a:pt x="7136881" y="8532727"/>
                  </a:lnTo>
                  <a:lnTo>
                    <a:pt x="7060067" y="9225086"/>
                  </a:lnTo>
                  <a:lnTo>
                    <a:pt x="7012340" y="9914786"/>
                  </a:lnTo>
                  <a:lnTo>
                    <a:pt x="6995486" y="10604887"/>
                  </a:lnTo>
                  <a:lnTo>
                    <a:pt x="7003538" y="11288645"/>
                  </a:lnTo>
                  <a:lnTo>
                    <a:pt x="7043089" y="11970381"/>
                  </a:lnTo>
                  <a:lnTo>
                    <a:pt x="7103860" y="12649977"/>
                  </a:lnTo>
                  <a:lnTo>
                    <a:pt x="7189530" y="13323222"/>
                  </a:lnTo>
                  <a:lnTo>
                    <a:pt x="7307978" y="13989627"/>
                  </a:lnTo>
                  <a:lnTo>
                    <a:pt x="7448281" y="14651471"/>
                  </a:lnTo>
                  <a:lnTo>
                    <a:pt x="7614114" y="15304559"/>
                  </a:lnTo>
                  <a:lnTo>
                    <a:pt x="7807909" y="15949529"/>
                  </a:lnTo>
                  <a:lnTo>
                    <a:pt x="8024189" y="16587522"/>
                  </a:lnTo>
                  <a:lnTo>
                    <a:pt x="8263595" y="17216116"/>
                  </a:lnTo>
                  <a:lnTo>
                    <a:pt x="8526767" y="17832911"/>
                  </a:lnTo>
                  <a:lnTo>
                    <a:pt x="8818525" y="18439176"/>
                  </a:lnTo>
                  <a:lnTo>
                    <a:pt x="9128581" y="19034774"/>
                  </a:lnTo>
                  <a:lnTo>
                    <a:pt x="9463038" y="19616156"/>
                  </a:lnTo>
                  <a:lnTo>
                    <a:pt x="9585626" y="19812243"/>
                  </a:lnTo>
                  <a:lnTo>
                    <a:pt x="8910173" y="20982162"/>
                  </a:lnTo>
                  <a:close/>
                </a:path>
              </a:pathLst>
            </a:custGeom>
            <a:gradFill>
              <a:gsLst>
                <a:gs pos="6000">
                  <a:schemeClr val="accent4"/>
                </a:gs>
                <a:gs pos="100000">
                  <a:schemeClr val="accent4">
                    <a:alpha val="0"/>
                  </a:schemeClr>
                </a:gs>
              </a:gsLst>
              <a:lin ang="24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7" name="Полилиния: фигура 6">
              <a:extLst>
                <a:ext uri="{FF2B5EF4-FFF2-40B4-BE49-F238E27FC236}">
                  <a16:creationId xmlns:a16="http://schemas.microsoft.com/office/drawing/2014/main" id="{9011CE53-6DCD-4438-90E0-998272DEA211}"/>
                </a:ext>
              </a:extLst>
            </p:cNvPr>
            <p:cNvSpPr/>
            <p:nvPr userDrawn="1"/>
          </p:nvSpPr>
          <p:spPr>
            <a:xfrm rot="12600000">
              <a:off x="539841" y="2473301"/>
              <a:ext cx="17392130" cy="12203678"/>
            </a:xfrm>
            <a:custGeom>
              <a:avLst/>
              <a:gdLst>
                <a:gd name="connsiteX0" fmla="*/ 10580003 w 17392130"/>
                <a:gd name="connsiteY0" fmla="*/ 9284979 h 12203678"/>
                <a:gd name="connsiteX1" fmla="*/ 9682195 w 17392130"/>
                <a:gd name="connsiteY1" fmla="*/ 9798036 h 12203678"/>
                <a:gd name="connsiteX2" fmla="*/ 8753090 w 17392130"/>
                <a:gd name="connsiteY2" fmla="*/ 10265860 h 12203678"/>
                <a:gd name="connsiteX3" fmla="*/ 7793510 w 17392130"/>
                <a:gd name="connsiteY3" fmla="*/ 10691396 h 12203678"/>
                <a:gd name="connsiteX4" fmla="*/ 6809324 w 17392130"/>
                <a:gd name="connsiteY4" fmla="*/ 11073033 h 12203678"/>
                <a:gd name="connsiteX5" fmla="*/ 5795990 w 17392130"/>
                <a:gd name="connsiteY5" fmla="*/ 11405679 h 12203678"/>
                <a:gd name="connsiteX6" fmla="*/ 4756466 w 17392130"/>
                <a:gd name="connsiteY6" fmla="*/ 11688565 h 12203678"/>
                <a:gd name="connsiteX7" fmla="*/ 3697438 w 17392130"/>
                <a:gd name="connsiteY7" fmla="*/ 11922987 h 12203678"/>
                <a:gd name="connsiteX8" fmla="*/ 2990714 w 17392130"/>
                <a:gd name="connsiteY8" fmla="*/ 12045741 h 12203678"/>
                <a:gd name="connsiteX9" fmla="*/ 2288031 w 17392130"/>
                <a:gd name="connsiteY9" fmla="*/ 12148425 h 12203678"/>
                <a:gd name="connsiteX10" fmla="*/ 1766506 w 17392130"/>
                <a:gd name="connsiteY10" fmla="*/ 12203678 h 12203678"/>
                <a:gd name="connsiteX11" fmla="*/ 0 w 17392130"/>
                <a:gd name="connsiteY11" fmla="*/ 9143999 h 12203678"/>
                <a:gd name="connsiteX12" fmla="*/ 15837872 w 17392130"/>
                <a:gd name="connsiteY12" fmla="*/ 0 h 12203678"/>
                <a:gd name="connsiteX13" fmla="*/ 17392130 w 17392130"/>
                <a:gd name="connsiteY13" fmla="*/ 2692055 h 12203678"/>
                <a:gd name="connsiteX14" fmla="*/ 17185539 w 17392130"/>
                <a:gd name="connsiteY14" fmla="*/ 3013569 h 12203678"/>
                <a:gd name="connsiteX15" fmla="*/ 16597741 w 17392130"/>
                <a:gd name="connsiteY15" fmla="*/ 3840647 h 12203678"/>
                <a:gd name="connsiteX16" fmla="*/ 15970081 w 17392130"/>
                <a:gd name="connsiteY16" fmla="*/ 4637482 h 12203678"/>
                <a:gd name="connsiteX17" fmla="*/ 15305501 w 17392130"/>
                <a:gd name="connsiteY17" fmla="*/ 5403263 h 12203678"/>
                <a:gd name="connsiteX18" fmla="*/ 14604001 w 17392130"/>
                <a:gd name="connsiteY18" fmla="*/ 6137979 h 12203678"/>
                <a:gd name="connsiteX19" fmla="*/ 13868531 w 17392130"/>
                <a:gd name="connsiteY19" fmla="*/ 6840846 h 12203678"/>
                <a:gd name="connsiteX20" fmla="*/ 13094555 w 17392130"/>
                <a:gd name="connsiteY20" fmla="*/ 7506752 h 12203678"/>
                <a:gd name="connsiteX21" fmla="*/ 12289529 w 17392130"/>
                <a:gd name="connsiteY21" fmla="*/ 8140002 h 12203678"/>
                <a:gd name="connsiteX22" fmla="*/ 11451088 w 17392130"/>
                <a:gd name="connsiteY22" fmla="*/ 8731764 h 1220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92130" h="12203678">
                  <a:moveTo>
                    <a:pt x="10580003" y="9284979"/>
                  </a:moveTo>
                  <a:lnTo>
                    <a:pt x="9682195" y="9798036"/>
                  </a:lnTo>
                  <a:lnTo>
                    <a:pt x="8753090" y="10265860"/>
                  </a:lnTo>
                  <a:lnTo>
                    <a:pt x="7793510" y="10691396"/>
                  </a:lnTo>
                  <a:lnTo>
                    <a:pt x="6809324" y="11073033"/>
                  </a:lnTo>
                  <a:lnTo>
                    <a:pt x="5795990" y="11405679"/>
                  </a:lnTo>
                  <a:lnTo>
                    <a:pt x="4756466" y="11688565"/>
                  </a:lnTo>
                  <a:lnTo>
                    <a:pt x="3697438" y="11922987"/>
                  </a:lnTo>
                  <a:lnTo>
                    <a:pt x="2990714" y="12045741"/>
                  </a:lnTo>
                  <a:lnTo>
                    <a:pt x="2288031" y="12148425"/>
                  </a:lnTo>
                  <a:lnTo>
                    <a:pt x="1766506" y="12203678"/>
                  </a:lnTo>
                  <a:lnTo>
                    <a:pt x="0" y="9143999"/>
                  </a:lnTo>
                  <a:lnTo>
                    <a:pt x="15837872" y="0"/>
                  </a:lnTo>
                  <a:lnTo>
                    <a:pt x="17392130" y="2692055"/>
                  </a:lnTo>
                  <a:lnTo>
                    <a:pt x="17185539" y="3013569"/>
                  </a:lnTo>
                  <a:lnTo>
                    <a:pt x="16597741" y="3840647"/>
                  </a:lnTo>
                  <a:lnTo>
                    <a:pt x="15970081" y="4637482"/>
                  </a:lnTo>
                  <a:lnTo>
                    <a:pt x="15305501" y="5403263"/>
                  </a:lnTo>
                  <a:lnTo>
                    <a:pt x="14604001" y="6137979"/>
                  </a:lnTo>
                  <a:lnTo>
                    <a:pt x="13868531" y="6840846"/>
                  </a:lnTo>
                  <a:lnTo>
                    <a:pt x="13094555" y="7506752"/>
                  </a:lnTo>
                  <a:lnTo>
                    <a:pt x="12289529" y="8140002"/>
                  </a:lnTo>
                  <a:lnTo>
                    <a:pt x="11451088" y="8731764"/>
                  </a:lnTo>
                  <a:close/>
                </a:path>
              </a:pathLst>
            </a:custGeom>
            <a:gradFill>
              <a:gsLst>
                <a:gs pos="6000">
                  <a:schemeClr val="accent4"/>
                </a:gs>
                <a:gs pos="100000">
                  <a:schemeClr val="accent4">
                    <a:alpha val="0"/>
                  </a:schemeClr>
                </a:gs>
              </a:gsLst>
              <a:lin ang="6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sz="1200"/>
            </a:p>
          </p:txBody>
        </p:sp>
      </p:grpSp>
      <p:sp>
        <p:nvSpPr>
          <p:cNvPr id="8" name="Рисунок 2">
            <a:extLst>
              <a:ext uri="{FF2B5EF4-FFF2-40B4-BE49-F238E27FC236}">
                <a16:creationId xmlns:a16="http://schemas.microsoft.com/office/drawing/2014/main" id="{9696FF65-1E07-48D9-AD9C-C90965470249}"/>
              </a:ext>
            </a:extLst>
          </p:cNvPr>
          <p:cNvSpPr>
            <a:spLocks noGrp="1"/>
          </p:cNvSpPr>
          <p:nvPr>
            <p:ph type="pic" sz="quarter" idx="23"/>
          </p:nvPr>
        </p:nvSpPr>
        <p:spPr>
          <a:xfrm rot="20700000">
            <a:off x="7143340" y="893677"/>
            <a:ext cx="2235137" cy="4771662"/>
          </a:xfrm>
          <a:custGeom>
            <a:avLst/>
            <a:gdLst>
              <a:gd name="connsiteX0" fmla="*/ 312243 w 3070535"/>
              <a:gd name="connsiteY0" fmla="*/ 0 h 6555105"/>
              <a:gd name="connsiteX1" fmla="*/ 2758292 w 3070535"/>
              <a:gd name="connsiteY1" fmla="*/ 0 h 6555105"/>
              <a:gd name="connsiteX2" fmla="*/ 3070535 w 3070535"/>
              <a:gd name="connsiteY2" fmla="*/ 312243 h 6555105"/>
              <a:gd name="connsiteX3" fmla="*/ 3070535 w 3070535"/>
              <a:gd name="connsiteY3" fmla="*/ 6242862 h 6555105"/>
              <a:gd name="connsiteX4" fmla="*/ 2758292 w 3070535"/>
              <a:gd name="connsiteY4" fmla="*/ 6555105 h 6555105"/>
              <a:gd name="connsiteX5" fmla="*/ 312243 w 3070535"/>
              <a:gd name="connsiteY5" fmla="*/ 6555105 h 6555105"/>
              <a:gd name="connsiteX6" fmla="*/ 0 w 3070535"/>
              <a:gd name="connsiteY6" fmla="*/ 6242862 h 6555105"/>
              <a:gd name="connsiteX7" fmla="*/ 0 w 3070535"/>
              <a:gd name="connsiteY7" fmla="*/ 312243 h 6555105"/>
              <a:gd name="connsiteX8" fmla="*/ 312243 w 3070535"/>
              <a:gd name="connsiteY8" fmla="*/ 0 h 655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535" h="6555105">
                <a:moveTo>
                  <a:pt x="312243" y="0"/>
                </a:moveTo>
                <a:lnTo>
                  <a:pt x="2758292" y="0"/>
                </a:lnTo>
                <a:cubicBezTo>
                  <a:pt x="2930739" y="0"/>
                  <a:pt x="3070535" y="139796"/>
                  <a:pt x="3070535" y="312243"/>
                </a:cubicBezTo>
                <a:lnTo>
                  <a:pt x="3070535" y="6242862"/>
                </a:lnTo>
                <a:cubicBezTo>
                  <a:pt x="3070535" y="6415309"/>
                  <a:pt x="2930739" y="6555105"/>
                  <a:pt x="2758292" y="6555105"/>
                </a:cubicBezTo>
                <a:lnTo>
                  <a:pt x="312243" y="6555105"/>
                </a:lnTo>
                <a:cubicBezTo>
                  <a:pt x="139796" y="6555105"/>
                  <a:pt x="0" y="6415309"/>
                  <a:pt x="0" y="6242862"/>
                </a:cubicBezTo>
                <a:lnTo>
                  <a:pt x="0" y="312243"/>
                </a:lnTo>
                <a:cubicBezTo>
                  <a:pt x="0" y="139796"/>
                  <a:pt x="139796" y="0"/>
                  <a:pt x="312243" y="0"/>
                </a:cubicBezTo>
                <a:close/>
              </a:path>
            </a:pathLst>
          </a:custGeom>
          <a:solidFill>
            <a:schemeClr val="bg1">
              <a:lumMod val="75000"/>
            </a:schemeClr>
          </a:solidFill>
          <a:ln>
            <a:noFill/>
          </a:ln>
          <a:effectLst/>
        </p:spPr>
        <p:txBody>
          <a:bodyPr vert="horz" wrap="square" lIns="91440" tIns="45720" rIns="91440" bIns="45720" numCol="1" anchor="t" anchorCtr="0" compatLnSpc="1">
            <a:prstTxWarp prst="textNoShape">
              <a:avLst/>
            </a:prstTxWarp>
            <a:noAutofit/>
          </a:bodyPr>
          <a:lstStyle>
            <a:lvl1pPr>
              <a:defRPr lang="ru-RU" sz="100">
                <a:solidFill>
                  <a:schemeClr val="tx1"/>
                </a:solidFill>
              </a:defRPr>
            </a:lvl1pPr>
          </a:lstStyle>
          <a:p>
            <a:pPr lvl="0"/>
            <a:endParaRPr lang="ru-RU"/>
          </a:p>
        </p:txBody>
      </p:sp>
    </p:spTree>
    <p:extLst>
      <p:ext uri="{BB962C8B-B14F-4D97-AF65-F5344CB8AC3E}">
        <p14:creationId xmlns:p14="http://schemas.microsoft.com/office/powerpoint/2010/main" val="185972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vice MockUp (29-04-22)-01">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78F47C55-39DC-4E0D-9171-911422EAC9E1}"/>
              </a:ext>
            </a:extLst>
          </p:cNvPr>
          <p:cNvSpPr>
            <a:spLocks noGrp="1"/>
          </p:cNvSpPr>
          <p:nvPr>
            <p:ph type="pic" sz="quarter" idx="21"/>
          </p:nvPr>
        </p:nvSpPr>
        <p:spPr>
          <a:xfrm>
            <a:off x="4828792" y="2138852"/>
            <a:ext cx="2534414" cy="5450051"/>
          </a:xfrm>
          <a:custGeom>
            <a:avLst/>
            <a:gdLst>
              <a:gd name="connsiteX0" fmla="*/ 348069 w 2917881"/>
              <a:gd name="connsiteY0" fmla="*/ 0 h 6275634"/>
              <a:gd name="connsiteX1" fmla="*/ 642804 w 2917881"/>
              <a:gd name="connsiteY1" fmla="*/ 0 h 6275634"/>
              <a:gd name="connsiteX2" fmla="*/ 647365 w 2917881"/>
              <a:gd name="connsiteY2" fmla="*/ 703 h 6275634"/>
              <a:gd name="connsiteX3" fmla="*/ 651225 w 2917881"/>
              <a:gd name="connsiteY3" fmla="*/ 2812 h 6275634"/>
              <a:gd name="connsiteX4" fmla="*/ 654734 w 2917881"/>
              <a:gd name="connsiteY4" fmla="*/ 5975 h 6275634"/>
              <a:gd name="connsiteX5" fmla="*/ 657541 w 2917881"/>
              <a:gd name="connsiteY5" fmla="*/ 9841 h 6275634"/>
              <a:gd name="connsiteX6" fmla="*/ 660348 w 2917881"/>
              <a:gd name="connsiteY6" fmla="*/ 15464 h 6275634"/>
              <a:gd name="connsiteX7" fmla="*/ 662453 w 2917881"/>
              <a:gd name="connsiteY7" fmla="*/ 21439 h 6275634"/>
              <a:gd name="connsiteX8" fmla="*/ 664558 w 2917881"/>
              <a:gd name="connsiteY8" fmla="*/ 28468 h 6275634"/>
              <a:gd name="connsiteX9" fmla="*/ 665962 w 2917881"/>
              <a:gd name="connsiteY9" fmla="*/ 36552 h 6275634"/>
              <a:gd name="connsiteX10" fmla="*/ 669120 w 2917881"/>
              <a:gd name="connsiteY10" fmla="*/ 53773 h 6275634"/>
              <a:gd name="connsiteX11" fmla="*/ 672628 w 2917881"/>
              <a:gd name="connsiteY11" fmla="*/ 73806 h 6275634"/>
              <a:gd name="connsiteX12" fmla="*/ 674734 w 2917881"/>
              <a:gd name="connsiteY12" fmla="*/ 83999 h 6275634"/>
              <a:gd name="connsiteX13" fmla="*/ 677190 w 2917881"/>
              <a:gd name="connsiteY13" fmla="*/ 94542 h 6275634"/>
              <a:gd name="connsiteX14" fmla="*/ 679295 w 2917881"/>
              <a:gd name="connsiteY14" fmla="*/ 105437 h 6275634"/>
              <a:gd name="connsiteX15" fmla="*/ 682453 w 2917881"/>
              <a:gd name="connsiteY15" fmla="*/ 115981 h 6275634"/>
              <a:gd name="connsiteX16" fmla="*/ 685962 w 2917881"/>
              <a:gd name="connsiteY16" fmla="*/ 127228 h 6275634"/>
              <a:gd name="connsiteX17" fmla="*/ 690172 w 2917881"/>
              <a:gd name="connsiteY17" fmla="*/ 138123 h 6275634"/>
              <a:gd name="connsiteX18" fmla="*/ 694734 w 2917881"/>
              <a:gd name="connsiteY18" fmla="*/ 148667 h 6275634"/>
              <a:gd name="connsiteX19" fmla="*/ 700348 w 2917881"/>
              <a:gd name="connsiteY19" fmla="*/ 158859 h 6275634"/>
              <a:gd name="connsiteX20" fmla="*/ 705962 w 2917881"/>
              <a:gd name="connsiteY20" fmla="*/ 169051 h 6275634"/>
              <a:gd name="connsiteX21" fmla="*/ 712979 w 2917881"/>
              <a:gd name="connsiteY21" fmla="*/ 178541 h 6275634"/>
              <a:gd name="connsiteX22" fmla="*/ 721400 w 2917881"/>
              <a:gd name="connsiteY22" fmla="*/ 187327 h 6275634"/>
              <a:gd name="connsiteX23" fmla="*/ 730523 w 2917881"/>
              <a:gd name="connsiteY23" fmla="*/ 196113 h 6275634"/>
              <a:gd name="connsiteX24" fmla="*/ 739996 w 2917881"/>
              <a:gd name="connsiteY24" fmla="*/ 203846 h 6275634"/>
              <a:gd name="connsiteX25" fmla="*/ 751575 w 2917881"/>
              <a:gd name="connsiteY25" fmla="*/ 210875 h 6275634"/>
              <a:gd name="connsiteX26" fmla="*/ 763856 w 2917881"/>
              <a:gd name="connsiteY26" fmla="*/ 217201 h 6275634"/>
              <a:gd name="connsiteX27" fmla="*/ 777891 w 2917881"/>
              <a:gd name="connsiteY27" fmla="*/ 222473 h 6275634"/>
              <a:gd name="connsiteX28" fmla="*/ 792979 w 2917881"/>
              <a:gd name="connsiteY28" fmla="*/ 226690 h 6275634"/>
              <a:gd name="connsiteX29" fmla="*/ 809821 w 2917881"/>
              <a:gd name="connsiteY29" fmla="*/ 229853 h 6275634"/>
              <a:gd name="connsiteX30" fmla="*/ 827715 w 2917881"/>
              <a:gd name="connsiteY30" fmla="*/ 231962 h 6275634"/>
              <a:gd name="connsiteX31" fmla="*/ 847715 w 2917881"/>
              <a:gd name="connsiteY31" fmla="*/ 232665 h 6275634"/>
              <a:gd name="connsiteX32" fmla="*/ 2070166 w 2917881"/>
              <a:gd name="connsiteY32" fmla="*/ 232665 h 6275634"/>
              <a:gd name="connsiteX33" fmla="*/ 2090166 w 2917881"/>
              <a:gd name="connsiteY33" fmla="*/ 231962 h 6275634"/>
              <a:gd name="connsiteX34" fmla="*/ 2108060 w 2917881"/>
              <a:gd name="connsiteY34" fmla="*/ 229853 h 6275634"/>
              <a:gd name="connsiteX35" fmla="*/ 2124902 w 2917881"/>
              <a:gd name="connsiteY35" fmla="*/ 226690 h 6275634"/>
              <a:gd name="connsiteX36" fmla="*/ 2139990 w 2917881"/>
              <a:gd name="connsiteY36" fmla="*/ 222473 h 6275634"/>
              <a:gd name="connsiteX37" fmla="*/ 2154025 w 2917881"/>
              <a:gd name="connsiteY37" fmla="*/ 217201 h 6275634"/>
              <a:gd name="connsiteX38" fmla="*/ 2166306 w 2917881"/>
              <a:gd name="connsiteY38" fmla="*/ 210875 h 6275634"/>
              <a:gd name="connsiteX39" fmla="*/ 2177884 w 2917881"/>
              <a:gd name="connsiteY39" fmla="*/ 203846 h 6275634"/>
              <a:gd name="connsiteX40" fmla="*/ 2187358 w 2917881"/>
              <a:gd name="connsiteY40" fmla="*/ 196113 h 6275634"/>
              <a:gd name="connsiteX41" fmla="*/ 2196481 w 2917881"/>
              <a:gd name="connsiteY41" fmla="*/ 187327 h 6275634"/>
              <a:gd name="connsiteX42" fmla="*/ 2204902 w 2917881"/>
              <a:gd name="connsiteY42" fmla="*/ 178541 h 6275634"/>
              <a:gd name="connsiteX43" fmla="*/ 2211920 w 2917881"/>
              <a:gd name="connsiteY43" fmla="*/ 169051 h 6275634"/>
              <a:gd name="connsiteX44" fmla="*/ 2217534 w 2917881"/>
              <a:gd name="connsiteY44" fmla="*/ 158859 h 6275634"/>
              <a:gd name="connsiteX45" fmla="*/ 2223148 w 2917881"/>
              <a:gd name="connsiteY45" fmla="*/ 148667 h 6275634"/>
              <a:gd name="connsiteX46" fmla="*/ 2227709 w 2917881"/>
              <a:gd name="connsiteY46" fmla="*/ 138123 h 6275634"/>
              <a:gd name="connsiteX47" fmla="*/ 2231919 w 2917881"/>
              <a:gd name="connsiteY47" fmla="*/ 127228 h 6275634"/>
              <a:gd name="connsiteX48" fmla="*/ 2235428 w 2917881"/>
              <a:gd name="connsiteY48" fmla="*/ 115981 h 6275634"/>
              <a:gd name="connsiteX49" fmla="*/ 2238586 w 2917881"/>
              <a:gd name="connsiteY49" fmla="*/ 105437 h 6275634"/>
              <a:gd name="connsiteX50" fmla="*/ 2240691 w 2917881"/>
              <a:gd name="connsiteY50" fmla="*/ 94542 h 6275634"/>
              <a:gd name="connsiteX51" fmla="*/ 2243147 w 2917881"/>
              <a:gd name="connsiteY51" fmla="*/ 83999 h 6275634"/>
              <a:gd name="connsiteX52" fmla="*/ 2245252 w 2917881"/>
              <a:gd name="connsiteY52" fmla="*/ 73806 h 6275634"/>
              <a:gd name="connsiteX53" fmla="*/ 2248761 w 2917881"/>
              <a:gd name="connsiteY53" fmla="*/ 53773 h 6275634"/>
              <a:gd name="connsiteX54" fmla="*/ 2251919 w 2917881"/>
              <a:gd name="connsiteY54" fmla="*/ 36552 h 6275634"/>
              <a:gd name="connsiteX55" fmla="*/ 2253323 w 2917881"/>
              <a:gd name="connsiteY55" fmla="*/ 28468 h 6275634"/>
              <a:gd name="connsiteX56" fmla="*/ 2255428 w 2917881"/>
              <a:gd name="connsiteY56" fmla="*/ 21439 h 6275634"/>
              <a:gd name="connsiteX57" fmla="*/ 2257533 w 2917881"/>
              <a:gd name="connsiteY57" fmla="*/ 15464 h 6275634"/>
              <a:gd name="connsiteX58" fmla="*/ 2260340 w 2917881"/>
              <a:gd name="connsiteY58" fmla="*/ 9841 h 6275634"/>
              <a:gd name="connsiteX59" fmla="*/ 2263147 w 2917881"/>
              <a:gd name="connsiteY59" fmla="*/ 5975 h 6275634"/>
              <a:gd name="connsiteX60" fmla="*/ 2266656 w 2917881"/>
              <a:gd name="connsiteY60" fmla="*/ 2812 h 6275634"/>
              <a:gd name="connsiteX61" fmla="*/ 2270516 w 2917881"/>
              <a:gd name="connsiteY61" fmla="*/ 703 h 6275634"/>
              <a:gd name="connsiteX62" fmla="*/ 2275077 w 2917881"/>
              <a:gd name="connsiteY62" fmla="*/ 0 h 6275634"/>
              <a:gd name="connsiteX63" fmla="*/ 2569812 w 2917881"/>
              <a:gd name="connsiteY63" fmla="*/ 0 h 6275634"/>
              <a:gd name="connsiteX64" fmla="*/ 2593321 w 2917881"/>
              <a:gd name="connsiteY64" fmla="*/ 351 h 6275634"/>
              <a:gd name="connsiteX65" fmla="*/ 2615777 w 2917881"/>
              <a:gd name="connsiteY65" fmla="*/ 2460 h 6275634"/>
              <a:gd name="connsiteX66" fmla="*/ 2637532 w 2917881"/>
              <a:gd name="connsiteY66" fmla="*/ 5272 h 6275634"/>
              <a:gd name="connsiteX67" fmla="*/ 2657882 w 2917881"/>
              <a:gd name="connsiteY67" fmla="*/ 9138 h 6275634"/>
              <a:gd name="connsiteX68" fmla="*/ 2677882 w 2917881"/>
              <a:gd name="connsiteY68" fmla="*/ 13707 h 6275634"/>
              <a:gd name="connsiteX69" fmla="*/ 2696478 w 2917881"/>
              <a:gd name="connsiteY69" fmla="*/ 20033 h 6275634"/>
              <a:gd name="connsiteX70" fmla="*/ 2714724 w 2917881"/>
              <a:gd name="connsiteY70" fmla="*/ 26711 h 6275634"/>
              <a:gd name="connsiteX71" fmla="*/ 2731917 w 2917881"/>
              <a:gd name="connsiteY71" fmla="*/ 34794 h 6275634"/>
              <a:gd name="connsiteX72" fmla="*/ 2748057 w 2917881"/>
              <a:gd name="connsiteY72" fmla="*/ 43581 h 6275634"/>
              <a:gd name="connsiteX73" fmla="*/ 2763496 w 2917881"/>
              <a:gd name="connsiteY73" fmla="*/ 53773 h 6275634"/>
              <a:gd name="connsiteX74" fmla="*/ 2778232 w 2917881"/>
              <a:gd name="connsiteY74" fmla="*/ 64317 h 6275634"/>
              <a:gd name="connsiteX75" fmla="*/ 2792268 w 2917881"/>
              <a:gd name="connsiteY75" fmla="*/ 76266 h 6275634"/>
              <a:gd name="connsiteX76" fmla="*/ 2805250 w 2917881"/>
              <a:gd name="connsiteY76" fmla="*/ 88567 h 6275634"/>
              <a:gd name="connsiteX77" fmla="*/ 2817180 w 2917881"/>
              <a:gd name="connsiteY77" fmla="*/ 101571 h 6275634"/>
              <a:gd name="connsiteX78" fmla="*/ 2828758 w 2917881"/>
              <a:gd name="connsiteY78" fmla="*/ 115981 h 6275634"/>
              <a:gd name="connsiteX79" fmla="*/ 2839636 w 2917881"/>
              <a:gd name="connsiteY79" fmla="*/ 131094 h 6275634"/>
              <a:gd name="connsiteX80" fmla="*/ 2849460 w 2917881"/>
              <a:gd name="connsiteY80" fmla="*/ 146207 h 6275634"/>
              <a:gd name="connsiteX81" fmla="*/ 2858583 w 2917881"/>
              <a:gd name="connsiteY81" fmla="*/ 162725 h 6275634"/>
              <a:gd name="connsiteX82" fmla="*/ 2867355 w 2917881"/>
              <a:gd name="connsiteY82" fmla="*/ 179946 h 6275634"/>
              <a:gd name="connsiteX83" fmla="*/ 2874723 w 2917881"/>
              <a:gd name="connsiteY83" fmla="*/ 197519 h 6275634"/>
              <a:gd name="connsiteX84" fmla="*/ 2882092 w 2917881"/>
              <a:gd name="connsiteY84" fmla="*/ 216147 h 6275634"/>
              <a:gd name="connsiteX85" fmla="*/ 2888408 w 2917881"/>
              <a:gd name="connsiteY85" fmla="*/ 235477 h 6275634"/>
              <a:gd name="connsiteX86" fmla="*/ 2894372 w 2917881"/>
              <a:gd name="connsiteY86" fmla="*/ 254807 h 6275634"/>
              <a:gd name="connsiteX87" fmla="*/ 2899636 w 2917881"/>
              <a:gd name="connsiteY87" fmla="*/ 275191 h 6275634"/>
              <a:gd name="connsiteX88" fmla="*/ 2903846 w 2917881"/>
              <a:gd name="connsiteY88" fmla="*/ 296279 h 6275634"/>
              <a:gd name="connsiteX89" fmla="*/ 2907706 w 2917881"/>
              <a:gd name="connsiteY89" fmla="*/ 317718 h 6275634"/>
              <a:gd name="connsiteX90" fmla="*/ 2910864 w 2917881"/>
              <a:gd name="connsiteY90" fmla="*/ 339508 h 6275634"/>
              <a:gd name="connsiteX91" fmla="*/ 2913670 w 2917881"/>
              <a:gd name="connsiteY91" fmla="*/ 362002 h 6275634"/>
              <a:gd name="connsiteX92" fmla="*/ 2915425 w 2917881"/>
              <a:gd name="connsiteY92" fmla="*/ 384847 h 6275634"/>
              <a:gd name="connsiteX93" fmla="*/ 2916828 w 2917881"/>
              <a:gd name="connsiteY93" fmla="*/ 408394 h 6275634"/>
              <a:gd name="connsiteX94" fmla="*/ 2917530 w 2917881"/>
              <a:gd name="connsiteY94" fmla="*/ 431942 h 6275634"/>
              <a:gd name="connsiteX95" fmla="*/ 2917881 w 2917881"/>
              <a:gd name="connsiteY95" fmla="*/ 455841 h 6275634"/>
              <a:gd name="connsiteX96" fmla="*/ 2917881 w 2917881"/>
              <a:gd name="connsiteY96" fmla="*/ 5864428 h 6275634"/>
              <a:gd name="connsiteX97" fmla="*/ 2917530 w 2917881"/>
              <a:gd name="connsiteY97" fmla="*/ 5887625 h 6275634"/>
              <a:gd name="connsiteX98" fmla="*/ 2916478 w 2917881"/>
              <a:gd name="connsiteY98" fmla="*/ 5910821 h 6275634"/>
              <a:gd name="connsiteX99" fmla="*/ 2914021 w 2917881"/>
              <a:gd name="connsiteY99" fmla="*/ 5932963 h 6275634"/>
              <a:gd name="connsiteX100" fmla="*/ 2911214 w 2917881"/>
              <a:gd name="connsiteY100" fmla="*/ 5954753 h 6275634"/>
              <a:gd name="connsiteX101" fmla="*/ 2907706 w 2917881"/>
              <a:gd name="connsiteY101" fmla="*/ 5975841 h 6275634"/>
              <a:gd name="connsiteX102" fmla="*/ 2903144 w 2917881"/>
              <a:gd name="connsiteY102" fmla="*/ 5996225 h 6275634"/>
              <a:gd name="connsiteX103" fmla="*/ 2897530 w 2917881"/>
              <a:gd name="connsiteY103" fmla="*/ 6015907 h 6275634"/>
              <a:gd name="connsiteX104" fmla="*/ 2891565 w 2917881"/>
              <a:gd name="connsiteY104" fmla="*/ 6035237 h 6275634"/>
              <a:gd name="connsiteX105" fmla="*/ 2884548 w 2917881"/>
              <a:gd name="connsiteY105" fmla="*/ 6053864 h 6275634"/>
              <a:gd name="connsiteX106" fmla="*/ 2877180 w 2917881"/>
              <a:gd name="connsiteY106" fmla="*/ 6071789 h 6275634"/>
              <a:gd name="connsiteX107" fmla="*/ 2868408 w 2917881"/>
              <a:gd name="connsiteY107" fmla="*/ 6089010 h 6275634"/>
              <a:gd name="connsiteX108" fmla="*/ 2859636 w 2917881"/>
              <a:gd name="connsiteY108" fmla="*/ 6105880 h 6275634"/>
              <a:gd name="connsiteX109" fmla="*/ 2849460 w 2917881"/>
              <a:gd name="connsiteY109" fmla="*/ 6121344 h 6275634"/>
              <a:gd name="connsiteX110" fmla="*/ 2838934 w 2917881"/>
              <a:gd name="connsiteY110" fmla="*/ 6136808 h 6275634"/>
              <a:gd name="connsiteX111" fmla="*/ 2827355 w 2917881"/>
              <a:gd name="connsiteY111" fmla="*/ 6151218 h 6275634"/>
              <a:gd name="connsiteX112" fmla="*/ 2814724 w 2917881"/>
              <a:gd name="connsiteY112" fmla="*/ 6164925 h 6275634"/>
              <a:gd name="connsiteX113" fmla="*/ 2802092 w 2917881"/>
              <a:gd name="connsiteY113" fmla="*/ 6177929 h 6275634"/>
              <a:gd name="connsiteX114" fmla="*/ 2788759 w 2917881"/>
              <a:gd name="connsiteY114" fmla="*/ 6190230 h 6275634"/>
              <a:gd name="connsiteX115" fmla="*/ 2774022 w 2917881"/>
              <a:gd name="connsiteY115" fmla="*/ 6201477 h 6275634"/>
              <a:gd name="connsiteX116" fmla="*/ 2758934 w 2917881"/>
              <a:gd name="connsiteY116" fmla="*/ 6212020 h 6275634"/>
              <a:gd name="connsiteX117" fmla="*/ 2743145 w 2917881"/>
              <a:gd name="connsiteY117" fmla="*/ 6222213 h 6275634"/>
              <a:gd name="connsiteX118" fmla="*/ 2726654 w 2917881"/>
              <a:gd name="connsiteY118" fmla="*/ 6231351 h 6275634"/>
              <a:gd name="connsiteX119" fmla="*/ 2709461 w 2917881"/>
              <a:gd name="connsiteY119" fmla="*/ 6239434 h 6275634"/>
              <a:gd name="connsiteX120" fmla="*/ 2691917 w 2917881"/>
              <a:gd name="connsiteY120" fmla="*/ 6247166 h 6275634"/>
              <a:gd name="connsiteX121" fmla="*/ 2672970 w 2917881"/>
              <a:gd name="connsiteY121" fmla="*/ 6253844 h 6275634"/>
              <a:gd name="connsiteX122" fmla="*/ 2654022 w 2917881"/>
              <a:gd name="connsiteY122" fmla="*/ 6259467 h 6275634"/>
              <a:gd name="connsiteX123" fmla="*/ 2634374 w 2917881"/>
              <a:gd name="connsiteY123" fmla="*/ 6264388 h 6275634"/>
              <a:gd name="connsiteX124" fmla="*/ 2613672 w 2917881"/>
              <a:gd name="connsiteY124" fmla="*/ 6268254 h 6275634"/>
              <a:gd name="connsiteX125" fmla="*/ 2592619 w 2917881"/>
              <a:gd name="connsiteY125" fmla="*/ 6271768 h 6275634"/>
              <a:gd name="connsiteX126" fmla="*/ 2570865 w 2917881"/>
              <a:gd name="connsiteY126" fmla="*/ 6273526 h 6275634"/>
              <a:gd name="connsiteX127" fmla="*/ 2548058 w 2917881"/>
              <a:gd name="connsiteY127" fmla="*/ 6275283 h 6275634"/>
              <a:gd name="connsiteX128" fmla="*/ 2525251 w 2917881"/>
              <a:gd name="connsiteY128" fmla="*/ 6275634 h 6275634"/>
              <a:gd name="connsiteX129" fmla="*/ 392630 w 2917881"/>
              <a:gd name="connsiteY129" fmla="*/ 6275634 h 6275634"/>
              <a:gd name="connsiteX130" fmla="*/ 370525 w 2917881"/>
              <a:gd name="connsiteY130" fmla="*/ 6275283 h 6275634"/>
              <a:gd name="connsiteX131" fmla="*/ 348770 w 2917881"/>
              <a:gd name="connsiteY131" fmla="*/ 6273526 h 6275634"/>
              <a:gd name="connsiteX132" fmla="*/ 327718 w 2917881"/>
              <a:gd name="connsiteY132" fmla="*/ 6271768 h 6275634"/>
              <a:gd name="connsiteX133" fmla="*/ 307367 w 2917881"/>
              <a:gd name="connsiteY133" fmla="*/ 6268605 h 6275634"/>
              <a:gd name="connsiteX134" fmla="*/ 287367 w 2917881"/>
              <a:gd name="connsiteY134" fmla="*/ 6264739 h 6275634"/>
              <a:gd name="connsiteX135" fmla="*/ 267718 w 2917881"/>
              <a:gd name="connsiteY135" fmla="*/ 6259819 h 6275634"/>
              <a:gd name="connsiteX136" fmla="*/ 249122 w 2917881"/>
              <a:gd name="connsiteY136" fmla="*/ 6254195 h 6275634"/>
              <a:gd name="connsiteX137" fmla="*/ 230525 w 2917881"/>
              <a:gd name="connsiteY137" fmla="*/ 6247869 h 6275634"/>
              <a:gd name="connsiteX138" fmla="*/ 212981 w 2917881"/>
              <a:gd name="connsiteY138" fmla="*/ 6240840 h 6275634"/>
              <a:gd name="connsiteX139" fmla="*/ 196139 w 2917881"/>
              <a:gd name="connsiteY139" fmla="*/ 6232405 h 6275634"/>
              <a:gd name="connsiteX140" fmla="*/ 179648 w 2917881"/>
              <a:gd name="connsiteY140" fmla="*/ 6223970 h 6275634"/>
              <a:gd name="connsiteX141" fmla="*/ 163859 w 2917881"/>
              <a:gd name="connsiteY141" fmla="*/ 6214481 h 6275634"/>
              <a:gd name="connsiteX142" fmla="*/ 148420 w 2917881"/>
              <a:gd name="connsiteY142" fmla="*/ 6203937 h 6275634"/>
              <a:gd name="connsiteX143" fmla="*/ 134034 w 2917881"/>
              <a:gd name="connsiteY143" fmla="*/ 6193042 h 6275634"/>
              <a:gd name="connsiteX144" fmla="*/ 120350 w 2917881"/>
              <a:gd name="connsiteY144" fmla="*/ 6181092 h 6275634"/>
              <a:gd name="connsiteX145" fmla="*/ 107017 w 2917881"/>
              <a:gd name="connsiteY145" fmla="*/ 6168440 h 6275634"/>
              <a:gd name="connsiteX146" fmla="*/ 94386 w 2917881"/>
              <a:gd name="connsiteY146" fmla="*/ 6155787 h 6275634"/>
              <a:gd name="connsiteX147" fmla="*/ 82456 w 2917881"/>
              <a:gd name="connsiteY147" fmla="*/ 6141377 h 6275634"/>
              <a:gd name="connsiteX148" fmla="*/ 71579 w 2917881"/>
              <a:gd name="connsiteY148" fmla="*/ 6126968 h 6275634"/>
              <a:gd name="connsiteX149" fmla="*/ 61403 w 2917881"/>
              <a:gd name="connsiteY149" fmla="*/ 6112206 h 6275634"/>
              <a:gd name="connsiteX150" fmla="*/ 51579 w 2917881"/>
              <a:gd name="connsiteY150" fmla="*/ 6096039 h 6275634"/>
              <a:gd name="connsiteX151" fmla="*/ 43158 w 2917881"/>
              <a:gd name="connsiteY151" fmla="*/ 6079521 h 6275634"/>
              <a:gd name="connsiteX152" fmla="*/ 35088 w 2917881"/>
              <a:gd name="connsiteY152" fmla="*/ 6062299 h 6275634"/>
              <a:gd name="connsiteX153" fmla="*/ 27719 w 2917881"/>
              <a:gd name="connsiteY153" fmla="*/ 6044726 h 6275634"/>
              <a:gd name="connsiteX154" fmla="*/ 21403 w 2917881"/>
              <a:gd name="connsiteY154" fmla="*/ 6026451 h 6275634"/>
              <a:gd name="connsiteX155" fmla="*/ 15789 w 2917881"/>
              <a:gd name="connsiteY155" fmla="*/ 6007472 h 6275634"/>
              <a:gd name="connsiteX156" fmla="*/ 10877 w 2917881"/>
              <a:gd name="connsiteY156" fmla="*/ 5988142 h 6275634"/>
              <a:gd name="connsiteX157" fmla="*/ 7018 w 2917881"/>
              <a:gd name="connsiteY157" fmla="*/ 5967757 h 6275634"/>
              <a:gd name="connsiteX158" fmla="*/ 3860 w 2917881"/>
              <a:gd name="connsiteY158" fmla="*/ 5947372 h 6275634"/>
              <a:gd name="connsiteX159" fmla="*/ 2105 w 2917881"/>
              <a:gd name="connsiteY159" fmla="*/ 5926285 h 6275634"/>
              <a:gd name="connsiteX160" fmla="*/ 351 w 2917881"/>
              <a:gd name="connsiteY160" fmla="*/ 5904495 h 6275634"/>
              <a:gd name="connsiteX161" fmla="*/ 0 w 2917881"/>
              <a:gd name="connsiteY161" fmla="*/ 5882353 h 6275634"/>
              <a:gd name="connsiteX162" fmla="*/ 0 w 2917881"/>
              <a:gd name="connsiteY162" fmla="*/ 429130 h 6275634"/>
              <a:gd name="connsiteX163" fmla="*/ 351 w 2917881"/>
              <a:gd name="connsiteY163" fmla="*/ 406285 h 6275634"/>
              <a:gd name="connsiteX164" fmla="*/ 1053 w 2917881"/>
              <a:gd name="connsiteY164" fmla="*/ 384143 h 6275634"/>
              <a:gd name="connsiteX165" fmla="*/ 2807 w 2917881"/>
              <a:gd name="connsiteY165" fmla="*/ 362002 h 6275634"/>
              <a:gd name="connsiteX166" fmla="*/ 5263 w 2917881"/>
              <a:gd name="connsiteY166" fmla="*/ 340914 h 6275634"/>
              <a:gd name="connsiteX167" fmla="*/ 7719 w 2917881"/>
              <a:gd name="connsiteY167" fmla="*/ 319827 h 6275634"/>
              <a:gd name="connsiteX168" fmla="*/ 11228 w 2917881"/>
              <a:gd name="connsiteY168" fmla="*/ 298739 h 6275634"/>
              <a:gd name="connsiteX169" fmla="*/ 15789 w 2917881"/>
              <a:gd name="connsiteY169" fmla="*/ 278706 h 6275634"/>
              <a:gd name="connsiteX170" fmla="*/ 20702 w 2917881"/>
              <a:gd name="connsiteY170" fmla="*/ 259376 h 6275634"/>
              <a:gd name="connsiteX171" fmla="*/ 26316 w 2917881"/>
              <a:gd name="connsiteY171" fmla="*/ 240046 h 6275634"/>
              <a:gd name="connsiteX172" fmla="*/ 32631 w 2917881"/>
              <a:gd name="connsiteY172" fmla="*/ 221770 h 6275634"/>
              <a:gd name="connsiteX173" fmla="*/ 39298 w 2917881"/>
              <a:gd name="connsiteY173" fmla="*/ 203494 h 6275634"/>
              <a:gd name="connsiteX174" fmla="*/ 47017 w 2917881"/>
              <a:gd name="connsiteY174" fmla="*/ 186273 h 6275634"/>
              <a:gd name="connsiteX175" fmla="*/ 55087 w 2917881"/>
              <a:gd name="connsiteY175" fmla="*/ 169403 h 6275634"/>
              <a:gd name="connsiteX176" fmla="*/ 63859 w 2917881"/>
              <a:gd name="connsiteY176" fmla="*/ 153236 h 6275634"/>
              <a:gd name="connsiteX177" fmla="*/ 73684 w 2917881"/>
              <a:gd name="connsiteY177" fmla="*/ 138123 h 6275634"/>
              <a:gd name="connsiteX178" fmla="*/ 83859 w 2917881"/>
              <a:gd name="connsiteY178" fmla="*/ 123010 h 6275634"/>
              <a:gd name="connsiteX179" fmla="*/ 95087 w 2917881"/>
              <a:gd name="connsiteY179" fmla="*/ 108952 h 6275634"/>
              <a:gd name="connsiteX180" fmla="*/ 107017 w 2917881"/>
              <a:gd name="connsiteY180" fmla="*/ 95597 h 6275634"/>
              <a:gd name="connsiteX181" fmla="*/ 118947 w 2917881"/>
              <a:gd name="connsiteY181" fmla="*/ 83296 h 6275634"/>
              <a:gd name="connsiteX182" fmla="*/ 132280 w 2917881"/>
              <a:gd name="connsiteY182" fmla="*/ 71346 h 6275634"/>
              <a:gd name="connsiteX183" fmla="*/ 146315 w 2917881"/>
              <a:gd name="connsiteY183" fmla="*/ 60451 h 6275634"/>
              <a:gd name="connsiteX184" fmla="*/ 161052 w 2917881"/>
              <a:gd name="connsiteY184" fmla="*/ 50610 h 6275634"/>
              <a:gd name="connsiteX185" fmla="*/ 176140 w 2917881"/>
              <a:gd name="connsiteY185" fmla="*/ 41121 h 6275634"/>
              <a:gd name="connsiteX186" fmla="*/ 192280 w 2917881"/>
              <a:gd name="connsiteY186" fmla="*/ 33037 h 6275634"/>
              <a:gd name="connsiteX187" fmla="*/ 209122 w 2917881"/>
              <a:gd name="connsiteY187" fmla="*/ 24953 h 6275634"/>
              <a:gd name="connsiteX188" fmla="*/ 226666 w 2917881"/>
              <a:gd name="connsiteY188" fmla="*/ 18979 h 6275634"/>
              <a:gd name="connsiteX189" fmla="*/ 245262 w 2917881"/>
              <a:gd name="connsiteY189" fmla="*/ 13004 h 6275634"/>
              <a:gd name="connsiteX190" fmla="*/ 263858 w 2917881"/>
              <a:gd name="connsiteY190" fmla="*/ 8787 h 6275634"/>
              <a:gd name="connsiteX191" fmla="*/ 283858 w 2917881"/>
              <a:gd name="connsiteY191" fmla="*/ 4569 h 6275634"/>
              <a:gd name="connsiteX192" fmla="*/ 304560 w 2917881"/>
              <a:gd name="connsiteY192" fmla="*/ 2109 h 6275634"/>
              <a:gd name="connsiteX193" fmla="*/ 325963 w 2917881"/>
              <a:gd name="connsiteY193" fmla="*/ 351 h 627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917881" h="6275634">
                <a:moveTo>
                  <a:pt x="348069" y="0"/>
                </a:moveTo>
                <a:lnTo>
                  <a:pt x="642804" y="0"/>
                </a:lnTo>
                <a:lnTo>
                  <a:pt x="647365" y="703"/>
                </a:lnTo>
                <a:lnTo>
                  <a:pt x="651225" y="2812"/>
                </a:lnTo>
                <a:lnTo>
                  <a:pt x="654734" y="5975"/>
                </a:lnTo>
                <a:lnTo>
                  <a:pt x="657541" y="9841"/>
                </a:lnTo>
                <a:lnTo>
                  <a:pt x="660348" y="15464"/>
                </a:lnTo>
                <a:lnTo>
                  <a:pt x="662453" y="21439"/>
                </a:lnTo>
                <a:lnTo>
                  <a:pt x="664558" y="28468"/>
                </a:lnTo>
                <a:lnTo>
                  <a:pt x="665962" y="36552"/>
                </a:lnTo>
                <a:lnTo>
                  <a:pt x="669120" y="53773"/>
                </a:lnTo>
                <a:lnTo>
                  <a:pt x="672628" y="73806"/>
                </a:lnTo>
                <a:lnTo>
                  <a:pt x="674734" y="83999"/>
                </a:lnTo>
                <a:lnTo>
                  <a:pt x="677190" y="94542"/>
                </a:lnTo>
                <a:lnTo>
                  <a:pt x="679295" y="105437"/>
                </a:lnTo>
                <a:lnTo>
                  <a:pt x="682453" y="115981"/>
                </a:lnTo>
                <a:lnTo>
                  <a:pt x="685962" y="127228"/>
                </a:lnTo>
                <a:lnTo>
                  <a:pt x="690172" y="138123"/>
                </a:lnTo>
                <a:lnTo>
                  <a:pt x="694734" y="148667"/>
                </a:lnTo>
                <a:lnTo>
                  <a:pt x="700348" y="158859"/>
                </a:lnTo>
                <a:lnTo>
                  <a:pt x="705962" y="169051"/>
                </a:lnTo>
                <a:lnTo>
                  <a:pt x="712979" y="178541"/>
                </a:lnTo>
                <a:lnTo>
                  <a:pt x="721400" y="187327"/>
                </a:lnTo>
                <a:lnTo>
                  <a:pt x="730523" y="196113"/>
                </a:lnTo>
                <a:lnTo>
                  <a:pt x="739996" y="203846"/>
                </a:lnTo>
                <a:lnTo>
                  <a:pt x="751575" y="210875"/>
                </a:lnTo>
                <a:lnTo>
                  <a:pt x="763856" y="217201"/>
                </a:lnTo>
                <a:lnTo>
                  <a:pt x="777891" y="222473"/>
                </a:lnTo>
                <a:lnTo>
                  <a:pt x="792979" y="226690"/>
                </a:lnTo>
                <a:lnTo>
                  <a:pt x="809821" y="229853"/>
                </a:lnTo>
                <a:lnTo>
                  <a:pt x="827715" y="231962"/>
                </a:lnTo>
                <a:lnTo>
                  <a:pt x="847715" y="232665"/>
                </a:lnTo>
                <a:lnTo>
                  <a:pt x="2070166" y="232665"/>
                </a:lnTo>
                <a:lnTo>
                  <a:pt x="2090166" y="231962"/>
                </a:lnTo>
                <a:lnTo>
                  <a:pt x="2108060" y="229853"/>
                </a:lnTo>
                <a:lnTo>
                  <a:pt x="2124902" y="226690"/>
                </a:lnTo>
                <a:lnTo>
                  <a:pt x="2139990" y="222473"/>
                </a:lnTo>
                <a:lnTo>
                  <a:pt x="2154025" y="217201"/>
                </a:lnTo>
                <a:lnTo>
                  <a:pt x="2166306" y="210875"/>
                </a:lnTo>
                <a:lnTo>
                  <a:pt x="2177884" y="203846"/>
                </a:lnTo>
                <a:lnTo>
                  <a:pt x="2187358" y="196113"/>
                </a:lnTo>
                <a:lnTo>
                  <a:pt x="2196481" y="187327"/>
                </a:lnTo>
                <a:lnTo>
                  <a:pt x="2204902" y="178541"/>
                </a:lnTo>
                <a:lnTo>
                  <a:pt x="2211920" y="169051"/>
                </a:lnTo>
                <a:lnTo>
                  <a:pt x="2217534" y="158859"/>
                </a:lnTo>
                <a:lnTo>
                  <a:pt x="2223148" y="148667"/>
                </a:lnTo>
                <a:lnTo>
                  <a:pt x="2227709" y="138123"/>
                </a:lnTo>
                <a:lnTo>
                  <a:pt x="2231919" y="127228"/>
                </a:lnTo>
                <a:lnTo>
                  <a:pt x="2235428" y="115981"/>
                </a:lnTo>
                <a:lnTo>
                  <a:pt x="2238586" y="105437"/>
                </a:lnTo>
                <a:lnTo>
                  <a:pt x="2240691" y="94542"/>
                </a:lnTo>
                <a:lnTo>
                  <a:pt x="2243147" y="83999"/>
                </a:lnTo>
                <a:lnTo>
                  <a:pt x="2245252" y="73806"/>
                </a:lnTo>
                <a:lnTo>
                  <a:pt x="2248761" y="53773"/>
                </a:lnTo>
                <a:lnTo>
                  <a:pt x="2251919" y="36552"/>
                </a:lnTo>
                <a:lnTo>
                  <a:pt x="2253323" y="28468"/>
                </a:lnTo>
                <a:lnTo>
                  <a:pt x="2255428" y="21439"/>
                </a:lnTo>
                <a:lnTo>
                  <a:pt x="2257533" y="15464"/>
                </a:lnTo>
                <a:lnTo>
                  <a:pt x="2260340" y="9841"/>
                </a:lnTo>
                <a:lnTo>
                  <a:pt x="2263147" y="5975"/>
                </a:lnTo>
                <a:lnTo>
                  <a:pt x="2266656" y="2812"/>
                </a:lnTo>
                <a:lnTo>
                  <a:pt x="2270516" y="703"/>
                </a:lnTo>
                <a:lnTo>
                  <a:pt x="2275077" y="0"/>
                </a:lnTo>
                <a:lnTo>
                  <a:pt x="2569812" y="0"/>
                </a:lnTo>
                <a:lnTo>
                  <a:pt x="2593321" y="351"/>
                </a:lnTo>
                <a:lnTo>
                  <a:pt x="2615777" y="2460"/>
                </a:lnTo>
                <a:lnTo>
                  <a:pt x="2637532" y="5272"/>
                </a:lnTo>
                <a:lnTo>
                  <a:pt x="2657882" y="9138"/>
                </a:lnTo>
                <a:lnTo>
                  <a:pt x="2677882" y="13707"/>
                </a:lnTo>
                <a:lnTo>
                  <a:pt x="2696478" y="20033"/>
                </a:lnTo>
                <a:lnTo>
                  <a:pt x="2714724" y="26711"/>
                </a:lnTo>
                <a:lnTo>
                  <a:pt x="2731917" y="34794"/>
                </a:lnTo>
                <a:lnTo>
                  <a:pt x="2748057" y="43581"/>
                </a:lnTo>
                <a:lnTo>
                  <a:pt x="2763496" y="53773"/>
                </a:lnTo>
                <a:lnTo>
                  <a:pt x="2778232" y="64317"/>
                </a:lnTo>
                <a:lnTo>
                  <a:pt x="2792268" y="76266"/>
                </a:lnTo>
                <a:lnTo>
                  <a:pt x="2805250" y="88567"/>
                </a:lnTo>
                <a:lnTo>
                  <a:pt x="2817180" y="101571"/>
                </a:lnTo>
                <a:lnTo>
                  <a:pt x="2828758" y="115981"/>
                </a:lnTo>
                <a:lnTo>
                  <a:pt x="2839636" y="131094"/>
                </a:lnTo>
                <a:lnTo>
                  <a:pt x="2849460" y="146207"/>
                </a:lnTo>
                <a:lnTo>
                  <a:pt x="2858583" y="162725"/>
                </a:lnTo>
                <a:lnTo>
                  <a:pt x="2867355" y="179946"/>
                </a:lnTo>
                <a:lnTo>
                  <a:pt x="2874723" y="197519"/>
                </a:lnTo>
                <a:lnTo>
                  <a:pt x="2882092" y="216147"/>
                </a:lnTo>
                <a:lnTo>
                  <a:pt x="2888408" y="235477"/>
                </a:lnTo>
                <a:lnTo>
                  <a:pt x="2894372" y="254807"/>
                </a:lnTo>
                <a:lnTo>
                  <a:pt x="2899636" y="275191"/>
                </a:lnTo>
                <a:lnTo>
                  <a:pt x="2903846" y="296279"/>
                </a:lnTo>
                <a:lnTo>
                  <a:pt x="2907706" y="317718"/>
                </a:lnTo>
                <a:lnTo>
                  <a:pt x="2910864" y="339508"/>
                </a:lnTo>
                <a:lnTo>
                  <a:pt x="2913670" y="362002"/>
                </a:lnTo>
                <a:lnTo>
                  <a:pt x="2915425" y="384847"/>
                </a:lnTo>
                <a:lnTo>
                  <a:pt x="2916828" y="408394"/>
                </a:lnTo>
                <a:lnTo>
                  <a:pt x="2917530" y="431942"/>
                </a:lnTo>
                <a:lnTo>
                  <a:pt x="2917881" y="455841"/>
                </a:lnTo>
                <a:lnTo>
                  <a:pt x="2917881" y="5864428"/>
                </a:lnTo>
                <a:lnTo>
                  <a:pt x="2917530" y="5887625"/>
                </a:lnTo>
                <a:lnTo>
                  <a:pt x="2916478" y="5910821"/>
                </a:lnTo>
                <a:lnTo>
                  <a:pt x="2914021" y="5932963"/>
                </a:lnTo>
                <a:lnTo>
                  <a:pt x="2911214" y="5954753"/>
                </a:lnTo>
                <a:lnTo>
                  <a:pt x="2907706" y="5975841"/>
                </a:lnTo>
                <a:lnTo>
                  <a:pt x="2903144" y="5996225"/>
                </a:lnTo>
                <a:lnTo>
                  <a:pt x="2897530" y="6015907"/>
                </a:lnTo>
                <a:lnTo>
                  <a:pt x="2891565" y="6035237"/>
                </a:lnTo>
                <a:lnTo>
                  <a:pt x="2884548" y="6053864"/>
                </a:lnTo>
                <a:lnTo>
                  <a:pt x="2877180" y="6071789"/>
                </a:lnTo>
                <a:lnTo>
                  <a:pt x="2868408" y="6089010"/>
                </a:lnTo>
                <a:lnTo>
                  <a:pt x="2859636" y="6105880"/>
                </a:lnTo>
                <a:lnTo>
                  <a:pt x="2849460" y="6121344"/>
                </a:lnTo>
                <a:lnTo>
                  <a:pt x="2838934" y="6136808"/>
                </a:lnTo>
                <a:lnTo>
                  <a:pt x="2827355" y="6151218"/>
                </a:lnTo>
                <a:lnTo>
                  <a:pt x="2814724" y="6164925"/>
                </a:lnTo>
                <a:lnTo>
                  <a:pt x="2802092" y="6177929"/>
                </a:lnTo>
                <a:lnTo>
                  <a:pt x="2788759" y="6190230"/>
                </a:lnTo>
                <a:lnTo>
                  <a:pt x="2774022" y="6201477"/>
                </a:lnTo>
                <a:lnTo>
                  <a:pt x="2758934" y="6212020"/>
                </a:lnTo>
                <a:lnTo>
                  <a:pt x="2743145" y="6222213"/>
                </a:lnTo>
                <a:lnTo>
                  <a:pt x="2726654" y="6231351"/>
                </a:lnTo>
                <a:lnTo>
                  <a:pt x="2709461" y="6239434"/>
                </a:lnTo>
                <a:lnTo>
                  <a:pt x="2691917" y="6247166"/>
                </a:lnTo>
                <a:lnTo>
                  <a:pt x="2672970" y="6253844"/>
                </a:lnTo>
                <a:lnTo>
                  <a:pt x="2654022" y="6259467"/>
                </a:lnTo>
                <a:lnTo>
                  <a:pt x="2634374" y="6264388"/>
                </a:lnTo>
                <a:lnTo>
                  <a:pt x="2613672" y="6268254"/>
                </a:lnTo>
                <a:lnTo>
                  <a:pt x="2592619" y="6271768"/>
                </a:lnTo>
                <a:lnTo>
                  <a:pt x="2570865" y="6273526"/>
                </a:lnTo>
                <a:lnTo>
                  <a:pt x="2548058" y="6275283"/>
                </a:lnTo>
                <a:lnTo>
                  <a:pt x="2525251" y="6275634"/>
                </a:lnTo>
                <a:lnTo>
                  <a:pt x="392630" y="6275634"/>
                </a:lnTo>
                <a:lnTo>
                  <a:pt x="370525" y="6275283"/>
                </a:lnTo>
                <a:lnTo>
                  <a:pt x="348770" y="6273526"/>
                </a:lnTo>
                <a:lnTo>
                  <a:pt x="327718" y="6271768"/>
                </a:lnTo>
                <a:lnTo>
                  <a:pt x="307367" y="6268605"/>
                </a:lnTo>
                <a:lnTo>
                  <a:pt x="287367" y="6264739"/>
                </a:lnTo>
                <a:lnTo>
                  <a:pt x="267718" y="6259819"/>
                </a:lnTo>
                <a:lnTo>
                  <a:pt x="249122" y="6254195"/>
                </a:lnTo>
                <a:lnTo>
                  <a:pt x="230525" y="6247869"/>
                </a:lnTo>
                <a:lnTo>
                  <a:pt x="212981" y="6240840"/>
                </a:lnTo>
                <a:lnTo>
                  <a:pt x="196139" y="6232405"/>
                </a:lnTo>
                <a:lnTo>
                  <a:pt x="179648" y="6223970"/>
                </a:lnTo>
                <a:lnTo>
                  <a:pt x="163859" y="6214481"/>
                </a:lnTo>
                <a:lnTo>
                  <a:pt x="148420" y="6203937"/>
                </a:lnTo>
                <a:lnTo>
                  <a:pt x="134034" y="6193042"/>
                </a:lnTo>
                <a:lnTo>
                  <a:pt x="120350" y="6181092"/>
                </a:lnTo>
                <a:lnTo>
                  <a:pt x="107017" y="6168440"/>
                </a:lnTo>
                <a:lnTo>
                  <a:pt x="94386" y="6155787"/>
                </a:lnTo>
                <a:lnTo>
                  <a:pt x="82456" y="6141377"/>
                </a:lnTo>
                <a:lnTo>
                  <a:pt x="71579" y="6126968"/>
                </a:lnTo>
                <a:lnTo>
                  <a:pt x="61403" y="6112206"/>
                </a:lnTo>
                <a:lnTo>
                  <a:pt x="51579" y="6096039"/>
                </a:lnTo>
                <a:lnTo>
                  <a:pt x="43158" y="6079521"/>
                </a:lnTo>
                <a:lnTo>
                  <a:pt x="35088" y="6062299"/>
                </a:lnTo>
                <a:lnTo>
                  <a:pt x="27719" y="6044726"/>
                </a:lnTo>
                <a:lnTo>
                  <a:pt x="21403" y="6026451"/>
                </a:lnTo>
                <a:lnTo>
                  <a:pt x="15789" y="6007472"/>
                </a:lnTo>
                <a:lnTo>
                  <a:pt x="10877" y="5988142"/>
                </a:lnTo>
                <a:lnTo>
                  <a:pt x="7018" y="5967757"/>
                </a:lnTo>
                <a:lnTo>
                  <a:pt x="3860" y="5947372"/>
                </a:lnTo>
                <a:lnTo>
                  <a:pt x="2105" y="5926285"/>
                </a:lnTo>
                <a:lnTo>
                  <a:pt x="351" y="5904495"/>
                </a:lnTo>
                <a:lnTo>
                  <a:pt x="0" y="5882353"/>
                </a:lnTo>
                <a:lnTo>
                  <a:pt x="0" y="429130"/>
                </a:lnTo>
                <a:lnTo>
                  <a:pt x="351" y="406285"/>
                </a:lnTo>
                <a:lnTo>
                  <a:pt x="1053" y="384143"/>
                </a:lnTo>
                <a:lnTo>
                  <a:pt x="2807" y="362002"/>
                </a:lnTo>
                <a:lnTo>
                  <a:pt x="5263" y="340914"/>
                </a:lnTo>
                <a:lnTo>
                  <a:pt x="7719" y="319827"/>
                </a:lnTo>
                <a:lnTo>
                  <a:pt x="11228" y="298739"/>
                </a:lnTo>
                <a:lnTo>
                  <a:pt x="15789" y="278706"/>
                </a:lnTo>
                <a:lnTo>
                  <a:pt x="20702" y="259376"/>
                </a:lnTo>
                <a:lnTo>
                  <a:pt x="26316" y="240046"/>
                </a:lnTo>
                <a:lnTo>
                  <a:pt x="32631" y="221770"/>
                </a:lnTo>
                <a:lnTo>
                  <a:pt x="39298" y="203494"/>
                </a:lnTo>
                <a:lnTo>
                  <a:pt x="47017" y="186273"/>
                </a:lnTo>
                <a:lnTo>
                  <a:pt x="55087" y="169403"/>
                </a:lnTo>
                <a:lnTo>
                  <a:pt x="63859" y="153236"/>
                </a:lnTo>
                <a:lnTo>
                  <a:pt x="73684" y="138123"/>
                </a:lnTo>
                <a:lnTo>
                  <a:pt x="83859" y="123010"/>
                </a:lnTo>
                <a:lnTo>
                  <a:pt x="95087" y="108952"/>
                </a:lnTo>
                <a:lnTo>
                  <a:pt x="107017" y="95597"/>
                </a:lnTo>
                <a:lnTo>
                  <a:pt x="118947" y="83296"/>
                </a:lnTo>
                <a:lnTo>
                  <a:pt x="132280" y="71346"/>
                </a:lnTo>
                <a:lnTo>
                  <a:pt x="146315" y="60451"/>
                </a:lnTo>
                <a:lnTo>
                  <a:pt x="161052" y="50610"/>
                </a:lnTo>
                <a:lnTo>
                  <a:pt x="176140" y="41121"/>
                </a:lnTo>
                <a:lnTo>
                  <a:pt x="192280" y="33037"/>
                </a:lnTo>
                <a:lnTo>
                  <a:pt x="209122" y="24953"/>
                </a:lnTo>
                <a:lnTo>
                  <a:pt x="226666" y="18979"/>
                </a:lnTo>
                <a:lnTo>
                  <a:pt x="245262" y="13004"/>
                </a:lnTo>
                <a:lnTo>
                  <a:pt x="263858" y="8787"/>
                </a:lnTo>
                <a:lnTo>
                  <a:pt x="283858" y="4569"/>
                </a:lnTo>
                <a:lnTo>
                  <a:pt x="304560" y="2109"/>
                </a:lnTo>
                <a:lnTo>
                  <a:pt x="325963" y="351"/>
                </a:lnTo>
                <a:close/>
              </a:path>
            </a:pathLst>
          </a:custGeom>
          <a:solidFill>
            <a:schemeClr val="bg1">
              <a:lumMod val="75000"/>
            </a:schemeClr>
          </a:solidFill>
          <a:ln>
            <a:noFill/>
          </a:ln>
          <a:effectLst/>
        </p:spPr>
        <p:txBody>
          <a:bodyPr vert="horz" wrap="square" lIns="91440" tIns="45720" rIns="91440" bIns="45720" numCol="1" anchor="t" anchorCtr="0" compatLnSpc="1">
            <a:prstTxWarp prst="textNoShape">
              <a:avLst/>
            </a:prstTxWarp>
            <a:noAutofit/>
          </a:bodyPr>
          <a:lstStyle>
            <a:lvl1pPr>
              <a:defRPr lang="ru-RU" sz="100" dirty="0">
                <a:solidFill>
                  <a:schemeClr val="tx1"/>
                </a:solidFill>
              </a:defRPr>
            </a:lvl1pPr>
          </a:lstStyle>
          <a:p>
            <a:pPr lvl="0"/>
            <a:endParaRPr lang="ru-RU"/>
          </a:p>
        </p:txBody>
      </p:sp>
    </p:spTree>
    <p:extLst>
      <p:ext uri="{BB962C8B-B14F-4D97-AF65-F5344CB8AC3E}">
        <p14:creationId xmlns:p14="http://schemas.microsoft.com/office/powerpoint/2010/main" val="334940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meline (31-03-23)-01">
    <p:spTree>
      <p:nvGrpSpPr>
        <p:cNvPr id="1" name=""/>
        <p:cNvGrpSpPr/>
        <p:nvPr/>
      </p:nvGrpSpPr>
      <p:grpSpPr>
        <a:xfrm>
          <a:off x="0" y="0"/>
          <a:ext cx="0" cy="0"/>
          <a:chOff x="0" y="0"/>
          <a:chExt cx="0" cy="0"/>
        </a:xfrm>
      </p:grpSpPr>
      <p:sp>
        <p:nvSpPr>
          <p:cNvPr id="2" name="Рисунок 2">
            <a:extLst>
              <a:ext uri="{FF2B5EF4-FFF2-40B4-BE49-F238E27FC236}">
                <a16:creationId xmlns:a16="http://schemas.microsoft.com/office/drawing/2014/main" id="{DCC6E91F-E0E6-4703-ACFC-8B90EAC926CD}"/>
              </a:ext>
            </a:extLst>
          </p:cNvPr>
          <p:cNvSpPr>
            <a:spLocks noGrp="1"/>
          </p:cNvSpPr>
          <p:nvPr>
            <p:ph type="pic" sz="quarter" idx="11"/>
          </p:nvPr>
        </p:nvSpPr>
        <p:spPr>
          <a:xfrm>
            <a:off x="-1128715" y="-634902"/>
            <a:ext cx="14449429" cy="812780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55207601"/>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6" presetClass="emph" presetSubtype="0" decel="100000" fill="hold" grpId="1" nodeType="withEffect">
                                  <p:stCondLst>
                                    <p:cond delay="0"/>
                                  </p:stCondLst>
                                  <p:childTnLst>
                                    <p:animScale>
                                      <p:cBhvr>
                                        <p:cTn id="9" dur="1250" fill="hold"/>
                                        <p:tgtEl>
                                          <p:spTgt spid="2"/>
                                        </p:tgtEl>
                                      </p:cBhvr>
                                      <p:by x="85000" y="8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melines 14">
    <p:spTree>
      <p:nvGrpSpPr>
        <p:cNvPr id="1" name=""/>
        <p:cNvGrpSpPr/>
        <p:nvPr/>
      </p:nvGrpSpPr>
      <p:grpSpPr>
        <a:xfrm>
          <a:off x="0" y="0"/>
          <a:ext cx="0" cy="0"/>
          <a:chOff x="0" y="0"/>
          <a:chExt cx="0" cy="0"/>
        </a:xfrm>
      </p:grpSpPr>
      <p:sp>
        <p:nvSpPr>
          <p:cNvPr id="11" name="Picture Placeholder 2"/>
          <p:cNvSpPr>
            <a:spLocks noGrp="1"/>
          </p:cNvSpPr>
          <p:nvPr>
            <p:ph type="pic" sz="quarter" idx="25"/>
          </p:nvPr>
        </p:nvSpPr>
        <p:spPr>
          <a:xfrm>
            <a:off x="6147722" y="1047870"/>
            <a:ext cx="2381497" cy="238113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a:p>
        </p:txBody>
      </p:sp>
      <p:sp>
        <p:nvSpPr>
          <p:cNvPr id="12" name="Picture Placeholder 2"/>
          <p:cNvSpPr>
            <a:spLocks noGrp="1"/>
          </p:cNvSpPr>
          <p:nvPr>
            <p:ph type="pic" sz="quarter" idx="26"/>
          </p:nvPr>
        </p:nvSpPr>
        <p:spPr>
          <a:xfrm>
            <a:off x="8636008" y="1047870"/>
            <a:ext cx="2381497" cy="238113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a:p>
        </p:txBody>
      </p:sp>
      <p:sp>
        <p:nvSpPr>
          <p:cNvPr id="14" name="Полилиния: фигура 13">
            <a:extLst>
              <a:ext uri="{FF2B5EF4-FFF2-40B4-BE49-F238E27FC236}">
                <a16:creationId xmlns:a16="http://schemas.microsoft.com/office/drawing/2014/main" id="{FD8CCDBA-41AB-4503-9F2F-4C4DD1559220}"/>
              </a:ext>
            </a:extLst>
          </p:cNvPr>
          <p:cNvSpPr/>
          <p:nvPr userDrawn="1"/>
        </p:nvSpPr>
        <p:spPr>
          <a:xfrm>
            <a:off x="6147722" y="3682431"/>
            <a:ext cx="28971383" cy="546304"/>
          </a:xfrm>
          <a:custGeom>
            <a:avLst/>
            <a:gdLst>
              <a:gd name="connsiteX0" fmla="*/ 0 w 43028457"/>
              <a:gd name="connsiteY0" fmla="*/ 0 h 628218"/>
              <a:gd name="connsiteX1" fmla="*/ 8637801 w 43028457"/>
              <a:gd name="connsiteY1" fmla="*/ 0 h 628218"/>
              <a:gd name="connsiteX2" fmla="*/ 26925801 w 43028457"/>
              <a:gd name="connsiteY2" fmla="*/ 0 h 628218"/>
              <a:gd name="connsiteX3" fmla="*/ 43028457 w 43028457"/>
              <a:gd name="connsiteY3" fmla="*/ 0 h 628218"/>
              <a:gd name="connsiteX4" fmla="*/ 43028457 w 43028457"/>
              <a:gd name="connsiteY4" fmla="*/ 628218 h 628218"/>
              <a:gd name="connsiteX5" fmla="*/ 26925801 w 43028457"/>
              <a:gd name="connsiteY5" fmla="*/ 628218 h 628218"/>
              <a:gd name="connsiteX6" fmla="*/ 8637801 w 43028457"/>
              <a:gd name="connsiteY6" fmla="*/ 628218 h 628218"/>
              <a:gd name="connsiteX7" fmla="*/ 0 w 43028457"/>
              <a:gd name="connsiteY7" fmla="*/ 628218 h 62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28457" h="628218">
                <a:moveTo>
                  <a:pt x="0" y="0"/>
                </a:moveTo>
                <a:lnTo>
                  <a:pt x="8637801" y="0"/>
                </a:lnTo>
                <a:lnTo>
                  <a:pt x="26925801" y="0"/>
                </a:lnTo>
                <a:lnTo>
                  <a:pt x="43028457" y="0"/>
                </a:lnTo>
                <a:lnTo>
                  <a:pt x="43028457" y="628218"/>
                </a:lnTo>
                <a:lnTo>
                  <a:pt x="26925801" y="628218"/>
                </a:lnTo>
                <a:lnTo>
                  <a:pt x="8637801" y="628218"/>
                </a:lnTo>
                <a:lnTo>
                  <a:pt x="0" y="628218"/>
                </a:lnTo>
                <a:close/>
              </a:path>
            </a:pathLst>
          </a:custGeom>
          <a:solidFill>
            <a:schemeClr val="accent4"/>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200"/>
          </a:p>
        </p:txBody>
      </p:sp>
      <p:sp>
        <p:nvSpPr>
          <p:cNvPr id="16" name="Полилиния: фигура 15">
            <a:extLst>
              <a:ext uri="{FF2B5EF4-FFF2-40B4-BE49-F238E27FC236}">
                <a16:creationId xmlns:a16="http://schemas.microsoft.com/office/drawing/2014/main" id="{A72ABDE3-CDC0-4036-A1AB-F702B451EEF5}"/>
              </a:ext>
            </a:extLst>
          </p:cNvPr>
          <p:cNvSpPr/>
          <p:nvPr userDrawn="1"/>
        </p:nvSpPr>
        <p:spPr>
          <a:xfrm>
            <a:off x="-15578667" y="-10429322"/>
            <a:ext cx="53509333" cy="32303812"/>
          </a:xfrm>
          <a:custGeom>
            <a:avLst/>
            <a:gdLst>
              <a:gd name="connsiteX0" fmla="*/ 23368001 w 80264000"/>
              <a:gd name="connsiteY0" fmla="*/ 15646402 h 48463198"/>
              <a:gd name="connsiteX1" fmla="*/ 23368001 w 80264000"/>
              <a:gd name="connsiteY1" fmla="*/ 25934983 h 48463198"/>
              <a:gd name="connsiteX2" fmla="*/ 41656000 w 80264000"/>
              <a:gd name="connsiteY2" fmla="*/ 25934983 h 48463198"/>
              <a:gd name="connsiteX3" fmla="*/ 41656000 w 80264000"/>
              <a:gd name="connsiteY3" fmla="*/ 15646402 h 48463198"/>
              <a:gd name="connsiteX4" fmla="*/ 0 w 80264000"/>
              <a:gd name="connsiteY4" fmla="*/ 0 h 48463198"/>
              <a:gd name="connsiteX5" fmla="*/ 65024000 w 80264000"/>
              <a:gd name="connsiteY5" fmla="*/ 0 h 48463198"/>
              <a:gd name="connsiteX6" fmla="*/ 65024000 w 80264000"/>
              <a:gd name="connsiteY6" fmla="*/ 3555999 h 48463198"/>
              <a:gd name="connsiteX7" fmla="*/ 80264000 w 80264000"/>
              <a:gd name="connsiteY7" fmla="*/ 3555999 h 48463198"/>
              <a:gd name="connsiteX8" fmla="*/ 80264000 w 80264000"/>
              <a:gd name="connsiteY8" fmla="*/ 37591998 h 48463198"/>
              <a:gd name="connsiteX9" fmla="*/ 65024000 w 80264000"/>
              <a:gd name="connsiteY9" fmla="*/ 37591998 h 48463198"/>
              <a:gd name="connsiteX10" fmla="*/ 65024000 w 80264000"/>
              <a:gd name="connsiteY10" fmla="*/ 41581390 h 48463198"/>
              <a:gd name="connsiteX11" fmla="*/ 65024000 w 80264000"/>
              <a:gd name="connsiteY11" fmla="*/ 48463198 h 48463198"/>
              <a:gd name="connsiteX12" fmla="*/ 0 w 80264000"/>
              <a:gd name="connsiteY12" fmla="*/ 48463198 h 48463198"/>
              <a:gd name="connsiteX13" fmla="*/ 0 w 80264000"/>
              <a:gd name="connsiteY13" fmla="*/ 41581390 h 48463198"/>
              <a:gd name="connsiteX14" fmla="*/ 0 w 80264000"/>
              <a:gd name="connsiteY14" fmla="*/ 36677598 h 484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64000" h="48463198">
                <a:moveTo>
                  <a:pt x="23368001" y="15646402"/>
                </a:moveTo>
                <a:lnTo>
                  <a:pt x="23368001" y="25934983"/>
                </a:lnTo>
                <a:lnTo>
                  <a:pt x="41656000" y="25934983"/>
                </a:lnTo>
                <a:lnTo>
                  <a:pt x="41656000" y="15646402"/>
                </a:lnTo>
                <a:close/>
                <a:moveTo>
                  <a:pt x="0" y="0"/>
                </a:moveTo>
                <a:lnTo>
                  <a:pt x="65024000" y="0"/>
                </a:lnTo>
                <a:lnTo>
                  <a:pt x="65024000" y="3555999"/>
                </a:lnTo>
                <a:lnTo>
                  <a:pt x="80264000" y="3555999"/>
                </a:lnTo>
                <a:lnTo>
                  <a:pt x="80264000" y="37591998"/>
                </a:lnTo>
                <a:lnTo>
                  <a:pt x="65024000" y="37591998"/>
                </a:lnTo>
                <a:lnTo>
                  <a:pt x="65024000" y="41581390"/>
                </a:lnTo>
                <a:lnTo>
                  <a:pt x="65024000" y="48463198"/>
                </a:lnTo>
                <a:lnTo>
                  <a:pt x="0" y="48463198"/>
                </a:lnTo>
                <a:lnTo>
                  <a:pt x="0" y="41581390"/>
                </a:lnTo>
                <a:lnTo>
                  <a:pt x="0" y="36677598"/>
                </a:lnTo>
                <a:close/>
              </a:path>
            </a:pathLst>
          </a:cu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Tree>
    <p:extLst>
      <p:ext uri="{BB962C8B-B14F-4D97-AF65-F5344CB8AC3E}">
        <p14:creationId xmlns:p14="http://schemas.microsoft.com/office/powerpoint/2010/main" val="212491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500"/>
                                        <p:tgtEl>
                                          <p:spTgt spid="1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35" presetClass="path" presetSubtype="0" accel="50000" decel="50000" fill="hold" grpId="1" nodeType="withEffect">
                                  <p:stCondLst>
                                    <p:cond delay="250"/>
                                  </p:stCondLst>
                                  <p:childTnLst>
                                    <p:animMotion origin="layout" path="M 3.75E-6 -0.12621 L 3.75E-6 -3.58124E-6 " pathEditMode="relative" rAng="0" ptsTypes="AA">
                                      <p:cBhvr>
                                        <p:cTn id="12" dur="1000" fill="hold"/>
                                        <p:tgtEl>
                                          <p:spTgt spid="11"/>
                                        </p:tgtEl>
                                        <p:attrNameLst>
                                          <p:attrName>ppt_x</p:attrName>
                                          <p:attrName>ppt_y</p:attrName>
                                        </p:attrNameLst>
                                      </p:cBhvr>
                                      <p:rCtr x="0" y="6311"/>
                                    </p:animMotion>
                                  </p:childTnLst>
                                </p:cTn>
                              </p:par>
                              <p:par>
                                <p:cTn id="13" presetID="10" presetClass="entr" presetSubtype="0"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35" presetClass="path" presetSubtype="0" accel="50000" decel="50000" fill="hold" grpId="1" nodeType="withEffect">
                                  <p:stCondLst>
                                    <p:cond delay="500"/>
                                  </p:stCondLst>
                                  <p:childTnLst>
                                    <p:animMotion origin="layout" path="M 3.88889E-6 -0.12621 L 3.88889E-6 -3.58124E-6 " pathEditMode="relative" rAng="0" ptsTypes="AA">
                                      <p:cBhvr>
                                        <p:cTn id="17" dur="1000" fill="hold"/>
                                        <p:tgtEl>
                                          <p:spTgt spid="12"/>
                                        </p:tgtEl>
                                        <p:attrNameLst>
                                          <p:attrName>ppt_x</p:attrName>
                                          <p:attrName>ppt_y</p:attrName>
                                        </p:attrNameLst>
                                      </p:cBhvr>
                                      <p:rCtr x="0" y="63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melines 15">
    <p:spTree>
      <p:nvGrpSpPr>
        <p:cNvPr id="1" name=""/>
        <p:cNvGrpSpPr/>
        <p:nvPr/>
      </p:nvGrpSpPr>
      <p:grpSpPr>
        <a:xfrm>
          <a:off x="0" y="0"/>
          <a:ext cx="0" cy="0"/>
          <a:chOff x="0" y="0"/>
          <a:chExt cx="0" cy="0"/>
        </a:xfrm>
      </p:grpSpPr>
      <p:sp>
        <p:nvSpPr>
          <p:cNvPr id="8" name="Полилиния: фигура 7">
            <a:extLst>
              <a:ext uri="{FF2B5EF4-FFF2-40B4-BE49-F238E27FC236}">
                <a16:creationId xmlns:a16="http://schemas.microsoft.com/office/drawing/2014/main" id="{A1C48E7E-6432-433F-B26C-6DCE4FA26BB4}"/>
              </a:ext>
            </a:extLst>
          </p:cNvPr>
          <p:cNvSpPr/>
          <p:nvPr userDrawn="1"/>
        </p:nvSpPr>
        <p:spPr>
          <a:xfrm>
            <a:off x="-5758534" y="3682431"/>
            <a:ext cx="28685638" cy="546303"/>
          </a:xfrm>
          <a:custGeom>
            <a:avLst/>
            <a:gdLst>
              <a:gd name="connsiteX0" fmla="*/ 0 w 43028457"/>
              <a:gd name="connsiteY0" fmla="*/ 0 h 628218"/>
              <a:gd name="connsiteX1" fmla="*/ 8637801 w 43028457"/>
              <a:gd name="connsiteY1" fmla="*/ 0 h 628218"/>
              <a:gd name="connsiteX2" fmla="*/ 26925801 w 43028457"/>
              <a:gd name="connsiteY2" fmla="*/ 0 h 628218"/>
              <a:gd name="connsiteX3" fmla="*/ 43028457 w 43028457"/>
              <a:gd name="connsiteY3" fmla="*/ 0 h 628218"/>
              <a:gd name="connsiteX4" fmla="*/ 43028457 w 43028457"/>
              <a:gd name="connsiteY4" fmla="*/ 628218 h 628218"/>
              <a:gd name="connsiteX5" fmla="*/ 26925801 w 43028457"/>
              <a:gd name="connsiteY5" fmla="*/ 628218 h 628218"/>
              <a:gd name="connsiteX6" fmla="*/ 8637801 w 43028457"/>
              <a:gd name="connsiteY6" fmla="*/ 628218 h 628218"/>
              <a:gd name="connsiteX7" fmla="*/ 0 w 43028457"/>
              <a:gd name="connsiteY7" fmla="*/ 628218 h 62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28457" h="628218">
                <a:moveTo>
                  <a:pt x="0" y="0"/>
                </a:moveTo>
                <a:lnTo>
                  <a:pt x="8637801" y="0"/>
                </a:lnTo>
                <a:lnTo>
                  <a:pt x="26925801" y="0"/>
                </a:lnTo>
                <a:lnTo>
                  <a:pt x="43028457" y="0"/>
                </a:lnTo>
                <a:lnTo>
                  <a:pt x="43028457" y="628218"/>
                </a:lnTo>
                <a:lnTo>
                  <a:pt x="26925801" y="628218"/>
                </a:lnTo>
                <a:lnTo>
                  <a:pt x="8637801" y="628218"/>
                </a:lnTo>
                <a:lnTo>
                  <a:pt x="0" y="628218"/>
                </a:lnTo>
                <a:close/>
              </a:path>
            </a:pathLst>
          </a:custGeom>
          <a:solidFill>
            <a:schemeClr val="accent4"/>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200"/>
          </a:p>
        </p:txBody>
      </p:sp>
      <p:sp>
        <p:nvSpPr>
          <p:cNvPr id="7" name="Полилиния: фигура 6">
            <a:extLst>
              <a:ext uri="{FF2B5EF4-FFF2-40B4-BE49-F238E27FC236}">
                <a16:creationId xmlns:a16="http://schemas.microsoft.com/office/drawing/2014/main" id="{EEA96BA2-6345-4FE9-9119-2DAED8F64BED}"/>
              </a:ext>
            </a:extLst>
          </p:cNvPr>
          <p:cNvSpPr/>
          <p:nvPr userDrawn="1"/>
        </p:nvSpPr>
        <p:spPr>
          <a:xfrm>
            <a:off x="-15578667" y="-10429322"/>
            <a:ext cx="53509333" cy="32303812"/>
          </a:xfrm>
          <a:custGeom>
            <a:avLst/>
            <a:gdLst>
              <a:gd name="connsiteX0" fmla="*/ 23368001 w 80264000"/>
              <a:gd name="connsiteY0" fmla="*/ 15646402 h 48463198"/>
              <a:gd name="connsiteX1" fmla="*/ 23368001 w 80264000"/>
              <a:gd name="connsiteY1" fmla="*/ 25934983 h 48463198"/>
              <a:gd name="connsiteX2" fmla="*/ 41656000 w 80264000"/>
              <a:gd name="connsiteY2" fmla="*/ 25934983 h 48463198"/>
              <a:gd name="connsiteX3" fmla="*/ 41656000 w 80264000"/>
              <a:gd name="connsiteY3" fmla="*/ 15646402 h 48463198"/>
              <a:gd name="connsiteX4" fmla="*/ 0 w 80264000"/>
              <a:gd name="connsiteY4" fmla="*/ 0 h 48463198"/>
              <a:gd name="connsiteX5" fmla="*/ 65024000 w 80264000"/>
              <a:gd name="connsiteY5" fmla="*/ 0 h 48463198"/>
              <a:gd name="connsiteX6" fmla="*/ 65024000 w 80264000"/>
              <a:gd name="connsiteY6" fmla="*/ 3555999 h 48463198"/>
              <a:gd name="connsiteX7" fmla="*/ 80264000 w 80264000"/>
              <a:gd name="connsiteY7" fmla="*/ 3555999 h 48463198"/>
              <a:gd name="connsiteX8" fmla="*/ 80264000 w 80264000"/>
              <a:gd name="connsiteY8" fmla="*/ 37591998 h 48463198"/>
              <a:gd name="connsiteX9" fmla="*/ 65024000 w 80264000"/>
              <a:gd name="connsiteY9" fmla="*/ 37591998 h 48463198"/>
              <a:gd name="connsiteX10" fmla="*/ 65024000 w 80264000"/>
              <a:gd name="connsiteY10" fmla="*/ 41581390 h 48463198"/>
              <a:gd name="connsiteX11" fmla="*/ 65024000 w 80264000"/>
              <a:gd name="connsiteY11" fmla="*/ 48463198 h 48463198"/>
              <a:gd name="connsiteX12" fmla="*/ 0 w 80264000"/>
              <a:gd name="connsiteY12" fmla="*/ 48463198 h 48463198"/>
              <a:gd name="connsiteX13" fmla="*/ 0 w 80264000"/>
              <a:gd name="connsiteY13" fmla="*/ 41581390 h 48463198"/>
              <a:gd name="connsiteX14" fmla="*/ 0 w 80264000"/>
              <a:gd name="connsiteY14" fmla="*/ 36677598 h 484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64000" h="48463198">
                <a:moveTo>
                  <a:pt x="23368001" y="15646402"/>
                </a:moveTo>
                <a:lnTo>
                  <a:pt x="23368001" y="25934983"/>
                </a:lnTo>
                <a:lnTo>
                  <a:pt x="41656000" y="25934983"/>
                </a:lnTo>
                <a:lnTo>
                  <a:pt x="41656000" y="15646402"/>
                </a:lnTo>
                <a:close/>
                <a:moveTo>
                  <a:pt x="0" y="0"/>
                </a:moveTo>
                <a:lnTo>
                  <a:pt x="65024000" y="0"/>
                </a:lnTo>
                <a:lnTo>
                  <a:pt x="65024000" y="3555999"/>
                </a:lnTo>
                <a:lnTo>
                  <a:pt x="80264000" y="3555999"/>
                </a:lnTo>
                <a:lnTo>
                  <a:pt x="80264000" y="37591998"/>
                </a:lnTo>
                <a:lnTo>
                  <a:pt x="65024000" y="37591998"/>
                </a:lnTo>
                <a:lnTo>
                  <a:pt x="65024000" y="41581390"/>
                </a:lnTo>
                <a:lnTo>
                  <a:pt x="65024000" y="48463198"/>
                </a:lnTo>
                <a:lnTo>
                  <a:pt x="0" y="48463198"/>
                </a:lnTo>
                <a:lnTo>
                  <a:pt x="0" y="41581390"/>
                </a:lnTo>
                <a:lnTo>
                  <a:pt x="0" y="36677598"/>
                </a:lnTo>
                <a:close/>
              </a:path>
            </a:pathLst>
          </a:cu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12" name="Picture Placeholder 2">
            <a:extLst>
              <a:ext uri="{FF2B5EF4-FFF2-40B4-BE49-F238E27FC236}">
                <a16:creationId xmlns:a16="http://schemas.microsoft.com/office/drawing/2014/main" id="{EDDF25EF-2E51-4501-9D22-ECEFAEAFA704}"/>
              </a:ext>
            </a:extLst>
          </p:cNvPr>
          <p:cNvSpPr>
            <a:spLocks noGrp="1"/>
          </p:cNvSpPr>
          <p:nvPr>
            <p:ph type="pic" sz="quarter" idx="27"/>
          </p:nvPr>
        </p:nvSpPr>
        <p:spPr>
          <a:xfrm>
            <a:off x="1172824" y="1044231"/>
            <a:ext cx="2381497" cy="238113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a:p>
        </p:txBody>
      </p:sp>
      <p:sp>
        <p:nvSpPr>
          <p:cNvPr id="13" name="Picture Placeholder 2">
            <a:extLst>
              <a:ext uri="{FF2B5EF4-FFF2-40B4-BE49-F238E27FC236}">
                <a16:creationId xmlns:a16="http://schemas.microsoft.com/office/drawing/2014/main" id="{ECA8B0B8-D164-4204-A361-FF5248298DD7}"/>
              </a:ext>
            </a:extLst>
          </p:cNvPr>
          <p:cNvSpPr>
            <a:spLocks noGrp="1"/>
          </p:cNvSpPr>
          <p:nvPr>
            <p:ph type="pic" sz="quarter" idx="28"/>
          </p:nvPr>
        </p:nvSpPr>
        <p:spPr>
          <a:xfrm>
            <a:off x="3661109" y="1044231"/>
            <a:ext cx="2381497" cy="238113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a:p>
        </p:txBody>
      </p:sp>
      <p:sp>
        <p:nvSpPr>
          <p:cNvPr id="14" name="Picture Placeholder 2">
            <a:extLst>
              <a:ext uri="{FF2B5EF4-FFF2-40B4-BE49-F238E27FC236}">
                <a16:creationId xmlns:a16="http://schemas.microsoft.com/office/drawing/2014/main" id="{FD838489-5819-4C6A-8B91-AE393CE3C58F}"/>
              </a:ext>
            </a:extLst>
          </p:cNvPr>
          <p:cNvSpPr>
            <a:spLocks noGrp="1"/>
          </p:cNvSpPr>
          <p:nvPr>
            <p:ph type="pic" sz="quarter" idx="29"/>
          </p:nvPr>
        </p:nvSpPr>
        <p:spPr>
          <a:xfrm>
            <a:off x="6149394" y="1044231"/>
            <a:ext cx="2381497" cy="238113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a:p>
        </p:txBody>
      </p:sp>
      <p:sp>
        <p:nvSpPr>
          <p:cNvPr id="15" name="Picture Placeholder 2">
            <a:extLst>
              <a:ext uri="{FF2B5EF4-FFF2-40B4-BE49-F238E27FC236}">
                <a16:creationId xmlns:a16="http://schemas.microsoft.com/office/drawing/2014/main" id="{433C6D11-8A61-4959-A8DE-7972845E7B03}"/>
              </a:ext>
            </a:extLst>
          </p:cNvPr>
          <p:cNvSpPr>
            <a:spLocks noGrp="1"/>
          </p:cNvSpPr>
          <p:nvPr>
            <p:ph type="pic" sz="quarter" idx="30"/>
          </p:nvPr>
        </p:nvSpPr>
        <p:spPr>
          <a:xfrm>
            <a:off x="8637680" y="1044231"/>
            <a:ext cx="2381497" cy="238113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a:p>
        </p:txBody>
      </p:sp>
    </p:spTree>
    <p:extLst>
      <p:ext uri="{BB962C8B-B14F-4D97-AF65-F5344CB8AC3E}">
        <p14:creationId xmlns:p14="http://schemas.microsoft.com/office/powerpoint/2010/main" val="187179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35" presetClass="path" presetSubtype="0" accel="50000" decel="50000" fill="hold" grpId="1" nodeType="withEffect">
                                  <p:stCondLst>
                                    <p:cond delay="0"/>
                                  </p:stCondLst>
                                  <p:childTnLst>
                                    <p:animMotion origin="layout" path="M 3.19444E-6 -0.12622 L 3.19444E-6 1.55377E-6 " pathEditMode="relative" rAng="0" ptsTypes="AA">
                                      <p:cBhvr>
                                        <p:cTn id="9" dur="1000" fill="hold"/>
                                        <p:tgtEl>
                                          <p:spTgt spid="12"/>
                                        </p:tgtEl>
                                        <p:attrNameLst>
                                          <p:attrName>ppt_x</p:attrName>
                                          <p:attrName>ppt_y</p:attrName>
                                        </p:attrNameLst>
                                      </p:cBhvr>
                                      <p:rCtr x="0" y="6311"/>
                                    </p:animMotion>
                                  </p:childTnLst>
                                </p:cTn>
                              </p:par>
                              <p:par>
                                <p:cTn id="10" presetID="10" presetClass="entr" presetSubtype="0" fill="hold" grpId="0" nodeType="with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35" presetClass="path" presetSubtype="0" accel="50000" decel="50000" fill="hold" grpId="1" nodeType="withEffect">
                                  <p:stCondLst>
                                    <p:cond delay="500"/>
                                  </p:stCondLst>
                                  <p:childTnLst>
                                    <p:animMotion origin="layout" path="M 3.33333E-6 -0.12622 L 3.33333E-6 1.55377E-6 " pathEditMode="relative" rAng="0" ptsTypes="AA">
                                      <p:cBhvr>
                                        <p:cTn id="14" dur="1000" fill="hold"/>
                                        <p:tgtEl>
                                          <p:spTgt spid="13"/>
                                        </p:tgtEl>
                                        <p:attrNameLst>
                                          <p:attrName>ppt_x</p:attrName>
                                          <p:attrName>ppt_y</p:attrName>
                                        </p:attrNameLst>
                                      </p:cBhvr>
                                      <p:rCtr x="0" y="6311"/>
                                    </p:animMotion>
                                  </p:childTnLst>
                                </p:cTn>
                              </p:par>
                              <p:par>
                                <p:cTn id="15" presetID="10" presetClass="entr" presetSubtype="0" fill="hold" grpId="0" nodeType="withEffect">
                                  <p:stCondLst>
                                    <p:cond delay="10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35" presetClass="path" presetSubtype="0" accel="50000" decel="50000" fill="hold" grpId="1" nodeType="withEffect">
                                  <p:stCondLst>
                                    <p:cond delay="1000"/>
                                  </p:stCondLst>
                                  <p:childTnLst>
                                    <p:animMotion origin="layout" path="M 3.47222E-6 -0.12622 L 3.47222E-6 1.55377E-6 " pathEditMode="relative" rAng="0" ptsTypes="AA">
                                      <p:cBhvr>
                                        <p:cTn id="19" dur="1000" fill="hold"/>
                                        <p:tgtEl>
                                          <p:spTgt spid="14"/>
                                        </p:tgtEl>
                                        <p:attrNameLst>
                                          <p:attrName>ppt_x</p:attrName>
                                          <p:attrName>ppt_y</p:attrName>
                                        </p:attrNameLst>
                                      </p:cBhvr>
                                      <p:rCtr x="0" y="6311"/>
                                    </p:animMotion>
                                  </p:childTnLst>
                                </p:cTn>
                              </p:par>
                              <p:par>
                                <p:cTn id="20" presetID="10" presetClass="entr" presetSubtype="0" fill="hold" grpId="0" nodeType="withEffect">
                                  <p:stCondLst>
                                    <p:cond delay="1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35" presetClass="path" presetSubtype="0" accel="50000" decel="50000" fill="hold" grpId="1" nodeType="withEffect">
                                  <p:stCondLst>
                                    <p:cond delay="1500"/>
                                  </p:stCondLst>
                                  <p:childTnLst>
                                    <p:animMotion origin="layout" path="M -3.19444E-6 -0.12622 L -3.19444E-6 1.55377E-6 " pathEditMode="relative" rAng="0" ptsTypes="AA">
                                      <p:cBhvr>
                                        <p:cTn id="24" dur="1000" fill="hold"/>
                                        <p:tgtEl>
                                          <p:spTgt spid="15"/>
                                        </p:tgtEl>
                                        <p:attrNameLst>
                                          <p:attrName>ppt_x</p:attrName>
                                          <p:attrName>ppt_y</p:attrName>
                                        </p:attrNameLst>
                                      </p:cBhvr>
                                      <p:rCtr x="0" y="63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melines 16">
    <p:spTree>
      <p:nvGrpSpPr>
        <p:cNvPr id="1" name=""/>
        <p:cNvGrpSpPr/>
        <p:nvPr/>
      </p:nvGrpSpPr>
      <p:grpSpPr>
        <a:xfrm>
          <a:off x="0" y="0"/>
          <a:ext cx="0" cy="0"/>
          <a:chOff x="0" y="0"/>
          <a:chExt cx="0" cy="0"/>
        </a:xfrm>
      </p:grpSpPr>
      <p:sp>
        <p:nvSpPr>
          <p:cNvPr id="8" name="Полилиния: фигура 7">
            <a:extLst>
              <a:ext uri="{FF2B5EF4-FFF2-40B4-BE49-F238E27FC236}">
                <a16:creationId xmlns:a16="http://schemas.microsoft.com/office/drawing/2014/main" id="{96938B61-5A42-4063-8DD9-BF062CE96805}"/>
              </a:ext>
            </a:extLst>
          </p:cNvPr>
          <p:cNvSpPr/>
          <p:nvPr userDrawn="1"/>
        </p:nvSpPr>
        <p:spPr>
          <a:xfrm>
            <a:off x="-17967123" y="3682431"/>
            <a:ext cx="28986299" cy="546304"/>
          </a:xfrm>
          <a:custGeom>
            <a:avLst/>
            <a:gdLst>
              <a:gd name="connsiteX0" fmla="*/ 0 w 43028457"/>
              <a:gd name="connsiteY0" fmla="*/ 0 h 628218"/>
              <a:gd name="connsiteX1" fmla="*/ 8637801 w 43028457"/>
              <a:gd name="connsiteY1" fmla="*/ 0 h 628218"/>
              <a:gd name="connsiteX2" fmla="*/ 26925801 w 43028457"/>
              <a:gd name="connsiteY2" fmla="*/ 0 h 628218"/>
              <a:gd name="connsiteX3" fmla="*/ 43028457 w 43028457"/>
              <a:gd name="connsiteY3" fmla="*/ 0 h 628218"/>
              <a:gd name="connsiteX4" fmla="*/ 43028457 w 43028457"/>
              <a:gd name="connsiteY4" fmla="*/ 628218 h 628218"/>
              <a:gd name="connsiteX5" fmla="*/ 26925801 w 43028457"/>
              <a:gd name="connsiteY5" fmla="*/ 628218 h 628218"/>
              <a:gd name="connsiteX6" fmla="*/ 8637801 w 43028457"/>
              <a:gd name="connsiteY6" fmla="*/ 628218 h 628218"/>
              <a:gd name="connsiteX7" fmla="*/ 0 w 43028457"/>
              <a:gd name="connsiteY7" fmla="*/ 628218 h 62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28457" h="628218">
                <a:moveTo>
                  <a:pt x="0" y="0"/>
                </a:moveTo>
                <a:lnTo>
                  <a:pt x="8637801" y="0"/>
                </a:lnTo>
                <a:lnTo>
                  <a:pt x="26925801" y="0"/>
                </a:lnTo>
                <a:lnTo>
                  <a:pt x="43028457" y="0"/>
                </a:lnTo>
                <a:lnTo>
                  <a:pt x="43028457" y="628218"/>
                </a:lnTo>
                <a:lnTo>
                  <a:pt x="26925801" y="628218"/>
                </a:lnTo>
                <a:lnTo>
                  <a:pt x="8637801" y="628218"/>
                </a:lnTo>
                <a:lnTo>
                  <a:pt x="0" y="628218"/>
                </a:lnTo>
                <a:close/>
              </a:path>
            </a:pathLst>
          </a:custGeom>
          <a:solidFill>
            <a:schemeClr val="accent4"/>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200"/>
          </a:p>
        </p:txBody>
      </p:sp>
      <p:sp>
        <p:nvSpPr>
          <p:cNvPr id="12" name="Полилиния: фигура 11">
            <a:extLst>
              <a:ext uri="{FF2B5EF4-FFF2-40B4-BE49-F238E27FC236}">
                <a16:creationId xmlns:a16="http://schemas.microsoft.com/office/drawing/2014/main" id="{E88ABFAA-451F-4A43-AB22-B7207AE811B5}"/>
              </a:ext>
            </a:extLst>
          </p:cNvPr>
          <p:cNvSpPr/>
          <p:nvPr userDrawn="1"/>
        </p:nvSpPr>
        <p:spPr>
          <a:xfrm>
            <a:off x="-21742399" y="-10429321"/>
            <a:ext cx="59673065" cy="32303813"/>
          </a:xfrm>
          <a:custGeom>
            <a:avLst/>
            <a:gdLst>
              <a:gd name="connsiteX0" fmla="*/ 32613599 w 89509598"/>
              <a:gd name="connsiteY0" fmla="*/ 15646402 h 48463199"/>
              <a:gd name="connsiteX1" fmla="*/ 32613599 w 89509598"/>
              <a:gd name="connsiteY1" fmla="*/ 25934983 h 48463199"/>
              <a:gd name="connsiteX2" fmla="*/ 50901598 w 89509598"/>
              <a:gd name="connsiteY2" fmla="*/ 25934983 h 48463199"/>
              <a:gd name="connsiteX3" fmla="*/ 50901598 w 89509598"/>
              <a:gd name="connsiteY3" fmla="*/ 15646402 h 48463199"/>
              <a:gd name="connsiteX4" fmla="*/ 9245598 w 89509598"/>
              <a:gd name="connsiteY4" fmla="*/ 0 h 48463199"/>
              <a:gd name="connsiteX5" fmla="*/ 74269598 w 89509598"/>
              <a:gd name="connsiteY5" fmla="*/ 0 h 48463199"/>
              <a:gd name="connsiteX6" fmla="*/ 74269598 w 89509598"/>
              <a:gd name="connsiteY6" fmla="*/ 3555999 h 48463199"/>
              <a:gd name="connsiteX7" fmla="*/ 89509598 w 89509598"/>
              <a:gd name="connsiteY7" fmla="*/ 3555999 h 48463199"/>
              <a:gd name="connsiteX8" fmla="*/ 89509598 w 89509598"/>
              <a:gd name="connsiteY8" fmla="*/ 37591999 h 48463199"/>
              <a:gd name="connsiteX9" fmla="*/ 74269598 w 89509598"/>
              <a:gd name="connsiteY9" fmla="*/ 37591999 h 48463199"/>
              <a:gd name="connsiteX10" fmla="*/ 74269598 w 89509598"/>
              <a:gd name="connsiteY10" fmla="*/ 41581391 h 48463199"/>
              <a:gd name="connsiteX11" fmla="*/ 74269598 w 89509598"/>
              <a:gd name="connsiteY11" fmla="*/ 48463199 h 48463199"/>
              <a:gd name="connsiteX12" fmla="*/ 9245598 w 89509598"/>
              <a:gd name="connsiteY12" fmla="*/ 48463199 h 48463199"/>
              <a:gd name="connsiteX13" fmla="*/ 9245598 w 89509598"/>
              <a:gd name="connsiteY13" fmla="*/ 41581391 h 48463199"/>
              <a:gd name="connsiteX14" fmla="*/ 9245598 w 89509598"/>
              <a:gd name="connsiteY14" fmla="*/ 37287197 h 48463199"/>
              <a:gd name="connsiteX15" fmla="*/ 0 w 89509598"/>
              <a:gd name="connsiteY15" fmla="*/ 37287197 h 48463199"/>
              <a:gd name="connsiteX16" fmla="*/ 0 w 89509598"/>
              <a:gd name="connsiteY16" fmla="*/ 5689598 h 48463199"/>
              <a:gd name="connsiteX17" fmla="*/ 9245598 w 89509598"/>
              <a:gd name="connsiteY17" fmla="*/ 5689598 h 4846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509598" h="48463199">
                <a:moveTo>
                  <a:pt x="32613599" y="15646402"/>
                </a:moveTo>
                <a:lnTo>
                  <a:pt x="32613599" y="25934983"/>
                </a:lnTo>
                <a:lnTo>
                  <a:pt x="50901598" y="25934983"/>
                </a:lnTo>
                <a:lnTo>
                  <a:pt x="50901598" y="15646402"/>
                </a:lnTo>
                <a:close/>
                <a:moveTo>
                  <a:pt x="9245598" y="0"/>
                </a:moveTo>
                <a:lnTo>
                  <a:pt x="74269598" y="0"/>
                </a:lnTo>
                <a:lnTo>
                  <a:pt x="74269598" y="3555999"/>
                </a:lnTo>
                <a:lnTo>
                  <a:pt x="89509598" y="3555999"/>
                </a:lnTo>
                <a:lnTo>
                  <a:pt x="89509598" y="37591999"/>
                </a:lnTo>
                <a:lnTo>
                  <a:pt x="74269598" y="37591999"/>
                </a:lnTo>
                <a:lnTo>
                  <a:pt x="74269598" y="41581391"/>
                </a:lnTo>
                <a:lnTo>
                  <a:pt x="74269598" y="48463199"/>
                </a:lnTo>
                <a:lnTo>
                  <a:pt x="9245598" y="48463199"/>
                </a:lnTo>
                <a:lnTo>
                  <a:pt x="9245598" y="41581391"/>
                </a:lnTo>
                <a:lnTo>
                  <a:pt x="9245598" y="37287197"/>
                </a:lnTo>
                <a:lnTo>
                  <a:pt x="0" y="37287197"/>
                </a:lnTo>
                <a:lnTo>
                  <a:pt x="0" y="5689598"/>
                </a:lnTo>
                <a:lnTo>
                  <a:pt x="9245598" y="5689598"/>
                </a:lnTo>
                <a:close/>
              </a:path>
            </a:pathLst>
          </a:cu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14" name="Picture Placeholder 2">
            <a:extLst>
              <a:ext uri="{FF2B5EF4-FFF2-40B4-BE49-F238E27FC236}">
                <a16:creationId xmlns:a16="http://schemas.microsoft.com/office/drawing/2014/main" id="{B3B74FDD-F765-4CAD-BA34-895CFD5F8BBB}"/>
              </a:ext>
            </a:extLst>
          </p:cNvPr>
          <p:cNvSpPr>
            <a:spLocks noGrp="1"/>
          </p:cNvSpPr>
          <p:nvPr>
            <p:ph type="pic" sz="quarter" idx="27"/>
          </p:nvPr>
        </p:nvSpPr>
        <p:spPr>
          <a:xfrm>
            <a:off x="1172824" y="1044231"/>
            <a:ext cx="2381497" cy="238113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a:p>
        </p:txBody>
      </p:sp>
      <p:sp>
        <p:nvSpPr>
          <p:cNvPr id="15" name="Picture Placeholder 2">
            <a:extLst>
              <a:ext uri="{FF2B5EF4-FFF2-40B4-BE49-F238E27FC236}">
                <a16:creationId xmlns:a16="http://schemas.microsoft.com/office/drawing/2014/main" id="{A538D459-9FA8-4F19-9CB3-5EC7004B0E38}"/>
              </a:ext>
            </a:extLst>
          </p:cNvPr>
          <p:cNvSpPr>
            <a:spLocks noGrp="1"/>
          </p:cNvSpPr>
          <p:nvPr>
            <p:ph type="pic" sz="quarter" idx="28"/>
          </p:nvPr>
        </p:nvSpPr>
        <p:spPr>
          <a:xfrm>
            <a:off x="3661109" y="1044231"/>
            <a:ext cx="2381497" cy="238113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a:p>
        </p:txBody>
      </p:sp>
      <p:sp>
        <p:nvSpPr>
          <p:cNvPr id="16" name="Picture Placeholder 2">
            <a:extLst>
              <a:ext uri="{FF2B5EF4-FFF2-40B4-BE49-F238E27FC236}">
                <a16:creationId xmlns:a16="http://schemas.microsoft.com/office/drawing/2014/main" id="{B3B4F1C2-D929-4217-ADA4-A1193681119E}"/>
              </a:ext>
            </a:extLst>
          </p:cNvPr>
          <p:cNvSpPr>
            <a:spLocks noGrp="1"/>
          </p:cNvSpPr>
          <p:nvPr>
            <p:ph type="pic" sz="quarter" idx="29"/>
          </p:nvPr>
        </p:nvSpPr>
        <p:spPr>
          <a:xfrm>
            <a:off x="6149394" y="1044231"/>
            <a:ext cx="2381497" cy="238113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a:p>
        </p:txBody>
      </p:sp>
      <p:sp>
        <p:nvSpPr>
          <p:cNvPr id="17" name="Picture Placeholder 2">
            <a:extLst>
              <a:ext uri="{FF2B5EF4-FFF2-40B4-BE49-F238E27FC236}">
                <a16:creationId xmlns:a16="http://schemas.microsoft.com/office/drawing/2014/main" id="{AAE9654B-7789-4445-A344-D41678AC645E}"/>
              </a:ext>
            </a:extLst>
          </p:cNvPr>
          <p:cNvSpPr>
            <a:spLocks noGrp="1"/>
          </p:cNvSpPr>
          <p:nvPr>
            <p:ph type="pic" sz="quarter" idx="30"/>
          </p:nvPr>
        </p:nvSpPr>
        <p:spPr>
          <a:xfrm>
            <a:off x="8637680" y="1044231"/>
            <a:ext cx="2381497" cy="238113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a:p>
        </p:txBody>
      </p:sp>
    </p:spTree>
    <p:extLst>
      <p:ext uri="{BB962C8B-B14F-4D97-AF65-F5344CB8AC3E}">
        <p14:creationId xmlns:p14="http://schemas.microsoft.com/office/powerpoint/2010/main" val="12290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35" presetClass="path" presetSubtype="0" accel="50000" decel="50000" fill="hold" grpId="1" nodeType="withEffect">
                                  <p:stCondLst>
                                    <p:cond delay="0"/>
                                  </p:stCondLst>
                                  <p:childTnLst>
                                    <p:animMotion origin="layout" path="M 3.19444E-6 -0.12622 L 3.19444E-6 1.55377E-6 " pathEditMode="relative" rAng="0" ptsTypes="AA">
                                      <p:cBhvr>
                                        <p:cTn id="9" dur="1000" fill="hold"/>
                                        <p:tgtEl>
                                          <p:spTgt spid="14"/>
                                        </p:tgtEl>
                                        <p:attrNameLst>
                                          <p:attrName>ppt_x</p:attrName>
                                          <p:attrName>ppt_y</p:attrName>
                                        </p:attrNameLst>
                                      </p:cBhvr>
                                      <p:rCtr x="0" y="6311"/>
                                    </p:animMotion>
                                  </p:childTnLst>
                                </p:cTn>
                              </p:par>
                              <p:par>
                                <p:cTn id="10" presetID="10" presetClass="entr" presetSubtype="0" fill="hold" grpId="0" nodeType="withEffect">
                                  <p:stCondLst>
                                    <p:cond delay="5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35" presetClass="path" presetSubtype="0" accel="50000" decel="50000" fill="hold" grpId="1" nodeType="withEffect">
                                  <p:stCondLst>
                                    <p:cond delay="500"/>
                                  </p:stCondLst>
                                  <p:childTnLst>
                                    <p:animMotion origin="layout" path="M 3.33333E-6 -0.12622 L 3.33333E-6 1.55377E-6 " pathEditMode="relative" rAng="0" ptsTypes="AA">
                                      <p:cBhvr>
                                        <p:cTn id="14" dur="1000" fill="hold"/>
                                        <p:tgtEl>
                                          <p:spTgt spid="15"/>
                                        </p:tgtEl>
                                        <p:attrNameLst>
                                          <p:attrName>ppt_x</p:attrName>
                                          <p:attrName>ppt_y</p:attrName>
                                        </p:attrNameLst>
                                      </p:cBhvr>
                                      <p:rCtr x="0" y="6311"/>
                                    </p:animMotion>
                                  </p:childTnLst>
                                </p:cTn>
                              </p:par>
                              <p:par>
                                <p:cTn id="15" presetID="10" presetClass="entr" presetSubtype="0" fill="hold" grpId="0" nodeType="withEffect">
                                  <p:stCondLst>
                                    <p:cond delay="10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35" presetClass="path" presetSubtype="0" accel="50000" decel="50000" fill="hold" grpId="1" nodeType="withEffect">
                                  <p:stCondLst>
                                    <p:cond delay="1000"/>
                                  </p:stCondLst>
                                  <p:childTnLst>
                                    <p:animMotion origin="layout" path="M 3.47222E-6 -0.12622 L 3.47222E-6 1.55377E-6 " pathEditMode="relative" rAng="0" ptsTypes="AA">
                                      <p:cBhvr>
                                        <p:cTn id="19" dur="1000" fill="hold"/>
                                        <p:tgtEl>
                                          <p:spTgt spid="16"/>
                                        </p:tgtEl>
                                        <p:attrNameLst>
                                          <p:attrName>ppt_x</p:attrName>
                                          <p:attrName>ppt_y</p:attrName>
                                        </p:attrNameLst>
                                      </p:cBhvr>
                                      <p:rCtr x="0" y="6311"/>
                                    </p:animMotion>
                                  </p:childTnLst>
                                </p:cTn>
                              </p:par>
                              <p:par>
                                <p:cTn id="20" presetID="10" presetClass="entr" presetSubtype="0" fill="hold" grpId="0" nodeType="withEffect">
                                  <p:stCondLst>
                                    <p:cond delay="1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35" presetClass="path" presetSubtype="0" accel="50000" decel="50000" fill="hold" grpId="1" nodeType="withEffect">
                                  <p:stCondLst>
                                    <p:cond delay="1500"/>
                                  </p:stCondLst>
                                  <p:childTnLst>
                                    <p:animMotion origin="layout" path="M -3.19444E-6 -0.12622 L -3.19444E-6 1.55377E-6 " pathEditMode="relative" rAng="0" ptsTypes="AA">
                                      <p:cBhvr>
                                        <p:cTn id="24" dur="1000" fill="hold"/>
                                        <p:tgtEl>
                                          <p:spTgt spid="17"/>
                                        </p:tgtEl>
                                        <p:attrNameLst>
                                          <p:attrName>ppt_x</p:attrName>
                                          <p:attrName>ppt_y</p:attrName>
                                        </p:attrNameLst>
                                      </p:cBhvr>
                                      <p:rCtr x="0" y="63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pening (15-04-24)-01">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40213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9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ortfolio (07-04-23)-04">
    <p:spTree>
      <p:nvGrpSpPr>
        <p:cNvPr id="1" name=""/>
        <p:cNvGrpSpPr/>
        <p:nvPr/>
      </p:nvGrpSpPr>
      <p:grpSpPr>
        <a:xfrm>
          <a:off x="0" y="0"/>
          <a:ext cx="0" cy="0"/>
          <a:chOff x="0" y="0"/>
          <a:chExt cx="0" cy="0"/>
        </a:xfrm>
      </p:grpSpPr>
      <p:sp>
        <p:nvSpPr>
          <p:cNvPr id="13" name="Рисунок 2">
            <a:extLst>
              <a:ext uri="{FF2B5EF4-FFF2-40B4-BE49-F238E27FC236}">
                <a16:creationId xmlns:a16="http://schemas.microsoft.com/office/drawing/2014/main" id="{B022E51B-301D-4FE3-B123-5EC207A358F1}"/>
              </a:ext>
            </a:extLst>
          </p:cNvPr>
          <p:cNvSpPr>
            <a:spLocks noGrp="1"/>
          </p:cNvSpPr>
          <p:nvPr>
            <p:ph type="pic" sz="quarter" idx="19"/>
          </p:nvPr>
        </p:nvSpPr>
        <p:spPr>
          <a:xfrm>
            <a:off x="4904064" y="-377312"/>
            <a:ext cx="2373192" cy="7612622"/>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14" name="Рисунок 2">
            <a:extLst>
              <a:ext uri="{FF2B5EF4-FFF2-40B4-BE49-F238E27FC236}">
                <a16:creationId xmlns:a16="http://schemas.microsoft.com/office/drawing/2014/main" id="{50AC6E27-197F-48D2-9A59-609F9F2B6327}"/>
              </a:ext>
            </a:extLst>
          </p:cNvPr>
          <p:cNvSpPr>
            <a:spLocks noGrp="1"/>
          </p:cNvSpPr>
          <p:nvPr>
            <p:ph type="pic" sz="quarter" idx="20"/>
          </p:nvPr>
        </p:nvSpPr>
        <p:spPr>
          <a:xfrm>
            <a:off x="6746903" y="919457"/>
            <a:ext cx="2373191" cy="5015815"/>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15" name="Рисунок 2">
            <a:extLst>
              <a:ext uri="{FF2B5EF4-FFF2-40B4-BE49-F238E27FC236}">
                <a16:creationId xmlns:a16="http://schemas.microsoft.com/office/drawing/2014/main" id="{F50DB02C-EDE1-4BC6-975F-BDCD5B54E59C}"/>
              </a:ext>
            </a:extLst>
          </p:cNvPr>
          <p:cNvSpPr>
            <a:spLocks noGrp="1"/>
          </p:cNvSpPr>
          <p:nvPr>
            <p:ph type="pic" sz="quarter" idx="21"/>
          </p:nvPr>
        </p:nvSpPr>
        <p:spPr>
          <a:xfrm>
            <a:off x="3053823" y="919457"/>
            <a:ext cx="2373191" cy="5015815"/>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16" name="Рисунок 2">
            <a:extLst>
              <a:ext uri="{FF2B5EF4-FFF2-40B4-BE49-F238E27FC236}">
                <a16:creationId xmlns:a16="http://schemas.microsoft.com/office/drawing/2014/main" id="{85656113-6B64-4BED-9794-BF102EDF5C37}"/>
              </a:ext>
            </a:extLst>
          </p:cNvPr>
          <p:cNvSpPr>
            <a:spLocks noGrp="1"/>
          </p:cNvSpPr>
          <p:nvPr>
            <p:ph type="pic" sz="quarter" idx="22"/>
          </p:nvPr>
        </p:nvSpPr>
        <p:spPr>
          <a:xfrm>
            <a:off x="1206407" y="2224175"/>
            <a:ext cx="2373192" cy="240965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17" name="Рисунок 2">
            <a:extLst>
              <a:ext uri="{FF2B5EF4-FFF2-40B4-BE49-F238E27FC236}">
                <a16:creationId xmlns:a16="http://schemas.microsoft.com/office/drawing/2014/main" id="{B8735716-1048-4F03-9D59-EAF9EE184C79}"/>
              </a:ext>
            </a:extLst>
          </p:cNvPr>
          <p:cNvSpPr>
            <a:spLocks noGrp="1"/>
          </p:cNvSpPr>
          <p:nvPr>
            <p:ph type="pic" sz="quarter" idx="23"/>
          </p:nvPr>
        </p:nvSpPr>
        <p:spPr>
          <a:xfrm>
            <a:off x="8612401" y="2224175"/>
            <a:ext cx="2373192" cy="240965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1917195500"/>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6" presetClass="emph" presetSubtype="0" decel="100000" fill="hold" grpId="1" nodeType="withEffect">
                                  <p:stCondLst>
                                    <p:cond delay="0"/>
                                  </p:stCondLst>
                                  <p:childTnLst>
                                    <p:animScale>
                                      <p:cBhvr>
                                        <p:cTn id="9" dur="2000" fill="hold"/>
                                        <p:tgtEl>
                                          <p:spTgt spid="13"/>
                                        </p:tgtEl>
                                      </p:cBhvr>
                                      <p:by x="70000" y="70000"/>
                                    </p:animScale>
                                  </p:childTnLst>
                                </p:cTn>
                              </p:par>
                              <p:par>
                                <p:cTn id="10" presetID="10"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par>
                                <p:cTn id="13" presetID="6" presetClass="emph" presetSubtype="0" decel="100000" fill="hold" grpId="1" nodeType="withEffect">
                                  <p:stCondLst>
                                    <p:cond delay="0"/>
                                  </p:stCondLst>
                                  <p:childTnLst>
                                    <p:animScale>
                                      <p:cBhvr>
                                        <p:cTn id="14" dur="2250" fill="hold"/>
                                        <p:tgtEl>
                                          <p:spTgt spid="15"/>
                                        </p:tgtEl>
                                      </p:cBhvr>
                                      <p:by x="70000" y="70000"/>
                                    </p:animScale>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par>
                                <p:cTn id="18" presetID="6" presetClass="emph" presetSubtype="0" decel="100000" fill="hold" grpId="1" nodeType="withEffect">
                                  <p:stCondLst>
                                    <p:cond delay="0"/>
                                  </p:stCondLst>
                                  <p:childTnLst>
                                    <p:animScale>
                                      <p:cBhvr>
                                        <p:cTn id="19" dur="2250" fill="hold"/>
                                        <p:tgtEl>
                                          <p:spTgt spid="14"/>
                                        </p:tgtEl>
                                      </p:cBhvr>
                                      <p:by x="70000" y="70000"/>
                                    </p:animScale>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par>
                                <p:cTn id="23" presetID="6" presetClass="emph" presetSubtype="0" decel="100000" fill="hold" grpId="1" nodeType="withEffect">
                                  <p:stCondLst>
                                    <p:cond delay="0"/>
                                  </p:stCondLst>
                                  <p:childTnLst>
                                    <p:animScale>
                                      <p:cBhvr>
                                        <p:cTn id="24" dur="2500" fill="hold"/>
                                        <p:tgtEl>
                                          <p:spTgt spid="16"/>
                                        </p:tgtEl>
                                      </p:cBhvr>
                                      <p:by x="70000" y="70000"/>
                                    </p:animScale>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6" presetClass="emph" presetSubtype="0" decel="100000" fill="hold" grpId="1" nodeType="withEffect">
                                  <p:stCondLst>
                                    <p:cond delay="0"/>
                                  </p:stCondLst>
                                  <p:childTnLst>
                                    <p:animScale>
                                      <p:cBhvr>
                                        <p:cTn id="29" dur="2500" fill="hold"/>
                                        <p:tgtEl>
                                          <p:spTgt spid="17"/>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ortfolio 26">
    <p:spTree>
      <p:nvGrpSpPr>
        <p:cNvPr id="1" name=""/>
        <p:cNvGrpSpPr/>
        <p:nvPr/>
      </p:nvGrpSpPr>
      <p:grpSpPr>
        <a:xfrm>
          <a:off x="0" y="0"/>
          <a:ext cx="0" cy="0"/>
          <a:chOff x="0" y="0"/>
          <a:chExt cx="0" cy="0"/>
        </a:xfrm>
      </p:grpSpPr>
      <p:sp>
        <p:nvSpPr>
          <p:cNvPr id="76" name="Рисунок 37">
            <a:extLst>
              <a:ext uri="{FF2B5EF4-FFF2-40B4-BE49-F238E27FC236}">
                <a16:creationId xmlns:a16="http://schemas.microsoft.com/office/drawing/2014/main" id="{49B222E8-1959-427F-B64E-25C68846896D}"/>
              </a:ext>
            </a:extLst>
          </p:cNvPr>
          <p:cNvSpPr>
            <a:spLocks noGrp="1"/>
          </p:cNvSpPr>
          <p:nvPr>
            <p:ph type="pic" sz="quarter" idx="14"/>
          </p:nvPr>
        </p:nvSpPr>
        <p:spPr>
          <a:xfrm>
            <a:off x="-287762" y="-177774"/>
            <a:ext cx="1661793" cy="1661537"/>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78" name="Рисунок 37">
            <a:extLst>
              <a:ext uri="{FF2B5EF4-FFF2-40B4-BE49-F238E27FC236}">
                <a16:creationId xmlns:a16="http://schemas.microsoft.com/office/drawing/2014/main" id="{BF45C21D-27B4-4B01-8548-1B4D1150EFDF}"/>
              </a:ext>
            </a:extLst>
          </p:cNvPr>
          <p:cNvSpPr>
            <a:spLocks noGrp="1"/>
          </p:cNvSpPr>
          <p:nvPr>
            <p:ph type="pic" sz="quarter" idx="16"/>
          </p:nvPr>
        </p:nvSpPr>
        <p:spPr>
          <a:xfrm>
            <a:off x="3414145" y="-177774"/>
            <a:ext cx="1661793" cy="1661537"/>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79" name="Рисунок 37">
            <a:extLst>
              <a:ext uri="{FF2B5EF4-FFF2-40B4-BE49-F238E27FC236}">
                <a16:creationId xmlns:a16="http://schemas.microsoft.com/office/drawing/2014/main" id="{41D5267F-E62E-4FB5-8401-11FBFBCD880C}"/>
              </a:ext>
            </a:extLst>
          </p:cNvPr>
          <p:cNvSpPr>
            <a:spLocks noGrp="1"/>
          </p:cNvSpPr>
          <p:nvPr>
            <p:ph type="pic" sz="quarter" idx="17"/>
          </p:nvPr>
        </p:nvSpPr>
        <p:spPr>
          <a:xfrm>
            <a:off x="5265100" y="-177774"/>
            <a:ext cx="1661793" cy="1661537"/>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82" name="Рисунок 37">
            <a:extLst>
              <a:ext uri="{FF2B5EF4-FFF2-40B4-BE49-F238E27FC236}">
                <a16:creationId xmlns:a16="http://schemas.microsoft.com/office/drawing/2014/main" id="{A2A25187-2256-4DD2-9B10-42501A25B156}"/>
              </a:ext>
            </a:extLst>
          </p:cNvPr>
          <p:cNvSpPr>
            <a:spLocks noGrp="1"/>
          </p:cNvSpPr>
          <p:nvPr>
            <p:ph type="pic" sz="quarter" idx="20"/>
          </p:nvPr>
        </p:nvSpPr>
        <p:spPr>
          <a:xfrm>
            <a:off x="10817956" y="-177774"/>
            <a:ext cx="1661793" cy="1661537"/>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83" name="Рисунок 37">
            <a:extLst>
              <a:ext uri="{FF2B5EF4-FFF2-40B4-BE49-F238E27FC236}">
                <a16:creationId xmlns:a16="http://schemas.microsoft.com/office/drawing/2014/main" id="{8CA892A6-A53D-42CC-81E2-6F4427C1504D}"/>
              </a:ext>
            </a:extLst>
          </p:cNvPr>
          <p:cNvSpPr>
            <a:spLocks noGrp="1"/>
          </p:cNvSpPr>
          <p:nvPr>
            <p:ph type="pic" sz="quarter" idx="21"/>
          </p:nvPr>
        </p:nvSpPr>
        <p:spPr>
          <a:xfrm>
            <a:off x="-287762" y="1672895"/>
            <a:ext cx="1661793" cy="1661537"/>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88" name="Рисунок 37">
            <a:extLst>
              <a:ext uri="{FF2B5EF4-FFF2-40B4-BE49-F238E27FC236}">
                <a16:creationId xmlns:a16="http://schemas.microsoft.com/office/drawing/2014/main" id="{0EB96A57-4182-4E29-901A-4A541D1C7698}"/>
              </a:ext>
            </a:extLst>
          </p:cNvPr>
          <p:cNvSpPr>
            <a:spLocks noGrp="1"/>
          </p:cNvSpPr>
          <p:nvPr>
            <p:ph type="pic" sz="quarter" idx="26"/>
          </p:nvPr>
        </p:nvSpPr>
        <p:spPr>
          <a:xfrm>
            <a:off x="8967003" y="1672895"/>
            <a:ext cx="1661793" cy="1661537"/>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89" name="Рисунок 37">
            <a:extLst>
              <a:ext uri="{FF2B5EF4-FFF2-40B4-BE49-F238E27FC236}">
                <a16:creationId xmlns:a16="http://schemas.microsoft.com/office/drawing/2014/main" id="{B57C5ECB-0FC6-47E2-94C4-6C5AB47D4455}"/>
              </a:ext>
            </a:extLst>
          </p:cNvPr>
          <p:cNvSpPr>
            <a:spLocks noGrp="1"/>
          </p:cNvSpPr>
          <p:nvPr>
            <p:ph type="pic" sz="quarter" idx="27"/>
          </p:nvPr>
        </p:nvSpPr>
        <p:spPr>
          <a:xfrm>
            <a:off x="10817956" y="1672895"/>
            <a:ext cx="1661793" cy="1661537"/>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90" name="Рисунок 37">
            <a:extLst>
              <a:ext uri="{FF2B5EF4-FFF2-40B4-BE49-F238E27FC236}">
                <a16:creationId xmlns:a16="http://schemas.microsoft.com/office/drawing/2014/main" id="{94413D5B-6325-4E72-A387-27A35DC1614A}"/>
              </a:ext>
            </a:extLst>
          </p:cNvPr>
          <p:cNvSpPr>
            <a:spLocks noGrp="1"/>
          </p:cNvSpPr>
          <p:nvPr>
            <p:ph type="pic" sz="quarter" idx="28"/>
          </p:nvPr>
        </p:nvSpPr>
        <p:spPr>
          <a:xfrm>
            <a:off x="-287762" y="3523565"/>
            <a:ext cx="1661793" cy="1661537"/>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91" name="Рисунок 37">
            <a:extLst>
              <a:ext uri="{FF2B5EF4-FFF2-40B4-BE49-F238E27FC236}">
                <a16:creationId xmlns:a16="http://schemas.microsoft.com/office/drawing/2014/main" id="{A808CED9-AE6E-4008-9C83-0210A74D6CD4}"/>
              </a:ext>
            </a:extLst>
          </p:cNvPr>
          <p:cNvSpPr>
            <a:spLocks noGrp="1"/>
          </p:cNvSpPr>
          <p:nvPr>
            <p:ph type="pic" sz="quarter" idx="29"/>
          </p:nvPr>
        </p:nvSpPr>
        <p:spPr>
          <a:xfrm>
            <a:off x="1563192" y="3523565"/>
            <a:ext cx="1661793" cy="1661537"/>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96" name="Рисунок 37">
            <a:extLst>
              <a:ext uri="{FF2B5EF4-FFF2-40B4-BE49-F238E27FC236}">
                <a16:creationId xmlns:a16="http://schemas.microsoft.com/office/drawing/2014/main" id="{E4F67C34-C28E-4AD6-8C53-550BC25FD2BC}"/>
              </a:ext>
            </a:extLst>
          </p:cNvPr>
          <p:cNvSpPr>
            <a:spLocks noGrp="1"/>
          </p:cNvSpPr>
          <p:nvPr>
            <p:ph type="pic" sz="quarter" idx="34"/>
          </p:nvPr>
        </p:nvSpPr>
        <p:spPr>
          <a:xfrm>
            <a:off x="10817956" y="3523565"/>
            <a:ext cx="1661793" cy="1661537"/>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97" name="Рисунок 37">
            <a:extLst>
              <a:ext uri="{FF2B5EF4-FFF2-40B4-BE49-F238E27FC236}">
                <a16:creationId xmlns:a16="http://schemas.microsoft.com/office/drawing/2014/main" id="{A31997C9-4DBE-41EE-96A9-A908E2B0302F}"/>
              </a:ext>
            </a:extLst>
          </p:cNvPr>
          <p:cNvSpPr>
            <a:spLocks noGrp="1"/>
          </p:cNvSpPr>
          <p:nvPr>
            <p:ph type="pic" sz="quarter" idx="35"/>
          </p:nvPr>
        </p:nvSpPr>
        <p:spPr>
          <a:xfrm>
            <a:off x="-287762" y="5374236"/>
            <a:ext cx="1661793" cy="1661537"/>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00" name="Рисунок 37">
            <a:extLst>
              <a:ext uri="{FF2B5EF4-FFF2-40B4-BE49-F238E27FC236}">
                <a16:creationId xmlns:a16="http://schemas.microsoft.com/office/drawing/2014/main" id="{8EE0361F-9A96-4CA8-A09C-61B2690C6E1A}"/>
              </a:ext>
            </a:extLst>
          </p:cNvPr>
          <p:cNvSpPr>
            <a:spLocks noGrp="1"/>
          </p:cNvSpPr>
          <p:nvPr>
            <p:ph type="pic" sz="quarter" idx="38"/>
          </p:nvPr>
        </p:nvSpPr>
        <p:spPr>
          <a:xfrm>
            <a:off x="5265100" y="5374236"/>
            <a:ext cx="1661793" cy="1661537"/>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01" name="Рисунок 37">
            <a:extLst>
              <a:ext uri="{FF2B5EF4-FFF2-40B4-BE49-F238E27FC236}">
                <a16:creationId xmlns:a16="http://schemas.microsoft.com/office/drawing/2014/main" id="{463C67EC-2B1F-45D7-B470-C4D9C9E8A38E}"/>
              </a:ext>
            </a:extLst>
          </p:cNvPr>
          <p:cNvSpPr>
            <a:spLocks noGrp="1"/>
          </p:cNvSpPr>
          <p:nvPr>
            <p:ph type="pic" sz="quarter" idx="39"/>
          </p:nvPr>
        </p:nvSpPr>
        <p:spPr>
          <a:xfrm>
            <a:off x="7116049" y="5374236"/>
            <a:ext cx="1661793" cy="1661537"/>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03" name="Рисунок 37">
            <a:extLst>
              <a:ext uri="{FF2B5EF4-FFF2-40B4-BE49-F238E27FC236}">
                <a16:creationId xmlns:a16="http://schemas.microsoft.com/office/drawing/2014/main" id="{086C8707-C8AD-42E8-8877-F337CF6C3F9E}"/>
              </a:ext>
            </a:extLst>
          </p:cNvPr>
          <p:cNvSpPr>
            <a:spLocks noGrp="1"/>
          </p:cNvSpPr>
          <p:nvPr>
            <p:ph type="pic" sz="quarter" idx="41"/>
          </p:nvPr>
        </p:nvSpPr>
        <p:spPr>
          <a:xfrm>
            <a:off x="10817956" y="5374236"/>
            <a:ext cx="1661793" cy="1661537"/>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05" name="Рисунок 23">
            <a:extLst>
              <a:ext uri="{FF2B5EF4-FFF2-40B4-BE49-F238E27FC236}">
                <a16:creationId xmlns:a16="http://schemas.microsoft.com/office/drawing/2014/main" id="{84356F95-7ED0-4AFD-B96D-194EC56416C9}"/>
              </a:ext>
            </a:extLst>
          </p:cNvPr>
          <p:cNvSpPr>
            <a:spLocks noGrp="1"/>
          </p:cNvSpPr>
          <p:nvPr>
            <p:ph type="pic" sz="quarter" idx="42"/>
          </p:nvPr>
        </p:nvSpPr>
        <p:spPr>
          <a:xfrm>
            <a:off x="1563402" y="-177774"/>
            <a:ext cx="1661583" cy="3512206"/>
          </a:xfrm>
          <a:custGeom>
            <a:avLst/>
            <a:gdLst>
              <a:gd name="connsiteX0" fmla="*/ 787641 w 2492691"/>
              <a:gd name="connsiteY0" fmla="*/ 0 h 5269124"/>
              <a:gd name="connsiteX1" fmla="*/ 1705050 w 2492691"/>
              <a:gd name="connsiteY1" fmla="*/ 0 h 5269124"/>
              <a:gd name="connsiteX2" fmla="*/ 2492691 w 2492691"/>
              <a:gd name="connsiteY2" fmla="*/ 787641 h 5269124"/>
              <a:gd name="connsiteX3" fmla="*/ 2492691 w 2492691"/>
              <a:gd name="connsiteY3" fmla="*/ 4481483 h 5269124"/>
              <a:gd name="connsiteX4" fmla="*/ 1705050 w 2492691"/>
              <a:gd name="connsiteY4" fmla="*/ 5269124 h 5269124"/>
              <a:gd name="connsiteX5" fmla="*/ 787641 w 2492691"/>
              <a:gd name="connsiteY5" fmla="*/ 5269124 h 5269124"/>
              <a:gd name="connsiteX6" fmla="*/ 0 w 2492691"/>
              <a:gd name="connsiteY6" fmla="*/ 4481483 h 5269124"/>
              <a:gd name="connsiteX7" fmla="*/ 0 w 2492691"/>
              <a:gd name="connsiteY7" fmla="*/ 787641 h 5269124"/>
              <a:gd name="connsiteX8" fmla="*/ 787641 w 2492691"/>
              <a:gd name="connsiteY8" fmla="*/ 0 h 526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2691" h="5269124">
                <a:moveTo>
                  <a:pt x="787641" y="0"/>
                </a:moveTo>
                <a:lnTo>
                  <a:pt x="1705050" y="0"/>
                </a:lnTo>
                <a:cubicBezTo>
                  <a:pt x="2140052" y="0"/>
                  <a:pt x="2492691" y="352639"/>
                  <a:pt x="2492691" y="787641"/>
                </a:cubicBezTo>
                <a:lnTo>
                  <a:pt x="2492691" y="4481483"/>
                </a:lnTo>
                <a:cubicBezTo>
                  <a:pt x="2492691" y="4916485"/>
                  <a:pt x="2140052" y="5269124"/>
                  <a:pt x="1705050" y="5269124"/>
                </a:cubicBezTo>
                <a:lnTo>
                  <a:pt x="787641" y="5269124"/>
                </a:lnTo>
                <a:cubicBezTo>
                  <a:pt x="352639" y="5269124"/>
                  <a:pt x="0" y="4916485"/>
                  <a:pt x="0" y="4481483"/>
                </a:cubicBezTo>
                <a:lnTo>
                  <a:pt x="0" y="787641"/>
                </a:lnTo>
                <a:cubicBezTo>
                  <a:pt x="0" y="352639"/>
                  <a:pt x="352639" y="0"/>
                  <a:pt x="787641"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07" name="Рисунок 23">
            <a:extLst>
              <a:ext uri="{FF2B5EF4-FFF2-40B4-BE49-F238E27FC236}">
                <a16:creationId xmlns:a16="http://schemas.microsoft.com/office/drawing/2014/main" id="{7C6A57D0-5532-4D4C-BDC1-CEEED55ACED1}"/>
              </a:ext>
            </a:extLst>
          </p:cNvPr>
          <p:cNvSpPr>
            <a:spLocks noGrp="1"/>
          </p:cNvSpPr>
          <p:nvPr>
            <p:ph type="pic" sz="quarter" idx="43"/>
          </p:nvPr>
        </p:nvSpPr>
        <p:spPr>
          <a:xfrm>
            <a:off x="8967213" y="3523564"/>
            <a:ext cx="1661583" cy="3512208"/>
          </a:xfrm>
          <a:custGeom>
            <a:avLst/>
            <a:gdLst>
              <a:gd name="connsiteX0" fmla="*/ 787641 w 2492691"/>
              <a:gd name="connsiteY0" fmla="*/ 0 h 5269124"/>
              <a:gd name="connsiteX1" fmla="*/ 1705050 w 2492691"/>
              <a:gd name="connsiteY1" fmla="*/ 0 h 5269124"/>
              <a:gd name="connsiteX2" fmla="*/ 2492691 w 2492691"/>
              <a:gd name="connsiteY2" fmla="*/ 787641 h 5269124"/>
              <a:gd name="connsiteX3" fmla="*/ 2492691 w 2492691"/>
              <a:gd name="connsiteY3" fmla="*/ 4481483 h 5269124"/>
              <a:gd name="connsiteX4" fmla="*/ 1705050 w 2492691"/>
              <a:gd name="connsiteY4" fmla="*/ 5269124 h 5269124"/>
              <a:gd name="connsiteX5" fmla="*/ 787641 w 2492691"/>
              <a:gd name="connsiteY5" fmla="*/ 5269124 h 5269124"/>
              <a:gd name="connsiteX6" fmla="*/ 0 w 2492691"/>
              <a:gd name="connsiteY6" fmla="*/ 4481483 h 5269124"/>
              <a:gd name="connsiteX7" fmla="*/ 0 w 2492691"/>
              <a:gd name="connsiteY7" fmla="*/ 787641 h 5269124"/>
              <a:gd name="connsiteX8" fmla="*/ 787641 w 2492691"/>
              <a:gd name="connsiteY8" fmla="*/ 0 h 526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2691" h="5269124">
                <a:moveTo>
                  <a:pt x="787641" y="0"/>
                </a:moveTo>
                <a:lnTo>
                  <a:pt x="1705050" y="0"/>
                </a:lnTo>
                <a:cubicBezTo>
                  <a:pt x="2140052" y="0"/>
                  <a:pt x="2492691" y="352639"/>
                  <a:pt x="2492691" y="787641"/>
                </a:cubicBezTo>
                <a:lnTo>
                  <a:pt x="2492691" y="4481483"/>
                </a:lnTo>
                <a:cubicBezTo>
                  <a:pt x="2492691" y="4916485"/>
                  <a:pt x="2140052" y="5269124"/>
                  <a:pt x="1705050" y="5269124"/>
                </a:cubicBezTo>
                <a:lnTo>
                  <a:pt x="787641" y="5269124"/>
                </a:lnTo>
                <a:cubicBezTo>
                  <a:pt x="352639" y="5269124"/>
                  <a:pt x="0" y="4916485"/>
                  <a:pt x="0" y="4481483"/>
                </a:cubicBezTo>
                <a:lnTo>
                  <a:pt x="0" y="787641"/>
                </a:lnTo>
                <a:cubicBezTo>
                  <a:pt x="0" y="352639"/>
                  <a:pt x="352639" y="0"/>
                  <a:pt x="787641"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09" name="Рисунок 21">
            <a:extLst>
              <a:ext uri="{FF2B5EF4-FFF2-40B4-BE49-F238E27FC236}">
                <a16:creationId xmlns:a16="http://schemas.microsoft.com/office/drawing/2014/main" id="{07927A05-8B3D-4BE4-8622-81CC5B4C09EE}"/>
              </a:ext>
            </a:extLst>
          </p:cNvPr>
          <p:cNvSpPr>
            <a:spLocks noGrp="1"/>
          </p:cNvSpPr>
          <p:nvPr>
            <p:ph type="pic" sz="quarter" idx="44"/>
          </p:nvPr>
        </p:nvSpPr>
        <p:spPr>
          <a:xfrm>
            <a:off x="7116049" y="-177772"/>
            <a:ext cx="3512550" cy="1661327"/>
          </a:xfrm>
          <a:custGeom>
            <a:avLst/>
            <a:gdLst>
              <a:gd name="connsiteX0" fmla="*/ 787640 w 5268824"/>
              <a:gd name="connsiteY0" fmla="*/ 0 h 2492690"/>
              <a:gd name="connsiteX1" fmla="*/ 4481184 w 5268824"/>
              <a:gd name="connsiteY1" fmla="*/ 0 h 2492690"/>
              <a:gd name="connsiteX2" fmla="*/ 5268824 w 5268824"/>
              <a:gd name="connsiteY2" fmla="*/ 787640 h 2492690"/>
              <a:gd name="connsiteX3" fmla="*/ 5268824 w 5268824"/>
              <a:gd name="connsiteY3" fmla="*/ 1705050 h 2492690"/>
              <a:gd name="connsiteX4" fmla="*/ 4481184 w 5268824"/>
              <a:gd name="connsiteY4" fmla="*/ 2492690 h 2492690"/>
              <a:gd name="connsiteX5" fmla="*/ 787640 w 5268824"/>
              <a:gd name="connsiteY5" fmla="*/ 2492690 h 2492690"/>
              <a:gd name="connsiteX6" fmla="*/ 0 w 5268824"/>
              <a:gd name="connsiteY6" fmla="*/ 1705050 h 2492690"/>
              <a:gd name="connsiteX7" fmla="*/ 0 w 5268824"/>
              <a:gd name="connsiteY7" fmla="*/ 787640 h 2492690"/>
              <a:gd name="connsiteX8" fmla="*/ 787640 w 5268824"/>
              <a:gd name="connsiteY8" fmla="*/ 0 h 24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8824" h="2492690">
                <a:moveTo>
                  <a:pt x="787640" y="0"/>
                </a:moveTo>
                <a:lnTo>
                  <a:pt x="4481184" y="0"/>
                </a:lnTo>
                <a:cubicBezTo>
                  <a:pt x="4916186" y="0"/>
                  <a:pt x="5268824" y="352638"/>
                  <a:pt x="5268824" y="787640"/>
                </a:cubicBezTo>
                <a:lnTo>
                  <a:pt x="5268824" y="1705050"/>
                </a:lnTo>
                <a:cubicBezTo>
                  <a:pt x="5268824" y="2140052"/>
                  <a:pt x="4916186" y="2492690"/>
                  <a:pt x="4481184" y="2492690"/>
                </a:cubicBezTo>
                <a:lnTo>
                  <a:pt x="787640" y="2492690"/>
                </a:lnTo>
                <a:cubicBezTo>
                  <a:pt x="352638" y="2492690"/>
                  <a:pt x="0" y="2140052"/>
                  <a:pt x="0" y="1705050"/>
                </a:cubicBezTo>
                <a:lnTo>
                  <a:pt x="0" y="787640"/>
                </a:lnTo>
                <a:cubicBezTo>
                  <a:pt x="0" y="352638"/>
                  <a:pt x="352638" y="0"/>
                  <a:pt x="78764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12" name="Рисунок 21">
            <a:extLst>
              <a:ext uri="{FF2B5EF4-FFF2-40B4-BE49-F238E27FC236}">
                <a16:creationId xmlns:a16="http://schemas.microsoft.com/office/drawing/2014/main" id="{CCAE8FF8-F000-4DDC-AEAF-FDAB7BC89BDE}"/>
              </a:ext>
            </a:extLst>
          </p:cNvPr>
          <p:cNvSpPr>
            <a:spLocks noGrp="1"/>
          </p:cNvSpPr>
          <p:nvPr>
            <p:ph type="pic" sz="quarter" idx="45"/>
          </p:nvPr>
        </p:nvSpPr>
        <p:spPr>
          <a:xfrm>
            <a:off x="1563179" y="5374446"/>
            <a:ext cx="3512550" cy="1661327"/>
          </a:xfrm>
          <a:custGeom>
            <a:avLst/>
            <a:gdLst>
              <a:gd name="connsiteX0" fmla="*/ 787640 w 5268824"/>
              <a:gd name="connsiteY0" fmla="*/ 0 h 2492690"/>
              <a:gd name="connsiteX1" fmla="*/ 4481184 w 5268824"/>
              <a:gd name="connsiteY1" fmla="*/ 0 h 2492690"/>
              <a:gd name="connsiteX2" fmla="*/ 5268824 w 5268824"/>
              <a:gd name="connsiteY2" fmla="*/ 787640 h 2492690"/>
              <a:gd name="connsiteX3" fmla="*/ 5268824 w 5268824"/>
              <a:gd name="connsiteY3" fmla="*/ 1705050 h 2492690"/>
              <a:gd name="connsiteX4" fmla="*/ 4481184 w 5268824"/>
              <a:gd name="connsiteY4" fmla="*/ 2492690 h 2492690"/>
              <a:gd name="connsiteX5" fmla="*/ 787640 w 5268824"/>
              <a:gd name="connsiteY5" fmla="*/ 2492690 h 2492690"/>
              <a:gd name="connsiteX6" fmla="*/ 0 w 5268824"/>
              <a:gd name="connsiteY6" fmla="*/ 1705050 h 2492690"/>
              <a:gd name="connsiteX7" fmla="*/ 0 w 5268824"/>
              <a:gd name="connsiteY7" fmla="*/ 787640 h 2492690"/>
              <a:gd name="connsiteX8" fmla="*/ 787640 w 5268824"/>
              <a:gd name="connsiteY8" fmla="*/ 0 h 24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8824" h="2492690">
                <a:moveTo>
                  <a:pt x="787640" y="0"/>
                </a:moveTo>
                <a:lnTo>
                  <a:pt x="4481184" y="0"/>
                </a:lnTo>
                <a:cubicBezTo>
                  <a:pt x="4916186" y="0"/>
                  <a:pt x="5268824" y="352638"/>
                  <a:pt x="5268824" y="787640"/>
                </a:cubicBezTo>
                <a:lnTo>
                  <a:pt x="5268824" y="1705050"/>
                </a:lnTo>
                <a:cubicBezTo>
                  <a:pt x="5268824" y="2140052"/>
                  <a:pt x="4916186" y="2492690"/>
                  <a:pt x="4481184" y="2492690"/>
                </a:cubicBezTo>
                <a:lnTo>
                  <a:pt x="787640" y="2492690"/>
                </a:lnTo>
                <a:cubicBezTo>
                  <a:pt x="352638" y="2492690"/>
                  <a:pt x="0" y="2140052"/>
                  <a:pt x="0" y="1705050"/>
                </a:cubicBezTo>
                <a:lnTo>
                  <a:pt x="0" y="787640"/>
                </a:lnTo>
                <a:cubicBezTo>
                  <a:pt x="0" y="352638"/>
                  <a:pt x="352638" y="0"/>
                  <a:pt x="78764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Tree>
    <p:extLst>
      <p:ext uri="{BB962C8B-B14F-4D97-AF65-F5344CB8AC3E}">
        <p14:creationId xmlns:p14="http://schemas.microsoft.com/office/powerpoint/2010/main" val="242848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1000"/>
                                        <p:tgtEl>
                                          <p:spTgt spid="103"/>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1000"/>
                                        <p:tgtEl>
                                          <p:spTgt spid="83"/>
                                        </p:tgtEl>
                                      </p:cBhvr>
                                    </p:animEffect>
                                  </p:childTnLst>
                                </p:cTn>
                              </p:par>
                              <p:par>
                                <p:cTn id="14" presetID="10" presetClass="entr" presetSubtype="0" fill="hold" grpId="0" nodeType="withEffect">
                                  <p:stCondLst>
                                    <p:cond delay="175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1000"/>
                                        <p:tgtEl>
                                          <p:spTgt spid="96"/>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1000"/>
                                        <p:tgtEl>
                                          <p:spTgt spid="90"/>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childTnLst>
                                </p:cTn>
                              </p:par>
                              <p:par>
                                <p:cTn id="23" presetID="10" presetClass="entr" presetSubtype="0" fill="hold" grpId="0" nodeType="withEffect">
                                  <p:stCondLst>
                                    <p:cond delay="225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1000"/>
                                        <p:tgtEl>
                                          <p:spTgt spid="82"/>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1000"/>
                                        <p:tgtEl>
                                          <p:spTgt spid="97"/>
                                        </p:tgtEl>
                                      </p:cBhvr>
                                    </p:animEffect>
                                  </p:childTnLst>
                                </p:cTn>
                              </p:par>
                              <p:par>
                                <p:cTn id="29" presetID="10" presetClass="entr" presetSubtype="0" fill="hold" grpId="0" nodeType="withEffect">
                                  <p:stCondLst>
                                    <p:cond delay="250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childTnLst>
                                </p:cTn>
                              </p:par>
                              <p:par>
                                <p:cTn id="32" presetID="10" presetClass="entr" presetSubtype="0" fill="hold" grpId="0" nodeType="withEffect">
                                  <p:stCondLst>
                                    <p:cond delay="250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1000"/>
                                        <p:tgtEl>
                                          <p:spTgt spid="88"/>
                                        </p:tgtEl>
                                      </p:cBhvr>
                                    </p:animEffect>
                                  </p:childTnLst>
                                </p:cTn>
                              </p:par>
                              <p:par>
                                <p:cTn id="35" presetID="10" presetClass="entr" presetSubtype="0" fill="hold" grpId="0" nodeType="withEffect">
                                  <p:stCondLst>
                                    <p:cond delay="275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1000"/>
                                        <p:tgtEl>
                                          <p:spTgt spid="78"/>
                                        </p:tgtEl>
                                      </p:cBhvr>
                                    </p:animEffect>
                                  </p:childTnLst>
                                </p:cTn>
                              </p:par>
                              <p:par>
                                <p:cTn id="38" presetID="10" presetClass="entr" presetSubtype="0" fill="hold" grpId="0" nodeType="withEffect">
                                  <p:stCondLst>
                                    <p:cond delay="275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1000"/>
                                        <p:tgtEl>
                                          <p:spTgt spid="101"/>
                                        </p:tgtEl>
                                      </p:cBhvr>
                                    </p:animEffect>
                                  </p:childTnLst>
                                </p:cTn>
                              </p:par>
                              <p:par>
                                <p:cTn id="41" presetID="10" presetClass="entr" presetSubtype="0" fill="hold" grpId="0" nodeType="withEffect">
                                  <p:stCondLst>
                                    <p:cond delay="300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1000"/>
                                        <p:tgtEl>
                                          <p:spTgt spid="79"/>
                                        </p:tgtEl>
                                      </p:cBhvr>
                                    </p:animEffect>
                                  </p:childTnLst>
                                </p:cTn>
                              </p:par>
                              <p:par>
                                <p:cTn id="44" presetID="10" presetClass="entr" presetSubtype="0" fill="hold" grpId="0" nodeType="withEffect">
                                  <p:stCondLst>
                                    <p:cond delay="300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1000"/>
                                        <p:tgtEl>
                                          <p:spTgt spid="100"/>
                                        </p:tgtEl>
                                      </p:cBhvr>
                                    </p:animEffect>
                                  </p:childTnLst>
                                </p:cTn>
                              </p:par>
                              <p:par>
                                <p:cTn id="47" presetID="2" presetClass="entr" presetSubtype="1" decel="100000" fill="hold" grpId="0" nodeType="withEffect">
                                  <p:stCondLst>
                                    <p:cond delay="3500"/>
                                  </p:stCondLst>
                                  <p:childTnLst>
                                    <p:set>
                                      <p:cBhvr>
                                        <p:cTn id="48" dur="1" fill="hold">
                                          <p:stCondLst>
                                            <p:cond delay="0"/>
                                          </p:stCondLst>
                                        </p:cTn>
                                        <p:tgtEl>
                                          <p:spTgt spid="105"/>
                                        </p:tgtEl>
                                        <p:attrNameLst>
                                          <p:attrName>style.visibility</p:attrName>
                                        </p:attrNameLst>
                                      </p:cBhvr>
                                      <p:to>
                                        <p:strVal val="visible"/>
                                      </p:to>
                                    </p:set>
                                    <p:anim calcmode="lin" valueType="num">
                                      <p:cBhvr additive="base">
                                        <p:cTn id="49" dur="1000" fill="hold"/>
                                        <p:tgtEl>
                                          <p:spTgt spid="105"/>
                                        </p:tgtEl>
                                        <p:attrNameLst>
                                          <p:attrName>ppt_x</p:attrName>
                                        </p:attrNameLst>
                                      </p:cBhvr>
                                      <p:tavLst>
                                        <p:tav tm="0">
                                          <p:val>
                                            <p:strVal val="#ppt_x"/>
                                          </p:val>
                                        </p:tav>
                                        <p:tav tm="100000">
                                          <p:val>
                                            <p:strVal val="#ppt_x"/>
                                          </p:val>
                                        </p:tav>
                                      </p:tavLst>
                                    </p:anim>
                                    <p:anim calcmode="lin" valueType="num">
                                      <p:cBhvr additive="base">
                                        <p:cTn id="50" dur="1000" fill="hold"/>
                                        <p:tgtEl>
                                          <p:spTgt spid="105"/>
                                        </p:tgtEl>
                                        <p:attrNameLst>
                                          <p:attrName>ppt_y</p:attrName>
                                        </p:attrNameLst>
                                      </p:cBhvr>
                                      <p:tavLst>
                                        <p:tav tm="0">
                                          <p:val>
                                            <p:strVal val="0-#ppt_h/2"/>
                                          </p:val>
                                        </p:tav>
                                        <p:tav tm="100000">
                                          <p:val>
                                            <p:strVal val="#ppt_y"/>
                                          </p:val>
                                        </p:tav>
                                      </p:tavLst>
                                    </p:anim>
                                  </p:childTnLst>
                                </p:cTn>
                              </p:par>
                              <p:par>
                                <p:cTn id="51" presetID="2" presetClass="entr" presetSubtype="4" decel="100000" fill="hold" grpId="0" nodeType="withEffect">
                                  <p:stCondLst>
                                    <p:cond delay="3500"/>
                                  </p:stCondLst>
                                  <p:childTnLst>
                                    <p:set>
                                      <p:cBhvr>
                                        <p:cTn id="52" dur="1" fill="hold">
                                          <p:stCondLst>
                                            <p:cond delay="0"/>
                                          </p:stCondLst>
                                        </p:cTn>
                                        <p:tgtEl>
                                          <p:spTgt spid="107"/>
                                        </p:tgtEl>
                                        <p:attrNameLst>
                                          <p:attrName>style.visibility</p:attrName>
                                        </p:attrNameLst>
                                      </p:cBhvr>
                                      <p:to>
                                        <p:strVal val="visible"/>
                                      </p:to>
                                    </p:set>
                                    <p:anim calcmode="lin" valueType="num">
                                      <p:cBhvr additive="base">
                                        <p:cTn id="53" dur="1000" fill="hold"/>
                                        <p:tgtEl>
                                          <p:spTgt spid="107"/>
                                        </p:tgtEl>
                                        <p:attrNameLst>
                                          <p:attrName>ppt_x</p:attrName>
                                        </p:attrNameLst>
                                      </p:cBhvr>
                                      <p:tavLst>
                                        <p:tav tm="0">
                                          <p:val>
                                            <p:strVal val="#ppt_x"/>
                                          </p:val>
                                        </p:tav>
                                        <p:tav tm="100000">
                                          <p:val>
                                            <p:strVal val="#ppt_x"/>
                                          </p:val>
                                        </p:tav>
                                      </p:tavLst>
                                    </p:anim>
                                    <p:anim calcmode="lin" valueType="num">
                                      <p:cBhvr additive="base">
                                        <p:cTn id="54" dur="1000" fill="hold"/>
                                        <p:tgtEl>
                                          <p:spTgt spid="107"/>
                                        </p:tgtEl>
                                        <p:attrNameLst>
                                          <p:attrName>ppt_y</p:attrName>
                                        </p:attrNameLst>
                                      </p:cBhvr>
                                      <p:tavLst>
                                        <p:tav tm="0">
                                          <p:val>
                                            <p:strVal val="1+#ppt_h/2"/>
                                          </p:val>
                                        </p:tav>
                                        <p:tav tm="100000">
                                          <p:val>
                                            <p:strVal val="#ppt_y"/>
                                          </p:val>
                                        </p:tav>
                                      </p:tavLst>
                                    </p:anim>
                                  </p:childTnLst>
                                </p:cTn>
                              </p:par>
                              <p:par>
                                <p:cTn id="55" presetID="2" presetClass="entr" presetSubtype="4" decel="100000" fill="hold" grpId="0" nodeType="withEffect">
                                  <p:stCondLst>
                                    <p:cond delay="3750"/>
                                  </p:stCondLst>
                                  <p:childTnLst>
                                    <p:set>
                                      <p:cBhvr>
                                        <p:cTn id="56" dur="1" fill="hold">
                                          <p:stCondLst>
                                            <p:cond delay="0"/>
                                          </p:stCondLst>
                                        </p:cTn>
                                        <p:tgtEl>
                                          <p:spTgt spid="112"/>
                                        </p:tgtEl>
                                        <p:attrNameLst>
                                          <p:attrName>style.visibility</p:attrName>
                                        </p:attrNameLst>
                                      </p:cBhvr>
                                      <p:to>
                                        <p:strVal val="visible"/>
                                      </p:to>
                                    </p:set>
                                    <p:anim calcmode="lin" valueType="num">
                                      <p:cBhvr additive="base">
                                        <p:cTn id="57" dur="1000" fill="hold"/>
                                        <p:tgtEl>
                                          <p:spTgt spid="112"/>
                                        </p:tgtEl>
                                        <p:attrNameLst>
                                          <p:attrName>ppt_x</p:attrName>
                                        </p:attrNameLst>
                                      </p:cBhvr>
                                      <p:tavLst>
                                        <p:tav tm="0">
                                          <p:val>
                                            <p:strVal val="#ppt_x"/>
                                          </p:val>
                                        </p:tav>
                                        <p:tav tm="100000">
                                          <p:val>
                                            <p:strVal val="#ppt_x"/>
                                          </p:val>
                                        </p:tav>
                                      </p:tavLst>
                                    </p:anim>
                                    <p:anim calcmode="lin" valueType="num">
                                      <p:cBhvr additive="base">
                                        <p:cTn id="58" dur="1000" fill="hold"/>
                                        <p:tgtEl>
                                          <p:spTgt spid="112"/>
                                        </p:tgtEl>
                                        <p:attrNameLst>
                                          <p:attrName>ppt_y</p:attrName>
                                        </p:attrNameLst>
                                      </p:cBhvr>
                                      <p:tavLst>
                                        <p:tav tm="0">
                                          <p:val>
                                            <p:strVal val="1+#ppt_h/2"/>
                                          </p:val>
                                        </p:tav>
                                        <p:tav tm="100000">
                                          <p:val>
                                            <p:strVal val="#ppt_y"/>
                                          </p:val>
                                        </p:tav>
                                      </p:tavLst>
                                    </p:anim>
                                  </p:childTnLst>
                                </p:cTn>
                              </p:par>
                              <p:par>
                                <p:cTn id="59" presetID="2" presetClass="entr" presetSubtype="1" decel="100000" fill="hold" grpId="0" nodeType="withEffect">
                                  <p:stCondLst>
                                    <p:cond delay="3750"/>
                                  </p:stCondLst>
                                  <p:childTnLst>
                                    <p:set>
                                      <p:cBhvr>
                                        <p:cTn id="60" dur="1" fill="hold">
                                          <p:stCondLst>
                                            <p:cond delay="0"/>
                                          </p:stCondLst>
                                        </p:cTn>
                                        <p:tgtEl>
                                          <p:spTgt spid="109"/>
                                        </p:tgtEl>
                                        <p:attrNameLst>
                                          <p:attrName>style.visibility</p:attrName>
                                        </p:attrNameLst>
                                      </p:cBhvr>
                                      <p:to>
                                        <p:strVal val="visible"/>
                                      </p:to>
                                    </p:set>
                                    <p:anim calcmode="lin" valueType="num">
                                      <p:cBhvr additive="base">
                                        <p:cTn id="61" dur="1000" fill="hold"/>
                                        <p:tgtEl>
                                          <p:spTgt spid="109"/>
                                        </p:tgtEl>
                                        <p:attrNameLst>
                                          <p:attrName>ppt_x</p:attrName>
                                        </p:attrNameLst>
                                      </p:cBhvr>
                                      <p:tavLst>
                                        <p:tav tm="0">
                                          <p:val>
                                            <p:strVal val="#ppt_x"/>
                                          </p:val>
                                        </p:tav>
                                        <p:tav tm="100000">
                                          <p:val>
                                            <p:strVal val="#ppt_x"/>
                                          </p:val>
                                        </p:tav>
                                      </p:tavLst>
                                    </p:anim>
                                    <p:anim calcmode="lin" valueType="num">
                                      <p:cBhvr additive="base">
                                        <p:cTn id="62" dur="1000" fill="hold"/>
                                        <p:tgtEl>
                                          <p:spTgt spid="1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animBg="1"/>
      <p:bldP spid="79" grpId="0" animBg="1"/>
      <p:bldP spid="82" grpId="0" animBg="1"/>
      <p:bldP spid="83" grpId="0" animBg="1"/>
      <p:bldP spid="88" grpId="0" animBg="1"/>
      <p:bldP spid="89" grpId="0" animBg="1"/>
      <p:bldP spid="90" grpId="0" animBg="1"/>
      <p:bldP spid="91" grpId="0" animBg="1"/>
      <p:bldP spid="96" grpId="0" animBg="1"/>
      <p:bldP spid="97" grpId="0" animBg="1"/>
      <p:bldP spid="100" grpId="0" animBg="1"/>
      <p:bldP spid="101" grpId="0" animBg="1"/>
      <p:bldP spid="103" grpId="0" animBg="1"/>
      <p:bldP spid="105" grpId="0" animBg="1"/>
      <p:bldP spid="107" grpId="0" animBg="1"/>
      <p:bldP spid="109" grpId="0" animBg="1"/>
      <p:bldP spid="112"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nimation slide_80">
    <p:spTree>
      <p:nvGrpSpPr>
        <p:cNvPr id="1" name=""/>
        <p:cNvGrpSpPr/>
        <p:nvPr/>
      </p:nvGrpSpPr>
      <p:grpSpPr>
        <a:xfrm>
          <a:off x="0" y="0"/>
          <a:ext cx="0" cy="0"/>
          <a:chOff x="0" y="0"/>
          <a:chExt cx="0" cy="0"/>
        </a:xfrm>
      </p:grpSpPr>
      <p:sp>
        <p:nvSpPr>
          <p:cNvPr id="15" name="Picture Placeholder 2"/>
          <p:cNvSpPr>
            <a:spLocks noGrp="1"/>
          </p:cNvSpPr>
          <p:nvPr>
            <p:ph type="pic" sz="quarter" idx="13"/>
          </p:nvPr>
        </p:nvSpPr>
        <p:spPr>
          <a:xfrm>
            <a:off x="-1231900" y="1"/>
            <a:ext cx="13423901"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84262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900"/>
                                        <p:tgtEl>
                                          <p:spTgt spid="15"/>
                                        </p:tgtEl>
                                      </p:cBhvr>
                                    </p:animEffect>
                                  </p:childTnLst>
                                </p:cTn>
                              </p:par>
                              <p:par>
                                <p:cTn id="8" presetID="42" presetClass="path" presetSubtype="0" repeatCount="indefinite" accel="50000" decel="50000" autoRev="1" fill="hold" grpId="1" nodeType="withEffect">
                                  <p:stCondLst>
                                    <p:cond delay="0"/>
                                  </p:stCondLst>
                                  <p:childTnLst>
                                    <p:animMotion origin="layout" path="M 8.33333E-7 -2.85141E-6 L 0.09167 -2.85141E-6 " pathEditMode="relative" rAng="0" ptsTypes="AA">
                                      <p:cBhvr>
                                        <p:cTn id="9" dur="3000" fill="hold"/>
                                        <p:tgtEl>
                                          <p:spTgt spid="15"/>
                                        </p:tgtEl>
                                        <p:attrNameLst>
                                          <p:attrName>ppt_x</p:attrName>
                                          <p:attrName>ppt_y</p:attrName>
                                        </p:attrNameLst>
                                      </p:cBhvr>
                                      <p:rCtr x="45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fo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406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pening (12-08-24)-01">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810754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pening (12-08-24)-02">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1208920" y="1692014"/>
            <a:ext cx="3967692" cy="3473973"/>
          </a:xfrm>
          <a:custGeom>
            <a:avLst/>
            <a:gdLst>
              <a:gd name="connsiteX0" fmla="*/ 1413272 w 5951538"/>
              <a:gd name="connsiteY0" fmla="*/ 290512 h 5211763"/>
              <a:gd name="connsiteX1" fmla="*/ 2825750 w 5951538"/>
              <a:gd name="connsiteY1" fmla="*/ 2742803 h 5211763"/>
              <a:gd name="connsiteX2" fmla="*/ 1413272 w 5951538"/>
              <a:gd name="connsiteY2" fmla="*/ 5195887 h 5211763"/>
              <a:gd name="connsiteX3" fmla="*/ 0 w 5951538"/>
              <a:gd name="connsiteY3" fmla="*/ 2742803 h 5211763"/>
              <a:gd name="connsiteX4" fmla="*/ 4538663 w 5951538"/>
              <a:gd name="connsiteY4" fmla="*/ 0 h 5211763"/>
              <a:gd name="connsiteX5" fmla="*/ 5951538 w 5951538"/>
              <a:gd name="connsiteY5" fmla="*/ 2452735 h 5211763"/>
              <a:gd name="connsiteX6" fmla="*/ 4362450 w 5951538"/>
              <a:gd name="connsiteY6" fmla="*/ 5211763 h 5211763"/>
              <a:gd name="connsiteX7" fmla="*/ 1536700 w 5951538"/>
              <a:gd name="connsiteY7" fmla="*/ 5211763 h 521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1538" h="5211763">
                <a:moveTo>
                  <a:pt x="1413272" y="290512"/>
                </a:moveTo>
                <a:lnTo>
                  <a:pt x="2825750" y="2742803"/>
                </a:lnTo>
                <a:lnTo>
                  <a:pt x="1413272" y="5195887"/>
                </a:lnTo>
                <a:lnTo>
                  <a:pt x="0" y="2742803"/>
                </a:lnTo>
                <a:close/>
                <a:moveTo>
                  <a:pt x="4538663" y="0"/>
                </a:moveTo>
                <a:lnTo>
                  <a:pt x="5951538" y="2452735"/>
                </a:lnTo>
                <a:lnTo>
                  <a:pt x="4362450" y="5211763"/>
                </a:lnTo>
                <a:lnTo>
                  <a:pt x="1536700" y="521176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489288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pening (12-08-24)-04">
    <p:spTree>
      <p:nvGrpSpPr>
        <p:cNvPr id="1" name=""/>
        <p:cNvGrpSpPr/>
        <p:nvPr/>
      </p:nvGrpSpPr>
      <p:grpSpPr>
        <a:xfrm>
          <a:off x="0" y="0"/>
          <a:ext cx="0" cy="0"/>
          <a:chOff x="0" y="0"/>
          <a:chExt cx="0" cy="0"/>
        </a:xfrm>
      </p:grpSpPr>
      <p:sp>
        <p:nvSpPr>
          <p:cNvPr id="5" name="Прямоугольник 4"/>
          <p:cNvSpPr/>
          <p:nvPr userDrawn="1"/>
        </p:nvSpPr>
        <p:spPr>
          <a:xfrm>
            <a:off x="0" y="0"/>
            <a:ext cx="12192000" cy="6858000"/>
          </a:xfrm>
          <a:prstGeom prst="rect">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Рисунок 2"/>
          <p:cNvSpPr>
            <a:spLocks noGrp="1"/>
          </p:cNvSpPr>
          <p:nvPr>
            <p:ph type="pic" sz="quarter" idx="10"/>
          </p:nvPr>
        </p:nvSpPr>
        <p:spPr bwMode="auto">
          <a:xfrm>
            <a:off x="1502304" y="0"/>
            <a:ext cx="9187393" cy="3716293"/>
          </a:xfrm>
          <a:custGeom>
            <a:avLst/>
            <a:gdLst>
              <a:gd name="connsiteX0" fmla="*/ 6698210 w 13781088"/>
              <a:gd name="connsiteY0" fmla="*/ 0 h 5565775"/>
              <a:gd name="connsiteX1" fmla="*/ 13781088 w 13781088"/>
              <a:gd name="connsiteY1" fmla="*/ 0 h 5565775"/>
              <a:gd name="connsiteX2" fmla="*/ 10576966 w 13781088"/>
              <a:gd name="connsiteY2" fmla="*/ 5565775 h 5565775"/>
              <a:gd name="connsiteX3" fmla="*/ 3494088 w 13781088"/>
              <a:gd name="connsiteY3" fmla="*/ 5565775 h 5565775"/>
              <a:gd name="connsiteX4" fmla="*/ 0 w 13781088"/>
              <a:gd name="connsiteY4" fmla="*/ 0 h 5565775"/>
              <a:gd name="connsiteX5" fmla="*/ 6364288 w 13781088"/>
              <a:gd name="connsiteY5" fmla="*/ 0 h 5565775"/>
              <a:gd name="connsiteX6" fmla="*/ 3181747 w 13781088"/>
              <a:gd name="connsiteY6" fmla="*/ 5527675 h 556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81088" h="5565775">
                <a:moveTo>
                  <a:pt x="6698210" y="0"/>
                </a:moveTo>
                <a:lnTo>
                  <a:pt x="13781088" y="0"/>
                </a:lnTo>
                <a:lnTo>
                  <a:pt x="10576966" y="5565775"/>
                </a:lnTo>
                <a:lnTo>
                  <a:pt x="3494088" y="5565775"/>
                </a:lnTo>
                <a:close/>
                <a:moveTo>
                  <a:pt x="0" y="0"/>
                </a:moveTo>
                <a:lnTo>
                  <a:pt x="6364288" y="0"/>
                </a:lnTo>
                <a:lnTo>
                  <a:pt x="3181747" y="552767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111915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pening (12-08-24)-0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4428621" cy="386020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rot="10800000" flipV="1">
            <a:off x="4428621" y="3860204"/>
            <a:ext cx="7763379" cy="2997796"/>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089661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Opening (12-08-24)-1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699451"/>
            <a:ext cx="3035300" cy="615854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3098800" y="0"/>
            <a:ext cx="3035300" cy="615854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159918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Opening (12-08-24)-13">
    <p:spTree>
      <p:nvGrpSpPr>
        <p:cNvPr id="1" name=""/>
        <p:cNvGrpSpPr/>
        <p:nvPr/>
      </p:nvGrpSpPr>
      <p:grpSpPr>
        <a:xfrm>
          <a:off x="0" y="0"/>
          <a:ext cx="0" cy="0"/>
          <a:chOff x="0" y="0"/>
          <a:chExt cx="0" cy="0"/>
        </a:xfrm>
      </p:grpSpPr>
      <p:sp>
        <p:nvSpPr>
          <p:cNvPr id="13" name="Рисунок 17"/>
          <p:cNvSpPr>
            <a:spLocks noGrp="1"/>
          </p:cNvSpPr>
          <p:nvPr>
            <p:ph type="pic" sz="quarter" idx="10"/>
          </p:nvPr>
        </p:nvSpPr>
        <p:spPr bwMode="auto">
          <a:xfrm>
            <a:off x="5320792" y="1143266"/>
            <a:ext cx="6444489" cy="4825428"/>
          </a:xfrm>
          <a:custGeom>
            <a:avLst/>
            <a:gdLst>
              <a:gd name="connsiteX0" fmla="*/ 3970263 w 9666733"/>
              <a:gd name="connsiteY0" fmla="*/ 1639891 h 7239260"/>
              <a:gd name="connsiteX1" fmla="*/ 5768946 w 9666733"/>
              <a:gd name="connsiteY1" fmla="*/ 1639891 h 7239260"/>
              <a:gd name="connsiteX2" fmla="*/ 8372076 w 9666733"/>
              <a:gd name="connsiteY2" fmla="*/ 6160384 h 7239260"/>
              <a:gd name="connsiteX3" fmla="*/ 6575550 w 9666733"/>
              <a:gd name="connsiteY3" fmla="*/ 6160384 h 7239260"/>
              <a:gd name="connsiteX4" fmla="*/ 0 w 9666733"/>
              <a:gd name="connsiteY4" fmla="*/ 1488849 h 7239260"/>
              <a:gd name="connsiteX5" fmla="*/ 1802483 w 9666733"/>
              <a:gd name="connsiteY5" fmla="*/ 1488849 h 7239260"/>
              <a:gd name="connsiteX6" fmla="*/ 5113871 w 9666733"/>
              <a:gd name="connsiteY6" fmla="*/ 7239260 h 7239260"/>
              <a:gd name="connsiteX7" fmla="*/ 3313547 w 9666733"/>
              <a:gd name="connsiteY7" fmla="*/ 7239260 h 7239260"/>
              <a:gd name="connsiteX8" fmla="*/ 4973621 w 9666733"/>
              <a:gd name="connsiteY8" fmla="*/ 21577 h 7239260"/>
              <a:gd name="connsiteX9" fmla="*/ 6773187 w 9666733"/>
              <a:gd name="connsiteY9" fmla="*/ 21577 h 7239260"/>
              <a:gd name="connsiteX10" fmla="*/ 9666733 w 9666733"/>
              <a:gd name="connsiteY10" fmla="*/ 5038353 h 7239260"/>
              <a:gd name="connsiteX11" fmla="*/ 7867168 w 9666733"/>
              <a:gd name="connsiteY11" fmla="*/ 5038353 h 7239260"/>
              <a:gd name="connsiteX12" fmla="*/ 1078875 w 9666733"/>
              <a:gd name="connsiteY12" fmla="*/ 0 h 7239260"/>
              <a:gd name="connsiteX13" fmla="*/ 2880726 w 9666733"/>
              <a:gd name="connsiteY13" fmla="*/ 0 h 7239260"/>
              <a:gd name="connsiteX14" fmla="*/ 6181960 w 9666733"/>
              <a:gd name="connsiteY14" fmla="*/ 5718041 h 7239260"/>
              <a:gd name="connsiteX15" fmla="*/ 4380109 w 9666733"/>
              <a:gd name="connsiteY15" fmla="*/ 5718041 h 723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66733" h="7239260">
                <a:moveTo>
                  <a:pt x="3970263" y="1639891"/>
                </a:moveTo>
                <a:lnTo>
                  <a:pt x="5768946" y="1639891"/>
                </a:lnTo>
                <a:lnTo>
                  <a:pt x="8372076" y="6160384"/>
                </a:lnTo>
                <a:lnTo>
                  <a:pt x="6575550" y="6160384"/>
                </a:lnTo>
                <a:close/>
                <a:moveTo>
                  <a:pt x="0" y="1488849"/>
                </a:moveTo>
                <a:lnTo>
                  <a:pt x="1802483" y="1488849"/>
                </a:lnTo>
                <a:lnTo>
                  <a:pt x="5113871" y="7239260"/>
                </a:lnTo>
                <a:lnTo>
                  <a:pt x="3313547" y="7239260"/>
                </a:lnTo>
                <a:close/>
                <a:moveTo>
                  <a:pt x="4973621" y="21577"/>
                </a:moveTo>
                <a:lnTo>
                  <a:pt x="6773187" y="21577"/>
                </a:lnTo>
                <a:lnTo>
                  <a:pt x="9666733" y="5038353"/>
                </a:lnTo>
                <a:lnTo>
                  <a:pt x="7867168" y="5038353"/>
                </a:lnTo>
                <a:close/>
                <a:moveTo>
                  <a:pt x="1078875" y="0"/>
                </a:moveTo>
                <a:lnTo>
                  <a:pt x="2880726" y="0"/>
                </a:lnTo>
                <a:lnTo>
                  <a:pt x="6181960" y="5718041"/>
                </a:lnTo>
                <a:lnTo>
                  <a:pt x="4380109" y="571804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63412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pening (15-04-24)-24">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5663381" cy="159139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a:p>
        </p:txBody>
      </p:sp>
      <p:sp>
        <p:nvSpPr>
          <p:cNvPr id="6" name="Picture Placeholder 2"/>
          <p:cNvSpPr>
            <a:spLocks noGrp="1"/>
          </p:cNvSpPr>
          <p:nvPr>
            <p:ph type="pic" sz="quarter" idx="11"/>
          </p:nvPr>
        </p:nvSpPr>
        <p:spPr>
          <a:xfrm>
            <a:off x="5663381" y="1591400"/>
            <a:ext cx="6528619" cy="52666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a:p>
        </p:txBody>
      </p:sp>
    </p:spTree>
    <p:extLst>
      <p:ext uri="{BB962C8B-B14F-4D97-AF65-F5344CB8AC3E}">
        <p14:creationId xmlns:p14="http://schemas.microsoft.com/office/powerpoint/2010/main" val="138473718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90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9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8" dur="9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0000">
                                      <p:stCondLst>
                                        <p:cond delay="1200"/>
                                      </p:stCondLst>
                                      <p:childTnLst>
                                        <p:set>
                                          <p:cBhvr>
                                            <p:cTn id="10" dur="1" fill="hold">
                                              <p:stCondLst>
                                                <p:cond delay="0"/>
                                              </p:stCondLst>
                                            </p:cTn>
                                            <p:tgtEl>
                                              <p:spTgt spid="6"/>
                                            </p:tgtEl>
                                            <p:attrNameLst>
                                              <p:attrName>style.visibility</p:attrName>
                                            </p:attrNameLst>
                                          </p:cBhvr>
                                          <p:to>
                                            <p:strVal val="visible"/>
                                          </p:to>
                                        </p:set>
                                        <p:anim calcmode="lin" valueType="num" p14:bounceEnd="40000">
                                          <p:cBhvr additive="base">
                                            <p:cTn id="11" dur="9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12" dur="9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9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900" fill="hold"/>
                                            <p:tgtEl>
                                              <p:spTgt spid="5"/>
                                            </p:tgtEl>
                                            <p:attrNameLst>
                                              <p:attrName>ppt_x</p:attrName>
                                            </p:attrNameLst>
                                          </p:cBhvr>
                                          <p:tavLst>
                                            <p:tav tm="0">
                                              <p:val>
                                                <p:strVal val="0-#ppt_w/2"/>
                                              </p:val>
                                            </p:tav>
                                            <p:tav tm="100000">
                                              <p:val>
                                                <p:strVal val="#ppt_x"/>
                                              </p:val>
                                            </p:tav>
                                          </p:tavLst>
                                        </p:anim>
                                        <p:anim calcmode="lin" valueType="num">
                                          <p:cBhvr additive="base">
                                            <p:cTn id="8" dur="9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900" fill="hold"/>
                                            <p:tgtEl>
                                              <p:spTgt spid="6"/>
                                            </p:tgtEl>
                                            <p:attrNameLst>
                                              <p:attrName>ppt_x</p:attrName>
                                            </p:attrNameLst>
                                          </p:cBhvr>
                                          <p:tavLst>
                                            <p:tav tm="0">
                                              <p:val>
                                                <p:strVal val="1+#ppt_w/2"/>
                                              </p:val>
                                            </p:tav>
                                            <p:tav tm="100000">
                                              <p:val>
                                                <p:strVal val="#ppt_x"/>
                                              </p:val>
                                            </p:tav>
                                          </p:tavLst>
                                        </p:anim>
                                        <p:anim calcmode="lin" valueType="num">
                                          <p:cBhvr additive="base">
                                            <p:cTn id="12" dur="9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Opening (12-08-24)-14">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0"/>
            <a:ext cx="6606455" cy="6858000"/>
          </a:xfrm>
          <a:custGeom>
            <a:avLst/>
            <a:gdLst>
              <a:gd name="connsiteX0" fmla="*/ 3069560 w 9909680"/>
              <a:gd name="connsiteY0" fmla="*/ 0 h 10288588"/>
              <a:gd name="connsiteX1" fmla="*/ 4765386 w 9909680"/>
              <a:gd name="connsiteY1" fmla="*/ 0 h 10288588"/>
              <a:gd name="connsiteX2" fmla="*/ 9909680 w 9909680"/>
              <a:gd name="connsiteY2" fmla="*/ 5144296 h 10288588"/>
              <a:gd name="connsiteX3" fmla="*/ 4765388 w 9909680"/>
              <a:gd name="connsiteY3" fmla="*/ 10288588 h 10288588"/>
              <a:gd name="connsiteX4" fmla="*/ 3069567 w 9909680"/>
              <a:gd name="connsiteY4" fmla="*/ 10288588 h 10288588"/>
              <a:gd name="connsiteX5" fmla="*/ 8213859 w 9909680"/>
              <a:gd name="connsiteY5" fmla="*/ 5144298 h 10288588"/>
              <a:gd name="connsiteX6" fmla="*/ 0 w 9909680"/>
              <a:gd name="connsiteY6" fmla="*/ 0 h 10288588"/>
              <a:gd name="connsiteX7" fmla="*/ 2598669 w 9909680"/>
              <a:gd name="connsiteY7" fmla="*/ 0 h 10288588"/>
              <a:gd name="connsiteX8" fmla="*/ 7742967 w 9909680"/>
              <a:gd name="connsiteY8" fmla="*/ 5144299 h 10288588"/>
              <a:gd name="connsiteX9" fmla="*/ 2598678 w 9909680"/>
              <a:gd name="connsiteY9" fmla="*/ 10288587 h 10288588"/>
              <a:gd name="connsiteX10" fmla="*/ 0 w 9909680"/>
              <a:gd name="connsiteY10" fmla="*/ 10288587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09680" h="10288588">
                <a:moveTo>
                  <a:pt x="3069560" y="0"/>
                </a:moveTo>
                <a:lnTo>
                  <a:pt x="4765386" y="0"/>
                </a:lnTo>
                <a:lnTo>
                  <a:pt x="9909680" y="5144296"/>
                </a:lnTo>
                <a:lnTo>
                  <a:pt x="4765388" y="10288588"/>
                </a:lnTo>
                <a:lnTo>
                  <a:pt x="3069567" y="10288588"/>
                </a:lnTo>
                <a:lnTo>
                  <a:pt x="8213859" y="5144298"/>
                </a:lnTo>
                <a:close/>
                <a:moveTo>
                  <a:pt x="0" y="0"/>
                </a:moveTo>
                <a:lnTo>
                  <a:pt x="2598669" y="0"/>
                </a:lnTo>
                <a:lnTo>
                  <a:pt x="7742967" y="5144299"/>
                </a:lnTo>
                <a:lnTo>
                  <a:pt x="2598678" y="10288587"/>
                </a:lnTo>
                <a:lnTo>
                  <a:pt x="0" y="102885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619434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Opening (12-08-24)-16">
    <p:spTree>
      <p:nvGrpSpPr>
        <p:cNvPr id="1" name=""/>
        <p:cNvGrpSpPr/>
        <p:nvPr/>
      </p:nvGrpSpPr>
      <p:grpSpPr>
        <a:xfrm>
          <a:off x="0" y="0"/>
          <a:ext cx="0" cy="0"/>
          <a:chOff x="0" y="0"/>
          <a:chExt cx="0" cy="0"/>
        </a:xfrm>
      </p:grpSpPr>
      <p:sp>
        <p:nvSpPr>
          <p:cNvPr id="4" name="Freeform 15"/>
          <p:cNvSpPr>
            <a:spLocks noGrp="1"/>
          </p:cNvSpPr>
          <p:nvPr>
            <p:ph type="pic" sz="quarter" idx="10"/>
          </p:nvPr>
        </p:nvSpPr>
        <p:spPr bwMode="auto">
          <a:xfrm>
            <a:off x="7068371" y="1863979"/>
            <a:ext cx="2995663" cy="3009463"/>
          </a:xfrm>
          <a:custGeom>
            <a:avLst/>
            <a:gdLst>
              <a:gd name="T0" fmla="*/ 1158 w 2102"/>
              <a:gd name="T1" fmla="*/ 5 h 2111"/>
              <a:gd name="T2" fmla="*/ 1313 w 2102"/>
              <a:gd name="T3" fmla="*/ 33 h 2111"/>
              <a:gd name="T4" fmla="*/ 1460 w 2102"/>
              <a:gd name="T5" fmla="*/ 83 h 2111"/>
              <a:gd name="T6" fmla="*/ 1595 w 2102"/>
              <a:gd name="T7" fmla="*/ 153 h 2111"/>
              <a:gd name="T8" fmla="*/ 1719 w 2102"/>
              <a:gd name="T9" fmla="*/ 241 h 2111"/>
              <a:gd name="T10" fmla="*/ 1829 w 2102"/>
              <a:gd name="T11" fmla="*/ 346 h 2111"/>
              <a:gd name="T12" fmla="*/ 1922 w 2102"/>
              <a:gd name="T13" fmla="*/ 465 h 2111"/>
              <a:gd name="T14" fmla="*/ 1998 w 2102"/>
              <a:gd name="T15" fmla="*/ 597 h 2111"/>
              <a:gd name="T16" fmla="*/ 2055 w 2102"/>
              <a:gd name="T17" fmla="*/ 741 h 2111"/>
              <a:gd name="T18" fmla="*/ 2090 w 2102"/>
              <a:gd name="T19" fmla="*/ 895 h 2111"/>
              <a:gd name="T20" fmla="*/ 2102 w 2102"/>
              <a:gd name="T21" fmla="*/ 1055 h 2111"/>
              <a:gd name="T22" fmla="*/ 2090 w 2102"/>
              <a:gd name="T23" fmla="*/ 1216 h 2111"/>
              <a:gd name="T24" fmla="*/ 2055 w 2102"/>
              <a:gd name="T25" fmla="*/ 1369 h 2111"/>
              <a:gd name="T26" fmla="*/ 1998 w 2102"/>
              <a:gd name="T27" fmla="*/ 1513 h 2111"/>
              <a:gd name="T28" fmla="*/ 1922 w 2102"/>
              <a:gd name="T29" fmla="*/ 1645 h 2111"/>
              <a:gd name="T30" fmla="*/ 1829 w 2102"/>
              <a:gd name="T31" fmla="*/ 1765 h 2111"/>
              <a:gd name="T32" fmla="*/ 1719 w 2102"/>
              <a:gd name="T33" fmla="*/ 1870 h 2111"/>
              <a:gd name="T34" fmla="*/ 1595 w 2102"/>
              <a:gd name="T35" fmla="*/ 1958 h 2111"/>
              <a:gd name="T36" fmla="*/ 1460 w 2102"/>
              <a:gd name="T37" fmla="*/ 2028 h 2111"/>
              <a:gd name="T38" fmla="*/ 1313 w 2102"/>
              <a:gd name="T39" fmla="*/ 2077 h 2111"/>
              <a:gd name="T40" fmla="*/ 1158 w 2102"/>
              <a:gd name="T41" fmla="*/ 2105 h 2111"/>
              <a:gd name="T42" fmla="*/ 996 w 2102"/>
              <a:gd name="T43" fmla="*/ 2109 h 2111"/>
              <a:gd name="T44" fmla="*/ 839 w 2102"/>
              <a:gd name="T45" fmla="*/ 2089 h 2111"/>
              <a:gd name="T46" fmla="*/ 690 w 2102"/>
              <a:gd name="T47" fmla="*/ 2046 h 2111"/>
              <a:gd name="T48" fmla="*/ 550 w 2102"/>
              <a:gd name="T49" fmla="*/ 1984 h 2111"/>
              <a:gd name="T50" fmla="*/ 422 w 2102"/>
              <a:gd name="T51" fmla="*/ 1901 h 2111"/>
              <a:gd name="T52" fmla="*/ 307 w 2102"/>
              <a:gd name="T53" fmla="*/ 1802 h 2111"/>
              <a:gd name="T54" fmla="*/ 208 w 2102"/>
              <a:gd name="T55" fmla="*/ 1687 h 2111"/>
              <a:gd name="T56" fmla="*/ 127 w 2102"/>
              <a:gd name="T57" fmla="*/ 1559 h 2111"/>
              <a:gd name="T58" fmla="*/ 63 w 2102"/>
              <a:gd name="T59" fmla="*/ 1418 h 2111"/>
              <a:gd name="T60" fmla="*/ 20 w 2102"/>
              <a:gd name="T61" fmla="*/ 1268 h 2111"/>
              <a:gd name="T62" fmla="*/ 1 w 2102"/>
              <a:gd name="T63" fmla="*/ 1109 h 2111"/>
              <a:gd name="T64" fmla="*/ 5 w 2102"/>
              <a:gd name="T65" fmla="*/ 947 h 2111"/>
              <a:gd name="T66" fmla="*/ 33 w 2102"/>
              <a:gd name="T67" fmla="*/ 791 h 2111"/>
              <a:gd name="T68" fmla="*/ 82 w 2102"/>
              <a:gd name="T69" fmla="*/ 645 h 2111"/>
              <a:gd name="T70" fmla="*/ 151 w 2102"/>
              <a:gd name="T71" fmla="*/ 508 h 2111"/>
              <a:gd name="T72" fmla="*/ 239 w 2102"/>
              <a:gd name="T73" fmla="*/ 384 h 2111"/>
              <a:gd name="T74" fmla="*/ 344 w 2102"/>
              <a:gd name="T75" fmla="*/ 274 h 2111"/>
              <a:gd name="T76" fmla="*/ 463 w 2102"/>
              <a:gd name="T77" fmla="*/ 180 h 2111"/>
              <a:gd name="T78" fmla="*/ 595 w 2102"/>
              <a:gd name="T79" fmla="*/ 104 h 2111"/>
              <a:gd name="T80" fmla="*/ 738 w 2102"/>
              <a:gd name="T81" fmla="*/ 47 h 2111"/>
              <a:gd name="T82" fmla="*/ 891 w 2102"/>
              <a:gd name="T83" fmla="*/ 12 h 2111"/>
              <a:gd name="T84" fmla="*/ 1050 w 2102"/>
              <a:gd name="T85" fmla="*/ 0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2" h="2111">
                <a:moveTo>
                  <a:pt x="1050" y="0"/>
                </a:moveTo>
                <a:lnTo>
                  <a:pt x="1104" y="1"/>
                </a:lnTo>
                <a:lnTo>
                  <a:pt x="1158" y="5"/>
                </a:lnTo>
                <a:lnTo>
                  <a:pt x="1211" y="12"/>
                </a:lnTo>
                <a:lnTo>
                  <a:pt x="1262" y="22"/>
                </a:lnTo>
                <a:lnTo>
                  <a:pt x="1313" y="33"/>
                </a:lnTo>
                <a:lnTo>
                  <a:pt x="1363" y="47"/>
                </a:lnTo>
                <a:lnTo>
                  <a:pt x="1412" y="64"/>
                </a:lnTo>
                <a:lnTo>
                  <a:pt x="1460" y="83"/>
                </a:lnTo>
                <a:lnTo>
                  <a:pt x="1506" y="104"/>
                </a:lnTo>
                <a:lnTo>
                  <a:pt x="1551" y="127"/>
                </a:lnTo>
                <a:lnTo>
                  <a:pt x="1595" y="153"/>
                </a:lnTo>
                <a:lnTo>
                  <a:pt x="1638" y="180"/>
                </a:lnTo>
                <a:lnTo>
                  <a:pt x="1680" y="209"/>
                </a:lnTo>
                <a:lnTo>
                  <a:pt x="1719" y="241"/>
                </a:lnTo>
                <a:lnTo>
                  <a:pt x="1757" y="274"/>
                </a:lnTo>
                <a:lnTo>
                  <a:pt x="1793" y="309"/>
                </a:lnTo>
                <a:lnTo>
                  <a:pt x="1829" y="346"/>
                </a:lnTo>
                <a:lnTo>
                  <a:pt x="1862" y="384"/>
                </a:lnTo>
                <a:lnTo>
                  <a:pt x="1892" y="424"/>
                </a:lnTo>
                <a:lnTo>
                  <a:pt x="1922" y="465"/>
                </a:lnTo>
                <a:lnTo>
                  <a:pt x="1950" y="508"/>
                </a:lnTo>
                <a:lnTo>
                  <a:pt x="1975" y="552"/>
                </a:lnTo>
                <a:lnTo>
                  <a:pt x="1998" y="597"/>
                </a:lnTo>
                <a:lnTo>
                  <a:pt x="2019" y="645"/>
                </a:lnTo>
                <a:lnTo>
                  <a:pt x="2037" y="693"/>
                </a:lnTo>
                <a:lnTo>
                  <a:pt x="2055" y="741"/>
                </a:lnTo>
                <a:lnTo>
                  <a:pt x="2068" y="791"/>
                </a:lnTo>
                <a:lnTo>
                  <a:pt x="2080" y="843"/>
                </a:lnTo>
                <a:lnTo>
                  <a:pt x="2090" y="895"/>
                </a:lnTo>
                <a:lnTo>
                  <a:pt x="2096" y="947"/>
                </a:lnTo>
                <a:lnTo>
                  <a:pt x="2100" y="1001"/>
                </a:lnTo>
                <a:lnTo>
                  <a:pt x="2102" y="1055"/>
                </a:lnTo>
                <a:lnTo>
                  <a:pt x="2100" y="1109"/>
                </a:lnTo>
                <a:lnTo>
                  <a:pt x="2096" y="1163"/>
                </a:lnTo>
                <a:lnTo>
                  <a:pt x="2090" y="1216"/>
                </a:lnTo>
                <a:lnTo>
                  <a:pt x="2080" y="1268"/>
                </a:lnTo>
                <a:lnTo>
                  <a:pt x="2068" y="1319"/>
                </a:lnTo>
                <a:lnTo>
                  <a:pt x="2055" y="1369"/>
                </a:lnTo>
                <a:lnTo>
                  <a:pt x="2037" y="1418"/>
                </a:lnTo>
                <a:lnTo>
                  <a:pt x="2019" y="1466"/>
                </a:lnTo>
                <a:lnTo>
                  <a:pt x="1998" y="1513"/>
                </a:lnTo>
                <a:lnTo>
                  <a:pt x="1975" y="1559"/>
                </a:lnTo>
                <a:lnTo>
                  <a:pt x="1950" y="1603"/>
                </a:lnTo>
                <a:lnTo>
                  <a:pt x="1922" y="1645"/>
                </a:lnTo>
                <a:lnTo>
                  <a:pt x="1892" y="1687"/>
                </a:lnTo>
                <a:lnTo>
                  <a:pt x="1862" y="1726"/>
                </a:lnTo>
                <a:lnTo>
                  <a:pt x="1829" y="1765"/>
                </a:lnTo>
                <a:lnTo>
                  <a:pt x="1793" y="1802"/>
                </a:lnTo>
                <a:lnTo>
                  <a:pt x="1757" y="1837"/>
                </a:lnTo>
                <a:lnTo>
                  <a:pt x="1719" y="1870"/>
                </a:lnTo>
                <a:lnTo>
                  <a:pt x="1680" y="1901"/>
                </a:lnTo>
                <a:lnTo>
                  <a:pt x="1638" y="1930"/>
                </a:lnTo>
                <a:lnTo>
                  <a:pt x="1595" y="1958"/>
                </a:lnTo>
                <a:lnTo>
                  <a:pt x="1551" y="1984"/>
                </a:lnTo>
                <a:lnTo>
                  <a:pt x="1506" y="2006"/>
                </a:lnTo>
                <a:lnTo>
                  <a:pt x="1460" y="2028"/>
                </a:lnTo>
                <a:lnTo>
                  <a:pt x="1412" y="2046"/>
                </a:lnTo>
                <a:lnTo>
                  <a:pt x="1363" y="2064"/>
                </a:lnTo>
                <a:lnTo>
                  <a:pt x="1313" y="2077"/>
                </a:lnTo>
                <a:lnTo>
                  <a:pt x="1262" y="2089"/>
                </a:lnTo>
                <a:lnTo>
                  <a:pt x="1211" y="2099"/>
                </a:lnTo>
                <a:lnTo>
                  <a:pt x="1158" y="2105"/>
                </a:lnTo>
                <a:lnTo>
                  <a:pt x="1104" y="2109"/>
                </a:lnTo>
                <a:lnTo>
                  <a:pt x="1050" y="2111"/>
                </a:lnTo>
                <a:lnTo>
                  <a:pt x="996" y="2109"/>
                </a:lnTo>
                <a:lnTo>
                  <a:pt x="943" y="2105"/>
                </a:lnTo>
                <a:lnTo>
                  <a:pt x="891" y="2099"/>
                </a:lnTo>
                <a:lnTo>
                  <a:pt x="839" y="2089"/>
                </a:lnTo>
                <a:lnTo>
                  <a:pt x="788" y="2077"/>
                </a:lnTo>
                <a:lnTo>
                  <a:pt x="738" y="2064"/>
                </a:lnTo>
                <a:lnTo>
                  <a:pt x="690" y="2046"/>
                </a:lnTo>
                <a:lnTo>
                  <a:pt x="642" y="2028"/>
                </a:lnTo>
                <a:lnTo>
                  <a:pt x="595" y="2006"/>
                </a:lnTo>
                <a:lnTo>
                  <a:pt x="550" y="1984"/>
                </a:lnTo>
                <a:lnTo>
                  <a:pt x="506" y="1958"/>
                </a:lnTo>
                <a:lnTo>
                  <a:pt x="463" y="1930"/>
                </a:lnTo>
                <a:lnTo>
                  <a:pt x="422" y="1901"/>
                </a:lnTo>
                <a:lnTo>
                  <a:pt x="382" y="1870"/>
                </a:lnTo>
                <a:lnTo>
                  <a:pt x="344" y="1837"/>
                </a:lnTo>
                <a:lnTo>
                  <a:pt x="307" y="1802"/>
                </a:lnTo>
                <a:lnTo>
                  <a:pt x="273" y="1765"/>
                </a:lnTo>
                <a:lnTo>
                  <a:pt x="239" y="1726"/>
                </a:lnTo>
                <a:lnTo>
                  <a:pt x="208" y="1687"/>
                </a:lnTo>
                <a:lnTo>
                  <a:pt x="179" y="1645"/>
                </a:lnTo>
                <a:lnTo>
                  <a:pt x="151" y="1603"/>
                </a:lnTo>
                <a:lnTo>
                  <a:pt x="127" y="1559"/>
                </a:lnTo>
                <a:lnTo>
                  <a:pt x="103" y="1513"/>
                </a:lnTo>
                <a:lnTo>
                  <a:pt x="82" y="1466"/>
                </a:lnTo>
                <a:lnTo>
                  <a:pt x="63" y="1418"/>
                </a:lnTo>
                <a:lnTo>
                  <a:pt x="47" y="1369"/>
                </a:lnTo>
                <a:lnTo>
                  <a:pt x="33" y="1319"/>
                </a:lnTo>
                <a:lnTo>
                  <a:pt x="20" y="1268"/>
                </a:lnTo>
                <a:lnTo>
                  <a:pt x="11" y="1216"/>
                </a:lnTo>
                <a:lnTo>
                  <a:pt x="5" y="1163"/>
                </a:lnTo>
                <a:lnTo>
                  <a:pt x="1" y="1109"/>
                </a:lnTo>
                <a:lnTo>
                  <a:pt x="0" y="1055"/>
                </a:lnTo>
                <a:lnTo>
                  <a:pt x="1" y="1001"/>
                </a:lnTo>
                <a:lnTo>
                  <a:pt x="5" y="947"/>
                </a:lnTo>
                <a:lnTo>
                  <a:pt x="11" y="895"/>
                </a:lnTo>
                <a:lnTo>
                  <a:pt x="20" y="843"/>
                </a:lnTo>
                <a:lnTo>
                  <a:pt x="33" y="791"/>
                </a:lnTo>
                <a:lnTo>
                  <a:pt x="47" y="741"/>
                </a:lnTo>
                <a:lnTo>
                  <a:pt x="63" y="693"/>
                </a:lnTo>
                <a:lnTo>
                  <a:pt x="82" y="645"/>
                </a:lnTo>
                <a:lnTo>
                  <a:pt x="103" y="597"/>
                </a:lnTo>
                <a:lnTo>
                  <a:pt x="127" y="552"/>
                </a:lnTo>
                <a:lnTo>
                  <a:pt x="151" y="508"/>
                </a:lnTo>
                <a:lnTo>
                  <a:pt x="179" y="465"/>
                </a:lnTo>
                <a:lnTo>
                  <a:pt x="208" y="424"/>
                </a:lnTo>
                <a:lnTo>
                  <a:pt x="239" y="384"/>
                </a:lnTo>
                <a:lnTo>
                  <a:pt x="273" y="346"/>
                </a:lnTo>
                <a:lnTo>
                  <a:pt x="307" y="309"/>
                </a:lnTo>
                <a:lnTo>
                  <a:pt x="344" y="274"/>
                </a:lnTo>
                <a:lnTo>
                  <a:pt x="382" y="241"/>
                </a:lnTo>
                <a:lnTo>
                  <a:pt x="422" y="209"/>
                </a:lnTo>
                <a:lnTo>
                  <a:pt x="463" y="180"/>
                </a:lnTo>
                <a:lnTo>
                  <a:pt x="506" y="153"/>
                </a:lnTo>
                <a:lnTo>
                  <a:pt x="550" y="127"/>
                </a:lnTo>
                <a:lnTo>
                  <a:pt x="595" y="104"/>
                </a:lnTo>
                <a:lnTo>
                  <a:pt x="642" y="83"/>
                </a:lnTo>
                <a:lnTo>
                  <a:pt x="690" y="64"/>
                </a:lnTo>
                <a:lnTo>
                  <a:pt x="738" y="47"/>
                </a:lnTo>
                <a:lnTo>
                  <a:pt x="788" y="33"/>
                </a:lnTo>
                <a:lnTo>
                  <a:pt x="839" y="22"/>
                </a:lnTo>
                <a:lnTo>
                  <a:pt x="891" y="12"/>
                </a:lnTo>
                <a:lnTo>
                  <a:pt x="943" y="5"/>
                </a:lnTo>
                <a:lnTo>
                  <a:pt x="996" y="1"/>
                </a:lnTo>
                <a:lnTo>
                  <a:pt x="10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269185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Opening (12-08-24)-18">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0"/>
            <a:ext cx="7262873" cy="6858000"/>
          </a:xfrm>
          <a:custGeom>
            <a:avLst/>
            <a:gdLst>
              <a:gd name="connsiteX0" fmla="*/ 6162973 w 10894311"/>
              <a:gd name="connsiteY0" fmla="*/ 5557251 h 10288589"/>
              <a:gd name="connsiteX1" fmla="*/ 10894311 w 10894311"/>
              <a:gd name="connsiteY1" fmla="*/ 10288589 h 10288589"/>
              <a:gd name="connsiteX2" fmla="*/ 1431635 w 10894311"/>
              <a:gd name="connsiteY2" fmla="*/ 10288589 h 10288589"/>
              <a:gd name="connsiteX3" fmla="*/ 0 w 10894311"/>
              <a:gd name="connsiteY3" fmla="*/ 0 h 10288589"/>
              <a:gd name="connsiteX4" fmla="*/ 6584529 w 10894311"/>
              <a:gd name="connsiteY4" fmla="*/ 0 h 10288589"/>
              <a:gd name="connsiteX5" fmla="*/ 8971997 w 10894311"/>
              <a:gd name="connsiteY5" fmla="*/ 2387468 h 10288589"/>
              <a:gd name="connsiteX6" fmla="*/ 1070876 w 10894311"/>
              <a:gd name="connsiteY6" fmla="*/ 10288588 h 10288589"/>
              <a:gd name="connsiteX7" fmla="*/ 0 w 10894311"/>
              <a:gd name="connsiteY7" fmla="*/ 10288587 h 1028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4311" h="10288589">
                <a:moveTo>
                  <a:pt x="6162973" y="5557251"/>
                </a:moveTo>
                <a:lnTo>
                  <a:pt x="10894311" y="10288589"/>
                </a:lnTo>
                <a:lnTo>
                  <a:pt x="1431635" y="10288589"/>
                </a:lnTo>
                <a:close/>
                <a:moveTo>
                  <a:pt x="0" y="0"/>
                </a:moveTo>
                <a:lnTo>
                  <a:pt x="6584529" y="0"/>
                </a:lnTo>
                <a:lnTo>
                  <a:pt x="8971997" y="2387468"/>
                </a:lnTo>
                <a:lnTo>
                  <a:pt x="1070876" y="10288588"/>
                </a:lnTo>
                <a:lnTo>
                  <a:pt x="0" y="102885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3500335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pening (12-08-24)-28">
    <p:spTree>
      <p:nvGrpSpPr>
        <p:cNvPr id="1" name=""/>
        <p:cNvGrpSpPr/>
        <p:nvPr/>
      </p:nvGrpSpPr>
      <p:grpSpPr>
        <a:xfrm>
          <a:off x="0" y="0"/>
          <a:ext cx="0" cy="0"/>
          <a:chOff x="0" y="0"/>
          <a:chExt cx="0" cy="0"/>
        </a:xfrm>
      </p:grpSpPr>
      <p:sp>
        <p:nvSpPr>
          <p:cNvPr id="3" name="Freeform 6"/>
          <p:cNvSpPr>
            <a:spLocks noGrp="1" noEditPoints="1"/>
          </p:cNvSpPr>
          <p:nvPr>
            <p:ph type="pic" sz="quarter" idx="10"/>
          </p:nvPr>
        </p:nvSpPr>
        <p:spPr bwMode="auto">
          <a:xfrm>
            <a:off x="5083656" y="0"/>
            <a:ext cx="7108344" cy="6858000"/>
          </a:xfrm>
          <a:custGeom>
            <a:avLst/>
            <a:gdLst>
              <a:gd name="T0" fmla="*/ 4707 w 4707"/>
              <a:gd name="T1" fmla="*/ 0 h 4539"/>
              <a:gd name="T2" fmla="*/ 3160 w 4707"/>
              <a:gd name="T3" fmla="*/ 0 h 4539"/>
              <a:gd name="T4" fmla="*/ 539 w 4707"/>
              <a:gd name="T5" fmla="*/ 4539 h 4539"/>
              <a:gd name="T6" fmla="*/ 2265 w 4707"/>
              <a:gd name="T7" fmla="*/ 4539 h 4539"/>
              <a:gd name="T8" fmla="*/ 4707 w 4707"/>
              <a:gd name="T9" fmla="*/ 310 h 4539"/>
              <a:gd name="T10" fmla="*/ 4707 w 4707"/>
              <a:gd name="T11" fmla="*/ 0 h 4539"/>
              <a:gd name="T12" fmla="*/ 3094 w 4707"/>
              <a:gd name="T13" fmla="*/ 0 h 4539"/>
              <a:gd name="T14" fmla="*/ 1368 w 4707"/>
              <a:gd name="T15" fmla="*/ 0 h 4539"/>
              <a:gd name="T16" fmla="*/ 0 w 4707"/>
              <a:gd name="T17" fmla="*/ 2370 h 4539"/>
              <a:gd name="T18" fmla="*/ 1295 w 4707"/>
              <a:gd name="T19" fmla="*/ 3118 h 4539"/>
              <a:gd name="T20" fmla="*/ 3094 w 4707"/>
              <a:gd name="T21" fmla="*/ 0 h 4539"/>
              <a:gd name="T22" fmla="*/ 4707 w 4707"/>
              <a:gd name="T23" fmla="*/ 3413 h 4539"/>
              <a:gd name="T24" fmla="*/ 4707 w 4707"/>
              <a:gd name="T25" fmla="*/ 423 h 4539"/>
              <a:gd name="T26" fmla="*/ 3261 w 4707"/>
              <a:gd name="T27" fmla="*/ 2929 h 4539"/>
              <a:gd name="T28" fmla="*/ 4555 w 4707"/>
              <a:gd name="T29" fmla="*/ 3676 h 4539"/>
              <a:gd name="T30" fmla="*/ 4707 w 4707"/>
              <a:gd name="T31" fmla="*/ 3413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7" h="4539">
                <a:moveTo>
                  <a:pt x="4707" y="0"/>
                </a:moveTo>
                <a:lnTo>
                  <a:pt x="3160" y="0"/>
                </a:lnTo>
                <a:lnTo>
                  <a:pt x="539" y="4539"/>
                </a:lnTo>
                <a:lnTo>
                  <a:pt x="2265" y="4539"/>
                </a:lnTo>
                <a:lnTo>
                  <a:pt x="4707" y="310"/>
                </a:lnTo>
                <a:lnTo>
                  <a:pt x="4707" y="0"/>
                </a:lnTo>
                <a:close/>
                <a:moveTo>
                  <a:pt x="3094" y="0"/>
                </a:moveTo>
                <a:lnTo>
                  <a:pt x="1368" y="0"/>
                </a:lnTo>
                <a:lnTo>
                  <a:pt x="0" y="2370"/>
                </a:lnTo>
                <a:lnTo>
                  <a:pt x="1295" y="3118"/>
                </a:lnTo>
                <a:lnTo>
                  <a:pt x="3094" y="0"/>
                </a:lnTo>
                <a:close/>
                <a:moveTo>
                  <a:pt x="4707" y="3413"/>
                </a:moveTo>
                <a:lnTo>
                  <a:pt x="4707" y="423"/>
                </a:lnTo>
                <a:lnTo>
                  <a:pt x="3261" y="2929"/>
                </a:lnTo>
                <a:lnTo>
                  <a:pt x="4555" y="3676"/>
                </a:lnTo>
                <a:lnTo>
                  <a:pt x="4707" y="341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090425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WOT (28-09-23)-03">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95095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am (29-06-22)-06">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47EAEB85-F8EF-4CC9-B4CE-BAB1AA2FD21C}"/>
              </a:ext>
            </a:extLst>
          </p:cNvPr>
          <p:cNvSpPr/>
          <p:nvPr userDrawn="1"/>
        </p:nvSpPr>
        <p:spPr>
          <a:xfrm>
            <a:off x="0" y="0"/>
            <a:ext cx="12191996" cy="6858000"/>
          </a:xfrm>
          <a:prstGeom prst="rect">
            <a:avLst/>
          </a:prstGeom>
          <a:solidFill>
            <a:srgbClr val="F0F2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3" name="Рисунок 6">
            <a:extLst>
              <a:ext uri="{FF2B5EF4-FFF2-40B4-BE49-F238E27FC236}">
                <a16:creationId xmlns:a16="http://schemas.microsoft.com/office/drawing/2014/main" id="{4866ED80-871F-48FE-96F2-12E77390EE80}"/>
              </a:ext>
            </a:extLst>
          </p:cNvPr>
          <p:cNvSpPr>
            <a:spLocks noGrp="1"/>
          </p:cNvSpPr>
          <p:nvPr userDrawn="1">
            <p:ph type="pic" sz="quarter" idx="14"/>
          </p:nvPr>
        </p:nvSpPr>
        <p:spPr>
          <a:xfrm>
            <a:off x="2553052" y="799977"/>
            <a:ext cx="1752247" cy="1752329"/>
          </a:xfrm>
          <a:prstGeom prst="rect">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1" name="Рисунок 5">
            <a:extLst>
              <a:ext uri="{FF2B5EF4-FFF2-40B4-BE49-F238E27FC236}">
                <a16:creationId xmlns:a16="http://schemas.microsoft.com/office/drawing/2014/main" id="{EAF175F8-FAAD-460E-AA34-83E441EDBA35}"/>
              </a:ext>
            </a:extLst>
          </p:cNvPr>
          <p:cNvSpPr>
            <a:spLocks noGrp="1"/>
          </p:cNvSpPr>
          <p:nvPr userDrawn="1">
            <p:ph type="pic" sz="quarter" idx="12"/>
          </p:nvPr>
        </p:nvSpPr>
        <p:spPr>
          <a:xfrm>
            <a:off x="800100" y="799977"/>
            <a:ext cx="1752952" cy="1752681"/>
          </a:xfrm>
          <a:custGeom>
            <a:avLst/>
            <a:gdLst>
              <a:gd name="connsiteX0" fmla="*/ 421707 w 2629429"/>
              <a:gd name="connsiteY0" fmla="*/ 0 h 2629428"/>
              <a:gd name="connsiteX1" fmla="*/ 2629429 w 2629429"/>
              <a:gd name="connsiteY1" fmla="*/ 0 h 2629428"/>
              <a:gd name="connsiteX2" fmla="*/ 2629429 w 2629429"/>
              <a:gd name="connsiteY2" fmla="*/ 2629428 h 2629428"/>
              <a:gd name="connsiteX3" fmla="*/ 0 w 2629429"/>
              <a:gd name="connsiteY3" fmla="*/ 2629428 h 2629428"/>
              <a:gd name="connsiteX4" fmla="*/ 0 w 2629429"/>
              <a:gd name="connsiteY4" fmla="*/ 421698 h 2629428"/>
              <a:gd name="connsiteX5" fmla="*/ 8567 w 2629429"/>
              <a:gd name="connsiteY5" fmla="*/ 336719 h 2629428"/>
              <a:gd name="connsiteX6" fmla="*/ 421707 w 2629429"/>
              <a:gd name="connsiteY6" fmla="*/ 0 h 262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429" h="2629428">
                <a:moveTo>
                  <a:pt x="421707" y="0"/>
                </a:moveTo>
                <a:lnTo>
                  <a:pt x="2629429" y="0"/>
                </a:lnTo>
                <a:lnTo>
                  <a:pt x="2629429" y="2629428"/>
                </a:lnTo>
                <a:lnTo>
                  <a:pt x="0" y="2629428"/>
                </a:lnTo>
                <a:lnTo>
                  <a:pt x="0" y="421698"/>
                </a:lnTo>
                <a:lnTo>
                  <a:pt x="8567" y="336719"/>
                </a:lnTo>
                <a:cubicBezTo>
                  <a:pt x="47889" y="144554"/>
                  <a:pt x="217917" y="0"/>
                  <a:pt x="421707" y="0"/>
                </a:cubicBezTo>
                <a:close/>
              </a:path>
            </a:pathLst>
          </a:cu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2" name="Рисунок 25">
            <a:extLst>
              <a:ext uri="{FF2B5EF4-FFF2-40B4-BE49-F238E27FC236}">
                <a16:creationId xmlns:a16="http://schemas.microsoft.com/office/drawing/2014/main" id="{BB8D7A15-157F-4819-AEFD-4F9C9478C495}"/>
              </a:ext>
            </a:extLst>
          </p:cNvPr>
          <p:cNvSpPr>
            <a:spLocks noGrp="1"/>
          </p:cNvSpPr>
          <p:nvPr userDrawn="1">
            <p:ph type="pic" sz="quarter" idx="15"/>
          </p:nvPr>
        </p:nvSpPr>
        <p:spPr>
          <a:xfrm>
            <a:off x="4306004" y="799977"/>
            <a:ext cx="1752600" cy="1752329"/>
          </a:xfrm>
          <a:custGeom>
            <a:avLst/>
            <a:gdLst>
              <a:gd name="connsiteX0" fmla="*/ 0 w 2629428"/>
              <a:gd name="connsiteY0" fmla="*/ 0 h 2629428"/>
              <a:gd name="connsiteX1" fmla="*/ 2207720 w 2629428"/>
              <a:gd name="connsiteY1" fmla="*/ 0 h 2629428"/>
              <a:gd name="connsiteX2" fmla="*/ 2629428 w 2629428"/>
              <a:gd name="connsiteY2" fmla="*/ 421708 h 2629428"/>
              <a:gd name="connsiteX3" fmla="*/ 2629428 w 2629428"/>
              <a:gd name="connsiteY3" fmla="*/ 2629428 h 2629428"/>
              <a:gd name="connsiteX4" fmla="*/ 0 w 2629428"/>
              <a:gd name="connsiteY4" fmla="*/ 2629428 h 2629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428" h="2629428">
                <a:moveTo>
                  <a:pt x="0" y="0"/>
                </a:moveTo>
                <a:lnTo>
                  <a:pt x="2207720" y="0"/>
                </a:lnTo>
                <a:cubicBezTo>
                  <a:pt x="2440623" y="0"/>
                  <a:pt x="2629428" y="188805"/>
                  <a:pt x="2629428" y="421708"/>
                </a:cubicBezTo>
                <a:lnTo>
                  <a:pt x="2629428" y="2629428"/>
                </a:lnTo>
                <a:lnTo>
                  <a:pt x="0" y="2629428"/>
                </a:lnTo>
                <a:close/>
              </a:path>
            </a:pathLst>
          </a:cu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4" name="Рисунок 6">
            <a:extLst>
              <a:ext uri="{FF2B5EF4-FFF2-40B4-BE49-F238E27FC236}">
                <a16:creationId xmlns:a16="http://schemas.microsoft.com/office/drawing/2014/main" id="{2F7E5D15-41EB-4361-A5E8-EF0966BD894D}"/>
              </a:ext>
            </a:extLst>
          </p:cNvPr>
          <p:cNvSpPr>
            <a:spLocks noGrp="1"/>
          </p:cNvSpPr>
          <p:nvPr userDrawn="1">
            <p:ph type="pic" sz="quarter" idx="19"/>
          </p:nvPr>
        </p:nvSpPr>
        <p:spPr>
          <a:xfrm>
            <a:off x="4305298" y="2552307"/>
            <a:ext cx="1753306" cy="1759206"/>
          </a:xfrm>
          <a:prstGeom prst="rect">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6" name="Рисунок 9">
            <a:extLst>
              <a:ext uri="{FF2B5EF4-FFF2-40B4-BE49-F238E27FC236}">
                <a16:creationId xmlns:a16="http://schemas.microsoft.com/office/drawing/2014/main" id="{3D202E9A-C303-4F24-8947-323535260B19}"/>
              </a:ext>
            </a:extLst>
          </p:cNvPr>
          <p:cNvSpPr>
            <a:spLocks noGrp="1"/>
          </p:cNvSpPr>
          <p:nvPr userDrawn="1">
            <p:ph type="pic" sz="quarter" idx="21"/>
          </p:nvPr>
        </p:nvSpPr>
        <p:spPr>
          <a:xfrm>
            <a:off x="4305298" y="4311513"/>
            <a:ext cx="1753306" cy="1752945"/>
          </a:xfrm>
          <a:custGeom>
            <a:avLst/>
            <a:gdLst>
              <a:gd name="connsiteX0" fmla="*/ 0 w 2629428"/>
              <a:gd name="connsiteY0" fmla="*/ 0 h 2629428"/>
              <a:gd name="connsiteX1" fmla="*/ 2629428 w 2629428"/>
              <a:gd name="connsiteY1" fmla="*/ 0 h 2629428"/>
              <a:gd name="connsiteX2" fmla="*/ 2629428 w 2629428"/>
              <a:gd name="connsiteY2" fmla="*/ 2207720 h 2629428"/>
              <a:gd name="connsiteX3" fmla="*/ 2207720 w 2629428"/>
              <a:gd name="connsiteY3" fmla="*/ 2629428 h 2629428"/>
              <a:gd name="connsiteX4" fmla="*/ 0 w 2629428"/>
              <a:gd name="connsiteY4" fmla="*/ 2629428 h 2629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428" h="2629428">
                <a:moveTo>
                  <a:pt x="0" y="0"/>
                </a:moveTo>
                <a:lnTo>
                  <a:pt x="2629428" y="0"/>
                </a:lnTo>
                <a:lnTo>
                  <a:pt x="2629428" y="2207720"/>
                </a:lnTo>
                <a:cubicBezTo>
                  <a:pt x="2629428" y="2440623"/>
                  <a:pt x="2440623" y="2629428"/>
                  <a:pt x="2207720" y="2629428"/>
                </a:cubicBezTo>
                <a:lnTo>
                  <a:pt x="0" y="2629428"/>
                </a:lnTo>
                <a:close/>
              </a:path>
            </a:pathLst>
          </a:cu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14" name="Рисунок 13">
            <a:extLst>
              <a:ext uri="{FF2B5EF4-FFF2-40B4-BE49-F238E27FC236}">
                <a16:creationId xmlns:a16="http://schemas.microsoft.com/office/drawing/2014/main" id="{752603EF-A72B-449D-B676-F1F38B211516}"/>
              </a:ext>
            </a:extLst>
          </p:cNvPr>
          <p:cNvSpPr>
            <a:spLocks noGrp="1"/>
          </p:cNvSpPr>
          <p:nvPr>
            <p:ph type="pic" sz="quarter" idx="22"/>
          </p:nvPr>
        </p:nvSpPr>
        <p:spPr>
          <a:xfrm>
            <a:off x="800100" y="2552307"/>
            <a:ext cx="3505553" cy="3515281"/>
          </a:xfrm>
          <a:custGeom>
            <a:avLst/>
            <a:gdLst>
              <a:gd name="connsiteX0" fmla="*/ 0 w 5258329"/>
              <a:gd name="connsiteY0" fmla="*/ 0 h 5273736"/>
              <a:gd name="connsiteX1" fmla="*/ 2628370 w 5258329"/>
              <a:gd name="connsiteY1" fmla="*/ 0 h 5273736"/>
              <a:gd name="connsiteX2" fmla="*/ 2628370 w 5258329"/>
              <a:gd name="connsiteY2" fmla="*/ 4696 h 5273736"/>
              <a:gd name="connsiteX3" fmla="*/ 2629429 w 5258329"/>
              <a:gd name="connsiteY3" fmla="*/ 4696 h 5273736"/>
              <a:gd name="connsiteX4" fmla="*/ 2629429 w 5258329"/>
              <a:gd name="connsiteY4" fmla="*/ 0 h 5273736"/>
              <a:gd name="connsiteX5" fmla="*/ 5258329 w 5258329"/>
              <a:gd name="connsiteY5" fmla="*/ 0 h 5273736"/>
              <a:gd name="connsiteX6" fmla="*/ 5258329 w 5258329"/>
              <a:gd name="connsiteY6" fmla="*/ 2639215 h 5273736"/>
              <a:gd name="connsiteX7" fmla="*/ 5258329 w 5258329"/>
              <a:gd name="connsiteY7" fmla="*/ 2639216 h 5273736"/>
              <a:gd name="connsiteX8" fmla="*/ 5258329 w 5258329"/>
              <a:gd name="connsiteY8" fmla="*/ 5269040 h 5273736"/>
              <a:gd name="connsiteX9" fmla="*/ 3618037 w 5258329"/>
              <a:gd name="connsiteY9" fmla="*/ 5269040 h 5273736"/>
              <a:gd name="connsiteX10" fmla="*/ 3618037 w 5258329"/>
              <a:gd name="connsiteY10" fmla="*/ 5273736 h 5273736"/>
              <a:gd name="connsiteX11" fmla="*/ 2765269 w 5258329"/>
              <a:gd name="connsiteY11" fmla="*/ 5273736 h 5273736"/>
              <a:gd name="connsiteX12" fmla="*/ 2765269 w 5258329"/>
              <a:gd name="connsiteY12" fmla="*/ 5269040 h 5273736"/>
              <a:gd name="connsiteX13" fmla="*/ 2764925 w 5258329"/>
              <a:gd name="connsiteY13" fmla="*/ 5269040 h 5273736"/>
              <a:gd name="connsiteX14" fmla="*/ 2764925 w 5258329"/>
              <a:gd name="connsiteY14" fmla="*/ 5273736 h 5273736"/>
              <a:gd name="connsiteX15" fmla="*/ 2049069 w 5258329"/>
              <a:gd name="connsiteY15" fmla="*/ 5273736 h 5273736"/>
              <a:gd name="connsiteX16" fmla="*/ 2031814 w 5258329"/>
              <a:gd name="connsiteY16" fmla="*/ 5269040 h 5273736"/>
              <a:gd name="connsiteX17" fmla="*/ 421538 w 5258329"/>
              <a:gd name="connsiteY17" fmla="*/ 5269040 h 5273736"/>
              <a:gd name="connsiteX18" fmla="*/ 8565 w 5258329"/>
              <a:gd name="connsiteY18" fmla="*/ 4932270 h 5273736"/>
              <a:gd name="connsiteX19" fmla="*/ 1 w 5258329"/>
              <a:gd name="connsiteY19" fmla="*/ 4847278 h 5273736"/>
              <a:gd name="connsiteX20" fmla="*/ 1 w 5258329"/>
              <a:gd name="connsiteY20" fmla="*/ 2639216 h 5273736"/>
              <a:gd name="connsiteX21" fmla="*/ 0 w 5258329"/>
              <a:gd name="connsiteY21" fmla="*/ 2639216 h 52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58329" h="5273736">
                <a:moveTo>
                  <a:pt x="0" y="0"/>
                </a:moveTo>
                <a:lnTo>
                  <a:pt x="2628370" y="0"/>
                </a:lnTo>
                <a:lnTo>
                  <a:pt x="2628370" y="4696"/>
                </a:lnTo>
                <a:lnTo>
                  <a:pt x="2629429" y="4696"/>
                </a:lnTo>
                <a:lnTo>
                  <a:pt x="2629429" y="0"/>
                </a:lnTo>
                <a:lnTo>
                  <a:pt x="5258329" y="0"/>
                </a:lnTo>
                <a:lnTo>
                  <a:pt x="5258329" y="2639215"/>
                </a:lnTo>
                <a:lnTo>
                  <a:pt x="5258329" y="2639216"/>
                </a:lnTo>
                <a:lnTo>
                  <a:pt x="5258329" y="5269040"/>
                </a:lnTo>
                <a:lnTo>
                  <a:pt x="3618037" y="5269040"/>
                </a:lnTo>
                <a:lnTo>
                  <a:pt x="3618037" y="5273736"/>
                </a:lnTo>
                <a:lnTo>
                  <a:pt x="2765269" y="5273736"/>
                </a:lnTo>
                <a:lnTo>
                  <a:pt x="2765269" y="5269040"/>
                </a:lnTo>
                <a:lnTo>
                  <a:pt x="2764925" y="5269040"/>
                </a:lnTo>
                <a:lnTo>
                  <a:pt x="2764925" y="5273736"/>
                </a:lnTo>
                <a:lnTo>
                  <a:pt x="2049069" y="5273736"/>
                </a:lnTo>
                <a:lnTo>
                  <a:pt x="2031814" y="5269040"/>
                </a:lnTo>
                <a:lnTo>
                  <a:pt x="421538" y="5269040"/>
                </a:lnTo>
                <a:cubicBezTo>
                  <a:pt x="217830" y="5269040"/>
                  <a:pt x="47871" y="5124464"/>
                  <a:pt x="8565" y="4932270"/>
                </a:cubicBezTo>
                <a:lnTo>
                  <a:pt x="1" y="4847278"/>
                </a:lnTo>
                <a:lnTo>
                  <a:pt x="1" y="2639216"/>
                </a:lnTo>
                <a:lnTo>
                  <a:pt x="0" y="2639216"/>
                </a:lnTo>
                <a:close/>
              </a:path>
            </a:pathLst>
          </a:custGeom>
          <a:solidFill>
            <a:srgbClr val="E7E7E7"/>
          </a:solidFill>
          <a:ln>
            <a:noFill/>
          </a:ln>
          <a:effectLst/>
        </p:spPr>
        <p:txBody>
          <a:bodyPr vert="horz" wrap="square" lIns="91440" tIns="45720" rIns="91440" bIns="45720" numCol="1" anchor="t" anchorCtr="0" compatLnSpc="1">
            <a:prstTxWarp prst="textNoShape">
              <a:avLst/>
            </a:prstTxWarp>
            <a:noAutofit/>
          </a:bodyPr>
          <a:lstStyle>
            <a:lvl1pPr>
              <a:defRPr lang="ru-RU" sz="100">
                <a:solidFill>
                  <a:schemeClr val="tx1"/>
                </a:solidFill>
              </a:defRPr>
            </a:lvl1pPr>
          </a:lstStyle>
          <a:p>
            <a:pPr lvl="0"/>
            <a:endParaRPr lang="ru-RU"/>
          </a:p>
        </p:txBody>
      </p:sp>
    </p:spTree>
    <p:extLst>
      <p:ext uri="{BB962C8B-B14F-4D97-AF65-F5344CB8AC3E}">
        <p14:creationId xmlns:p14="http://schemas.microsoft.com/office/powerpoint/2010/main" val="1312767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ur team 48">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19A9F300-3937-4803-A966-0E5625715E8D}"/>
              </a:ext>
            </a:extLst>
          </p:cNvPr>
          <p:cNvSpPr>
            <a:spLocks noGrp="1"/>
          </p:cNvSpPr>
          <p:nvPr>
            <p:ph type="pic" sz="quarter" idx="12"/>
          </p:nvPr>
        </p:nvSpPr>
        <p:spPr>
          <a:xfrm>
            <a:off x="10659721" y="1"/>
            <a:ext cx="1532279" cy="153204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1" name="Picture Placeholder 2">
            <a:extLst>
              <a:ext uri="{FF2B5EF4-FFF2-40B4-BE49-F238E27FC236}">
                <a16:creationId xmlns:a16="http://schemas.microsoft.com/office/drawing/2014/main" id="{12F157D0-5515-4E60-832F-4B07774E657D}"/>
              </a:ext>
            </a:extLst>
          </p:cNvPr>
          <p:cNvSpPr>
            <a:spLocks noGrp="1"/>
          </p:cNvSpPr>
          <p:nvPr>
            <p:ph type="pic" sz="quarter" idx="13"/>
          </p:nvPr>
        </p:nvSpPr>
        <p:spPr>
          <a:xfrm>
            <a:off x="9015633" y="1"/>
            <a:ext cx="1532279" cy="153204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2" name="Picture Placeholder 2">
            <a:extLst>
              <a:ext uri="{FF2B5EF4-FFF2-40B4-BE49-F238E27FC236}">
                <a16:creationId xmlns:a16="http://schemas.microsoft.com/office/drawing/2014/main" id="{385CF4AF-0BFF-4430-AC8E-BF67AF8C4E9E}"/>
              </a:ext>
            </a:extLst>
          </p:cNvPr>
          <p:cNvSpPr>
            <a:spLocks noGrp="1"/>
          </p:cNvSpPr>
          <p:nvPr>
            <p:ph type="pic" sz="quarter" idx="14"/>
          </p:nvPr>
        </p:nvSpPr>
        <p:spPr>
          <a:xfrm>
            <a:off x="7371545" y="1"/>
            <a:ext cx="1553227" cy="153204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a:extLst>
              <a:ext uri="{FF2B5EF4-FFF2-40B4-BE49-F238E27FC236}">
                <a16:creationId xmlns:a16="http://schemas.microsoft.com/office/drawing/2014/main" id="{E7693D17-C127-4CC3-A6F1-FC473B01C8CE}"/>
              </a:ext>
            </a:extLst>
          </p:cNvPr>
          <p:cNvSpPr>
            <a:spLocks noGrp="1"/>
          </p:cNvSpPr>
          <p:nvPr>
            <p:ph type="pic" sz="quarter" idx="15"/>
          </p:nvPr>
        </p:nvSpPr>
        <p:spPr>
          <a:xfrm>
            <a:off x="10659721" y="1630816"/>
            <a:ext cx="1532279" cy="153204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a:extLst>
              <a:ext uri="{FF2B5EF4-FFF2-40B4-BE49-F238E27FC236}">
                <a16:creationId xmlns:a16="http://schemas.microsoft.com/office/drawing/2014/main" id="{84CF8936-5A59-4CC4-9D86-C6AA79373FD4}"/>
              </a:ext>
            </a:extLst>
          </p:cNvPr>
          <p:cNvSpPr>
            <a:spLocks noGrp="1"/>
          </p:cNvSpPr>
          <p:nvPr>
            <p:ph type="pic" sz="quarter" idx="16"/>
          </p:nvPr>
        </p:nvSpPr>
        <p:spPr>
          <a:xfrm>
            <a:off x="9015633" y="1630816"/>
            <a:ext cx="1532279" cy="153204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a:extLst>
              <a:ext uri="{FF2B5EF4-FFF2-40B4-BE49-F238E27FC236}">
                <a16:creationId xmlns:a16="http://schemas.microsoft.com/office/drawing/2014/main" id="{FDD406EB-DD58-4182-BBED-A1111E6B4ECD}"/>
              </a:ext>
            </a:extLst>
          </p:cNvPr>
          <p:cNvSpPr>
            <a:spLocks noGrp="1"/>
          </p:cNvSpPr>
          <p:nvPr>
            <p:ph type="pic" sz="quarter" idx="17"/>
          </p:nvPr>
        </p:nvSpPr>
        <p:spPr>
          <a:xfrm>
            <a:off x="10659721" y="3261991"/>
            <a:ext cx="1532279" cy="153204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4" name="Рисунок 2">
            <a:extLst>
              <a:ext uri="{FF2B5EF4-FFF2-40B4-BE49-F238E27FC236}">
                <a16:creationId xmlns:a16="http://schemas.microsoft.com/office/drawing/2014/main" id="{1C0ECCE2-FE3E-4628-B0A7-05B3E64AC626}"/>
              </a:ext>
            </a:extLst>
          </p:cNvPr>
          <p:cNvSpPr>
            <a:spLocks noGrp="1"/>
          </p:cNvSpPr>
          <p:nvPr>
            <p:ph type="pic" sz="quarter" idx="18"/>
          </p:nvPr>
        </p:nvSpPr>
        <p:spPr>
          <a:xfrm>
            <a:off x="5737975" y="0"/>
            <a:ext cx="1520643" cy="1532041"/>
          </a:xfrm>
          <a:custGeom>
            <a:avLst/>
            <a:gdLst>
              <a:gd name="connsiteX0" fmla="*/ 0 w 4743450"/>
              <a:gd name="connsiteY0" fmla="*/ 0 h 4743449"/>
              <a:gd name="connsiteX1" fmla="*/ 4743450 w 4743450"/>
              <a:gd name="connsiteY1" fmla="*/ 0 h 4743449"/>
              <a:gd name="connsiteX2" fmla="*/ 4743450 w 4743450"/>
              <a:gd name="connsiteY2" fmla="*/ 4743449 h 4743449"/>
              <a:gd name="connsiteX3" fmla="*/ 790590 w 4743450"/>
              <a:gd name="connsiteY3" fmla="*/ 4743449 h 4743449"/>
              <a:gd name="connsiteX4" fmla="*/ 0 w 4743450"/>
              <a:gd name="connsiteY4" fmla="*/ 3952859 h 4743449"/>
              <a:gd name="connsiteX5" fmla="*/ 0 w 4743450"/>
              <a:gd name="connsiteY5" fmla="*/ 0 h 474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3450" h="4743449">
                <a:moveTo>
                  <a:pt x="0" y="0"/>
                </a:moveTo>
                <a:lnTo>
                  <a:pt x="4743450" y="0"/>
                </a:lnTo>
                <a:lnTo>
                  <a:pt x="4743450" y="4743449"/>
                </a:lnTo>
                <a:lnTo>
                  <a:pt x="790590" y="4743449"/>
                </a:lnTo>
                <a:cubicBezTo>
                  <a:pt x="353959" y="4743449"/>
                  <a:pt x="0" y="4389490"/>
                  <a:pt x="0" y="3952859"/>
                </a:cubicBezTo>
                <a:lnTo>
                  <a:pt x="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5" name="Рисунок 2">
            <a:extLst>
              <a:ext uri="{FF2B5EF4-FFF2-40B4-BE49-F238E27FC236}">
                <a16:creationId xmlns:a16="http://schemas.microsoft.com/office/drawing/2014/main" id="{0DB75E0B-B74D-4BB0-97FC-D6E3B024B188}"/>
              </a:ext>
            </a:extLst>
          </p:cNvPr>
          <p:cNvSpPr>
            <a:spLocks noGrp="1"/>
          </p:cNvSpPr>
          <p:nvPr>
            <p:ph type="pic" sz="quarter" idx="19"/>
          </p:nvPr>
        </p:nvSpPr>
        <p:spPr>
          <a:xfrm>
            <a:off x="7371546" y="1630816"/>
            <a:ext cx="1553227" cy="1532041"/>
          </a:xfrm>
          <a:custGeom>
            <a:avLst/>
            <a:gdLst>
              <a:gd name="connsiteX0" fmla="*/ 0 w 4743450"/>
              <a:gd name="connsiteY0" fmla="*/ 0 h 4743449"/>
              <a:gd name="connsiteX1" fmla="*/ 4743450 w 4743450"/>
              <a:gd name="connsiteY1" fmla="*/ 0 h 4743449"/>
              <a:gd name="connsiteX2" fmla="*/ 4743450 w 4743450"/>
              <a:gd name="connsiteY2" fmla="*/ 4743449 h 4743449"/>
              <a:gd name="connsiteX3" fmla="*/ 790590 w 4743450"/>
              <a:gd name="connsiteY3" fmla="*/ 4743449 h 4743449"/>
              <a:gd name="connsiteX4" fmla="*/ 0 w 4743450"/>
              <a:gd name="connsiteY4" fmla="*/ 3952859 h 4743449"/>
              <a:gd name="connsiteX5" fmla="*/ 0 w 4743450"/>
              <a:gd name="connsiteY5" fmla="*/ 0 h 474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3450" h="4743449">
                <a:moveTo>
                  <a:pt x="0" y="0"/>
                </a:moveTo>
                <a:lnTo>
                  <a:pt x="4743450" y="0"/>
                </a:lnTo>
                <a:lnTo>
                  <a:pt x="4743450" y="4743449"/>
                </a:lnTo>
                <a:lnTo>
                  <a:pt x="790590" y="4743449"/>
                </a:lnTo>
                <a:cubicBezTo>
                  <a:pt x="353959" y="4743449"/>
                  <a:pt x="0" y="4389490"/>
                  <a:pt x="0" y="3952859"/>
                </a:cubicBezTo>
                <a:lnTo>
                  <a:pt x="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6" name="Рисунок 2">
            <a:extLst>
              <a:ext uri="{FF2B5EF4-FFF2-40B4-BE49-F238E27FC236}">
                <a16:creationId xmlns:a16="http://schemas.microsoft.com/office/drawing/2014/main" id="{9DC515EB-94F4-48E0-85BF-13DE3FBB3D3B}"/>
              </a:ext>
            </a:extLst>
          </p:cNvPr>
          <p:cNvSpPr>
            <a:spLocks noGrp="1"/>
          </p:cNvSpPr>
          <p:nvPr>
            <p:ph type="pic" sz="quarter" idx="20"/>
          </p:nvPr>
        </p:nvSpPr>
        <p:spPr>
          <a:xfrm>
            <a:off x="9015634" y="3261630"/>
            <a:ext cx="1534027" cy="1532041"/>
          </a:xfrm>
          <a:custGeom>
            <a:avLst/>
            <a:gdLst>
              <a:gd name="connsiteX0" fmla="*/ 0 w 4743450"/>
              <a:gd name="connsiteY0" fmla="*/ 0 h 4743449"/>
              <a:gd name="connsiteX1" fmla="*/ 4743450 w 4743450"/>
              <a:gd name="connsiteY1" fmla="*/ 0 h 4743449"/>
              <a:gd name="connsiteX2" fmla="*/ 4743450 w 4743450"/>
              <a:gd name="connsiteY2" fmla="*/ 4743449 h 4743449"/>
              <a:gd name="connsiteX3" fmla="*/ 790590 w 4743450"/>
              <a:gd name="connsiteY3" fmla="*/ 4743449 h 4743449"/>
              <a:gd name="connsiteX4" fmla="*/ 0 w 4743450"/>
              <a:gd name="connsiteY4" fmla="*/ 3952859 h 4743449"/>
              <a:gd name="connsiteX5" fmla="*/ 0 w 4743450"/>
              <a:gd name="connsiteY5" fmla="*/ 0 h 474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3450" h="4743449">
                <a:moveTo>
                  <a:pt x="0" y="0"/>
                </a:moveTo>
                <a:lnTo>
                  <a:pt x="4743450" y="0"/>
                </a:lnTo>
                <a:lnTo>
                  <a:pt x="4743450" y="4743449"/>
                </a:lnTo>
                <a:lnTo>
                  <a:pt x="790590" y="4743449"/>
                </a:lnTo>
                <a:cubicBezTo>
                  <a:pt x="353959" y="4743449"/>
                  <a:pt x="0" y="4389490"/>
                  <a:pt x="0" y="3952859"/>
                </a:cubicBezTo>
                <a:lnTo>
                  <a:pt x="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7" name="Рисунок 2">
            <a:extLst>
              <a:ext uri="{FF2B5EF4-FFF2-40B4-BE49-F238E27FC236}">
                <a16:creationId xmlns:a16="http://schemas.microsoft.com/office/drawing/2014/main" id="{B90BA481-0E87-416D-AC04-DD35D7B94284}"/>
              </a:ext>
            </a:extLst>
          </p:cNvPr>
          <p:cNvSpPr>
            <a:spLocks noGrp="1"/>
          </p:cNvSpPr>
          <p:nvPr>
            <p:ph type="pic" sz="quarter" idx="21"/>
          </p:nvPr>
        </p:nvSpPr>
        <p:spPr>
          <a:xfrm>
            <a:off x="10671357" y="4893167"/>
            <a:ext cx="1520643" cy="1532041"/>
          </a:xfrm>
          <a:custGeom>
            <a:avLst/>
            <a:gdLst>
              <a:gd name="connsiteX0" fmla="*/ 0 w 4743450"/>
              <a:gd name="connsiteY0" fmla="*/ 0 h 4743449"/>
              <a:gd name="connsiteX1" fmla="*/ 4743450 w 4743450"/>
              <a:gd name="connsiteY1" fmla="*/ 0 h 4743449"/>
              <a:gd name="connsiteX2" fmla="*/ 4743450 w 4743450"/>
              <a:gd name="connsiteY2" fmla="*/ 4743449 h 4743449"/>
              <a:gd name="connsiteX3" fmla="*/ 790590 w 4743450"/>
              <a:gd name="connsiteY3" fmla="*/ 4743449 h 4743449"/>
              <a:gd name="connsiteX4" fmla="*/ 0 w 4743450"/>
              <a:gd name="connsiteY4" fmla="*/ 3952859 h 4743449"/>
              <a:gd name="connsiteX5" fmla="*/ 0 w 4743450"/>
              <a:gd name="connsiteY5" fmla="*/ 0 h 474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3450" h="4743449">
                <a:moveTo>
                  <a:pt x="0" y="0"/>
                </a:moveTo>
                <a:lnTo>
                  <a:pt x="4743450" y="0"/>
                </a:lnTo>
                <a:lnTo>
                  <a:pt x="4743450" y="4743449"/>
                </a:lnTo>
                <a:lnTo>
                  <a:pt x="790590" y="4743449"/>
                </a:lnTo>
                <a:cubicBezTo>
                  <a:pt x="353959" y="4743449"/>
                  <a:pt x="0" y="4389490"/>
                  <a:pt x="0" y="3952859"/>
                </a:cubicBezTo>
                <a:lnTo>
                  <a:pt x="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Tree>
    <p:extLst>
      <p:ext uri="{BB962C8B-B14F-4D97-AF65-F5344CB8AC3E}">
        <p14:creationId xmlns:p14="http://schemas.microsoft.com/office/powerpoint/2010/main" val="2882129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am (27-10-22)-06">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912BB054-6A23-4B16-8967-38A19CB9E73A}"/>
              </a:ext>
            </a:extLst>
          </p:cNvPr>
          <p:cNvSpPr/>
          <p:nvPr userDrawn="1"/>
        </p:nvSpPr>
        <p:spPr>
          <a:xfrm>
            <a:off x="0" y="0"/>
            <a:ext cx="12192000" cy="6858000"/>
          </a:xfrm>
          <a:prstGeom prst="rect">
            <a:avLst/>
          </a:prstGeom>
          <a:gradFill flip="none" rotWithShape="1">
            <a:gsLst>
              <a:gs pos="14000">
                <a:schemeClr val="accent1"/>
              </a:gs>
              <a:gs pos="51000">
                <a:schemeClr val="accent5"/>
              </a:gs>
              <a:gs pos="90000">
                <a:schemeClr val="accent4"/>
              </a:gs>
            </a:gsLst>
            <a:lin ang="4200000" scaled="0"/>
            <a:tileRect/>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8" name="Овал 7">
            <a:extLst>
              <a:ext uri="{FF2B5EF4-FFF2-40B4-BE49-F238E27FC236}">
                <a16:creationId xmlns:a16="http://schemas.microsoft.com/office/drawing/2014/main" id="{A81D47E2-5F57-4E2D-A9EB-B51C97330787}"/>
              </a:ext>
            </a:extLst>
          </p:cNvPr>
          <p:cNvSpPr/>
          <p:nvPr userDrawn="1"/>
        </p:nvSpPr>
        <p:spPr>
          <a:xfrm rot="14939863" flipH="1">
            <a:off x="738400" y="1946373"/>
            <a:ext cx="15978344" cy="8446952"/>
          </a:xfrm>
          <a:prstGeom prst="ellipse">
            <a:avLst/>
          </a:prstGeom>
          <a:gradFill>
            <a:gsLst>
              <a:gs pos="13000">
                <a:schemeClr val="accent4"/>
              </a:gs>
              <a:gs pos="92000">
                <a:schemeClr val="accent4">
                  <a:alpha val="0"/>
                </a:schemeClr>
              </a:gs>
            </a:gsLst>
            <a:lin ang="150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9" name="Freeform 9">
            <a:extLst>
              <a:ext uri="{FF2B5EF4-FFF2-40B4-BE49-F238E27FC236}">
                <a16:creationId xmlns:a16="http://schemas.microsoft.com/office/drawing/2014/main" id="{0E5A5058-5661-4BC8-9E46-14E2B8F952A8}"/>
              </a:ext>
            </a:extLst>
          </p:cNvPr>
          <p:cNvSpPr>
            <a:spLocks/>
          </p:cNvSpPr>
          <p:nvPr userDrawn="1"/>
        </p:nvSpPr>
        <p:spPr bwMode="auto">
          <a:xfrm rot="11349744">
            <a:off x="5224297" y="-1762361"/>
            <a:ext cx="7882201" cy="7910939"/>
          </a:xfrm>
          <a:custGeom>
            <a:avLst/>
            <a:gdLst>
              <a:gd name="T0" fmla="*/ 1315 w 1318"/>
              <a:gd name="T1" fmla="*/ 729 h 1322"/>
              <a:gd name="T2" fmla="*/ 1298 w 1318"/>
              <a:gd name="T3" fmla="*/ 826 h 1322"/>
              <a:gd name="T4" fmla="*/ 1266 w 1318"/>
              <a:gd name="T5" fmla="*/ 918 h 1322"/>
              <a:gd name="T6" fmla="*/ 1223 w 1318"/>
              <a:gd name="T7" fmla="*/ 1004 h 1322"/>
              <a:gd name="T8" fmla="*/ 1168 w 1318"/>
              <a:gd name="T9" fmla="*/ 1081 h 1322"/>
              <a:gd name="T10" fmla="*/ 1103 w 1318"/>
              <a:gd name="T11" fmla="*/ 1150 h 1322"/>
              <a:gd name="T12" fmla="*/ 1028 w 1318"/>
              <a:gd name="T13" fmla="*/ 1209 h 1322"/>
              <a:gd name="T14" fmla="*/ 945 w 1318"/>
              <a:gd name="T15" fmla="*/ 1256 h 1322"/>
              <a:gd name="T16" fmla="*/ 855 w 1318"/>
              <a:gd name="T17" fmla="*/ 1292 h 1322"/>
              <a:gd name="T18" fmla="*/ 759 w 1318"/>
              <a:gd name="T19" fmla="*/ 1315 h 1322"/>
              <a:gd name="T20" fmla="*/ 659 w 1318"/>
              <a:gd name="T21" fmla="*/ 1322 h 1322"/>
              <a:gd name="T22" fmla="*/ 559 w 1318"/>
              <a:gd name="T23" fmla="*/ 1315 h 1322"/>
              <a:gd name="T24" fmla="*/ 463 w 1318"/>
              <a:gd name="T25" fmla="*/ 1292 h 1322"/>
              <a:gd name="T26" fmla="*/ 373 w 1318"/>
              <a:gd name="T27" fmla="*/ 1256 h 1322"/>
              <a:gd name="T28" fmla="*/ 290 w 1318"/>
              <a:gd name="T29" fmla="*/ 1209 h 1322"/>
              <a:gd name="T30" fmla="*/ 216 w 1318"/>
              <a:gd name="T31" fmla="*/ 1150 h 1322"/>
              <a:gd name="T32" fmla="*/ 150 w 1318"/>
              <a:gd name="T33" fmla="*/ 1081 h 1322"/>
              <a:gd name="T34" fmla="*/ 95 w 1318"/>
              <a:gd name="T35" fmla="*/ 1004 h 1322"/>
              <a:gd name="T36" fmla="*/ 52 w 1318"/>
              <a:gd name="T37" fmla="*/ 918 h 1322"/>
              <a:gd name="T38" fmla="*/ 20 w 1318"/>
              <a:gd name="T39" fmla="*/ 826 h 1322"/>
              <a:gd name="T40" fmla="*/ 3 w 1318"/>
              <a:gd name="T41" fmla="*/ 729 h 1322"/>
              <a:gd name="T42" fmla="*/ 1 w 1318"/>
              <a:gd name="T43" fmla="*/ 627 h 1322"/>
              <a:gd name="T44" fmla="*/ 13 w 1318"/>
              <a:gd name="T45" fmla="*/ 528 h 1322"/>
              <a:gd name="T46" fmla="*/ 40 w 1318"/>
              <a:gd name="T47" fmla="*/ 433 h 1322"/>
              <a:gd name="T48" fmla="*/ 80 w 1318"/>
              <a:gd name="T49" fmla="*/ 346 h 1322"/>
              <a:gd name="T50" fmla="*/ 131 w 1318"/>
              <a:gd name="T51" fmla="*/ 265 h 1322"/>
              <a:gd name="T52" fmla="*/ 193 w 1318"/>
              <a:gd name="T53" fmla="*/ 194 h 1322"/>
              <a:gd name="T54" fmla="*/ 265 w 1318"/>
              <a:gd name="T55" fmla="*/ 131 h 1322"/>
              <a:gd name="T56" fmla="*/ 345 w 1318"/>
              <a:gd name="T57" fmla="*/ 80 h 1322"/>
              <a:gd name="T58" fmla="*/ 432 w 1318"/>
              <a:gd name="T59" fmla="*/ 40 h 1322"/>
              <a:gd name="T60" fmla="*/ 526 w 1318"/>
              <a:gd name="T61" fmla="*/ 13 h 1322"/>
              <a:gd name="T62" fmla="*/ 625 w 1318"/>
              <a:gd name="T63" fmla="*/ 1 h 1322"/>
              <a:gd name="T64" fmla="*/ 727 w 1318"/>
              <a:gd name="T65" fmla="*/ 3 h 1322"/>
              <a:gd name="T66" fmla="*/ 824 w 1318"/>
              <a:gd name="T67" fmla="*/ 21 h 1322"/>
              <a:gd name="T68" fmla="*/ 916 w 1318"/>
              <a:gd name="T69" fmla="*/ 52 h 1322"/>
              <a:gd name="T70" fmla="*/ 1001 w 1318"/>
              <a:gd name="T71" fmla="*/ 95 h 1322"/>
              <a:gd name="T72" fmla="*/ 1078 w 1318"/>
              <a:gd name="T73" fmla="*/ 151 h 1322"/>
              <a:gd name="T74" fmla="*/ 1148 w 1318"/>
              <a:gd name="T75" fmla="*/ 216 h 1322"/>
              <a:gd name="T76" fmla="*/ 1206 w 1318"/>
              <a:gd name="T77" fmla="*/ 291 h 1322"/>
              <a:gd name="T78" fmla="*/ 1254 w 1318"/>
              <a:gd name="T79" fmla="*/ 374 h 1322"/>
              <a:gd name="T80" fmla="*/ 1289 w 1318"/>
              <a:gd name="T81" fmla="*/ 464 h 1322"/>
              <a:gd name="T82" fmla="*/ 1311 w 1318"/>
              <a:gd name="T83" fmla="*/ 561 h 1322"/>
              <a:gd name="T84" fmla="*/ 1318 w 1318"/>
              <a:gd name="T85" fmla="*/ 661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8" h="1322">
                <a:moveTo>
                  <a:pt x="1318" y="661"/>
                </a:moveTo>
                <a:lnTo>
                  <a:pt x="1317" y="695"/>
                </a:lnTo>
                <a:lnTo>
                  <a:pt x="1315" y="729"/>
                </a:lnTo>
                <a:lnTo>
                  <a:pt x="1311" y="761"/>
                </a:lnTo>
                <a:lnTo>
                  <a:pt x="1305" y="794"/>
                </a:lnTo>
                <a:lnTo>
                  <a:pt x="1298" y="826"/>
                </a:lnTo>
                <a:lnTo>
                  <a:pt x="1289" y="858"/>
                </a:lnTo>
                <a:lnTo>
                  <a:pt x="1278" y="888"/>
                </a:lnTo>
                <a:lnTo>
                  <a:pt x="1266" y="918"/>
                </a:lnTo>
                <a:lnTo>
                  <a:pt x="1254" y="948"/>
                </a:lnTo>
                <a:lnTo>
                  <a:pt x="1239" y="976"/>
                </a:lnTo>
                <a:lnTo>
                  <a:pt x="1223" y="1004"/>
                </a:lnTo>
                <a:lnTo>
                  <a:pt x="1206" y="1031"/>
                </a:lnTo>
                <a:lnTo>
                  <a:pt x="1187" y="1056"/>
                </a:lnTo>
                <a:lnTo>
                  <a:pt x="1168" y="1081"/>
                </a:lnTo>
                <a:lnTo>
                  <a:pt x="1148" y="1106"/>
                </a:lnTo>
                <a:lnTo>
                  <a:pt x="1125" y="1128"/>
                </a:lnTo>
                <a:lnTo>
                  <a:pt x="1103" y="1150"/>
                </a:lnTo>
                <a:lnTo>
                  <a:pt x="1078" y="1171"/>
                </a:lnTo>
                <a:lnTo>
                  <a:pt x="1054" y="1191"/>
                </a:lnTo>
                <a:lnTo>
                  <a:pt x="1028" y="1209"/>
                </a:lnTo>
                <a:lnTo>
                  <a:pt x="1001" y="1226"/>
                </a:lnTo>
                <a:lnTo>
                  <a:pt x="974" y="1242"/>
                </a:lnTo>
                <a:lnTo>
                  <a:pt x="945" y="1256"/>
                </a:lnTo>
                <a:lnTo>
                  <a:pt x="916" y="1269"/>
                </a:lnTo>
                <a:lnTo>
                  <a:pt x="886" y="1282"/>
                </a:lnTo>
                <a:lnTo>
                  <a:pt x="855" y="1292"/>
                </a:lnTo>
                <a:lnTo>
                  <a:pt x="824" y="1301"/>
                </a:lnTo>
                <a:lnTo>
                  <a:pt x="792" y="1308"/>
                </a:lnTo>
                <a:lnTo>
                  <a:pt x="759" y="1315"/>
                </a:lnTo>
                <a:lnTo>
                  <a:pt x="727" y="1319"/>
                </a:lnTo>
                <a:lnTo>
                  <a:pt x="693" y="1321"/>
                </a:lnTo>
                <a:lnTo>
                  <a:pt x="659" y="1322"/>
                </a:lnTo>
                <a:lnTo>
                  <a:pt x="625" y="1321"/>
                </a:lnTo>
                <a:lnTo>
                  <a:pt x="592" y="1319"/>
                </a:lnTo>
                <a:lnTo>
                  <a:pt x="559" y="1315"/>
                </a:lnTo>
                <a:lnTo>
                  <a:pt x="526" y="1308"/>
                </a:lnTo>
                <a:lnTo>
                  <a:pt x="495" y="1301"/>
                </a:lnTo>
                <a:lnTo>
                  <a:pt x="463" y="1292"/>
                </a:lnTo>
                <a:lnTo>
                  <a:pt x="432" y="1282"/>
                </a:lnTo>
                <a:lnTo>
                  <a:pt x="403" y="1269"/>
                </a:lnTo>
                <a:lnTo>
                  <a:pt x="373" y="1256"/>
                </a:lnTo>
                <a:lnTo>
                  <a:pt x="345" y="1242"/>
                </a:lnTo>
                <a:lnTo>
                  <a:pt x="318" y="1226"/>
                </a:lnTo>
                <a:lnTo>
                  <a:pt x="290" y="1209"/>
                </a:lnTo>
                <a:lnTo>
                  <a:pt x="265" y="1191"/>
                </a:lnTo>
                <a:lnTo>
                  <a:pt x="240" y="1171"/>
                </a:lnTo>
                <a:lnTo>
                  <a:pt x="216" y="1150"/>
                </a:lnTo>
                <a:lnTo>
                  <a:pt x="193" y="1128"/>
                </a:lnTo>
                <a:lnTo>
                  <a:pt x="172" y="1106"/>
                </a:lnTo>
                <a:lnTo>
                  <a:pt x="150" y="1081"/>
                </a:lnTo>
                <a:lnTo>
                  <a:pt x="131" y="1056"/>
                </a:lnTo>
                <a:lnTo>
                  <a:pt x="112" y="1031"/>
                </a:lnTo>
                <a:lnTo>
                  <a:pt x="95" y="1004"/>
                </a:lnTo>
                <a:lnTo>
                  <a:pt x="80" y="976"/>
                </a:lnTo>
                <a:lnTo>
                  <a:pt x="65" y="948"/>
                </a:lnTo>
                <a:lnTo>
                  <a:pt x="52" y="918"/>
                </a:lnTo>
                <a:lnTo>
                  <a:pt x="40" y="888"/>
                </a:lnTo>
                <a:lnTo>
                  <a:pt x="30" y="858"/>
                </a:lnTo>
                <a:lnTo>
                  <a:pt x="20" y="826"/>
                </a:lnTo>
                <a:lnTo>
                  <a:pt x="13" y="794"/>
                </a:lnTo>
                <a:lnTo>
                  <a:pt x="8" y="761"/>
                </a:lnTo>
                <a:lnTo>
                  <a:pt x="3" y="729"/>
                </a:lnTo>
                <a:lnTo>
                  <a:pt x="1" y="695"/>
                </a:lnTo>
                <a:lnTo>
                  <a:pt x="0" y="661"/>
                </a:lnTo>
                <a:lnTo>
                  <a:pt x="1" y="627"/>
                </a:lnTo>
                <a:lnTo>
                  <a:pt x="3" y="593"/>
                </a:lnTo>
                <a:lnTo>
                  <a:pt x="8" y="561"/>
                </a:lnTo>
                <a:lnTo>
                  <a:pt x="13" y="528"/>
                </a:lnTo>
                <a:lnTo>
                  <a:pt x="20" y="496"/>
                </a:lnTo>
                <a:lnTo>
                  <a:pt x="30" y="464"/>
                </a:lnTo>
                <a:lnTo>
                  <a:pt x="40" y="433"/>
                </a:lnTo>
                <a:lnTo>
                  <a:pt x="52" y="404"/>
                </a:lnTo>
                <a:lnTo>
                  <a:pt x="65" y="374"/>
                </a:lnTo>
                <a:lnTo>
                  <a:pt x="80" y="346"/>
                </a:lnTo>
                <a:lnTo>
                  <a:pt x="95" y="319"/>
                </a:lnTo>
                <a:lnTo>
                  <a:pt x="112" y="291"/>
                </a:lnTo>
                <a:lnTo>
                  <a:pt x="131" y="265"/>
                </a:lnTo>
                <a:lnTo>
                  <a:pt x="150" y="241"/>
                </a:lnTo>
                <a:lnTo>
                  <a:pt x="172" y="216"/>
                </a:lnTo>
                <a:lnTo>
                  <a:pt x="193" y="194"/>
                </a:lnTo>
                <a:lnTo>
                  <a:pt x="216" y="172"/>
                </a:lnTo>
                <a:lnTo>
                  <a:pt x="240" y="151"/>
                </a:lnTo>
                <a:lnTo>
                  <a:pt x="265" y="131"/>
                </a:lnTo>
                <a:lnTo>
                  <a:pt x="290" y="113"/>
                </a:lnTo>
                <a:lnTo>
                  <a:pt x="318" y="95"/>
                </a:lnTo>
                <a:lnTo>
                  <a:pt x="345" y="80"/>
                </a:lnTo>
                <a:lnTo>
                  <a:pt x="373" y="66"/>
                </a:lnTo>
                <a:lnTo>
                  <a:pt x="403" y="52"/>
                </a:lnTo>
                <a:lnTo>
                  <a:pt x="432" y="40"/>
                </a:lnTo>
                <a:lnTo>
                  <a:pt x="463" y="30"/>
                </a:lnTo>
                <a:lnTo>
                  <a:pt x="495" y="21"/>
                </a:lnTo>
                <a:lnTo>
                  <a:pt x="526" y="13"/>
                </a:lnTo>
                <a:lnTo>
                  <a:pt x="559" y="8"/>
                </a:lnTo>
                <a:lnTo>
                  <a:pt x="592" y="3"/>
                </a:lnTo>
                <a:lnTo>
                  <a:pt x="625" y="1"/>
                </a:lnTo>
                <a:lnTo>
                  <a:pt x="659" y="0"/>
                </a:lnTo>
                <a:lnTo>
                  <a:pt x="693" y="1"/>
                </a:lnTo>
                <a:lnTo>
                  <a:pt x="727" y="3"/>
                </a:lnTo>
                <a:lnTo>
                  <a:pt x="759" y="8"/>
                </a:lnTo>
                <a:lnTo>
                  <a:pt x="792" y="13"/>
                </a:lnTo>
                <a:lnTo>
                  <a:pt x="824" y="21"/>
                </a:lnTo>
                <a:lnTo>
                  <a:pt x="855" y="30"/>
                </a:lnTo>
                <a:lnTo>
                  <a:pt x="886" y="40"/>
                </a:lnTo>
                <a:lnTo>
                  <a:pt x="916" y="52"/>
                </a:lnTo>
                <a:lnTo>
                  <a:pt x="945" y="66"/>
                </a:lnTo>
                <a:lnTo>
                  <a:pt x="974" y="80"/>
                </a:lnTo>
                <a:lnTo>
                  <a:pt x="1001" y="95"/>
                </a:lnTo>
                <a:lnTo>
                  <a:pt x="1028" y="113"/>
                </a:lnTo>
                <a:lnTo>
                  <a:pt x="1054" y="131"/>
                </a:lnTo>
                <a:lnTo>
                  <a:pt x="1078" y="151"/>
                </a:lnTo>
                <a:lnTo>
                  <a:pt x="1103" y="172"/>
                </a:lnTo>
                <a:lnTo>
                  <a:pt x="1125" y="194"/>
                </a:lnTo>
                <a:lnTo>
                  <a:pt x="1148" y="216"/>
                </a:lnTo>
                <a:lnTo>
                  <a:pt x="1168" y="241"/>
                </a:lnTo>
                <a:lnTo>
                  <a:pt x="1187" y="265"/>
                </a:lnTo>
                <a:lnTo>
                  <a:pt x="1206" y="291"/>
                </a:lnTo>
                <a:lnTo>
                  <a:pt x="1223" y="319"/>
                </a:lnTo>
                <a:lnTo>
                  <a:pt x="1239" y="346"/>
                </a:lnTo>
                <a:lnTo>
                  <a:pt x="1254" y="374"/>
                </a:lnTo>
                <a:lnTo>
                  <a:pt x="1266" y="404"/>
                </a:lnTo>
                <a:lnTo>
                  <a:pt x="1278" y="433"/>
                </a:lnTo>
                <a:lnTo>
                  <a:pt x="1289" y="464"/>
                </a:lnTo>
                <a:lnTo>
                  <a:pt x="1298" y="496"/>
                </a:lnTo>
                <a:lnTo>
                  <a:pt x="1305" y="528"/>
                </a:lnTo>
                <a:lnTo>
                  <a:pt x="1311" y="561"/>
                </a:lnTo>
                <a:lnTo>
                  <a:pt x="1315" y="593"/>
                </a:lnTo>
                <a:lnTo>
                  <a:pt x="1317" y="627"/>
                </a:lnTo>
                <a:lnTo>
                  <a:pt x="1318" y="661"/>
                </a:lnTo>
                <a:close/>
              </a:path>
            </a:pathLst>
          </a:custGeom>
          <a:gradFill flip="none" rotWithShape="1">
            <a:gsLst>
              <a:gs pos="52000">
                <a:schemeClr val="accent4">
                  <a:alpha val="0"/>
                </a:schemeClr>
              </a:gs>
              <a:gs pos="0">
                <a:schemeClr val="accent4"/>
              </a:gs>
            </a:gsLst>
            <a:path path="circle">
              <a:fillToRect t="100000" r="100000"/>
            </a:path>
            <a:tileRect l="-100000" b="-100000"/>
          </a:gradFill>
          <a:ln>
            <a:noFill/>
          </a:ln>
          <a:effectLst>
            <a:outerShdw blurRad="1270000" sx="98000" sy="98000" algn="ctr" rotWithShape="0">
              <a:schemeClr val="accent4"/>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10" name="Овал 9">
            <a:extLst>
              <a:ext uri="{FF2B5EF4-FFF2-40B4-BE49-F238E27FC236}">
                <a16:creationId xmlns:a16="http://schemas.microsoft.com/office/drawing/2014/main" id="{A1E6CF76-0494-4858-BA54-8FDC5EE35311}"/>
              </a:ext>
            </a:extLst>
          </p:cNvPr>
          <p:cNvSpPr/>
          <p:nvPr userDrawn="1"/>
        </p:nvSpPr>
        <p:spPr>
          <a:xfrm rot="14148800">
            <a:off x="-3977259" y="-5292752"/>
            <a:ext cx="15978344" cy="8446952"/>
          </a:xfrm>
          <a:prstGeom prst="ellipse">
            <a:avLst/>
          </a:prstGeom>
          <a:gradFill>
            <a:gsLst>
              <a:gs pos="100000">
                <a:schemeClr val="accent5">
                  <a:alpha val="0"/>
                </a:schemeClr>
              </a:gs>
              <a:gs pos="10000">
                <a:schemeClr val="accent5"/>
              </a:gs>
            </a:gsLst>
            <a:lin ang="162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11" name="Овал 10">
            <a:extLst>
              <a:ext uri="{FF2B5EF4-FFF2-40B4-BE49-F238E27FC236}">
                <a16:creationId xmlns:a16="http://schemas.microsoft.com/office/drawing/2014/main" id="{F922FF54-3EAF-440E-8E60-C29F9EC22315}"/>
              </a:ext>
            </a:extLst>
          </p:cNvPr>
          <p:cNvSpPr/>
          <p:nvPr userDrawn="1"/>
        </p:nvSpPr>
        <p:spPr>
          <a:xfrm rot="8787699">
            <a:off x="-5332382" y="-5649659"/>
            <a:ext cx="10074587" cy="19057196"/>
          </a:xfrm>
          <a:prstGeom prst="ellipse">
            <a:avLst/>
          </a:prstGeom>
          <a:gradFill>
            <a:gsLst>
              <a:gs pos="64000">
                <a:schemeClr val="accent1">
                  <a:alpha val="0"/>
                </a:schemeClr>
              </a:gs>
              <a:gs pos="0">
                <a:schemeClr val="accent1"/>
              </a:gs>
            </a:gsLst>
            <a:lin ang="21594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12" name="Полилиния 7">
            <a:extLst>
              <a:ext uri="{FF2B5EF4-FFF2-40B4-BE49-F238E27FC236}">
                <a16:creationId xmlns:a16="http://schemas.microsoft.com/office/drawing/2014/main" id="{85A5C057-4A8F-42A8-A845-12BCD2B0C892}"/>
              </a:ext>
            </a:extLst>
          </p:cNvPr>
          <p:cNvSpPr/>
          <p:nvPr userDrawn="1"/>
        </p:nvSpPr>
        <p:spPr>
          <a:xfrm>
            <a:off x="-15578667" y="-10429325"/>
            <a:ext cx="43349333" cy="27716649"/>
          </a:xfrm>
          <a:custGeom>
            <a:avLst/>
            <a:gdLst>
              <a:gd name="connsiteX0" fmla="*/ 23368001 w 65024000"/>
              <a:gd name="connsiteY0" fmla="*/ 15646402 h 41581392"/>
              <a:gd name="connsiteX1" fmla="*/ 23368001 w 65024000"/>
              <a:gd name="connsiteY1" fmla="*/ 25934985 h 41581392"/>
              <a:gd name="connsiteX2" fmla="*/ 41656000 w 65024000"/>
              <a:gd name="connsiteY2" fmla="*/ 25934985 h 41581392"/>
              <a:gd name="connsiteX3" fmla="*/ 41656000 w 65024000"/>
              <a:gd name="connsiteY3" fmla="*/ 15646402 h 41581392"/>
              <a:gd name="connsiteX4" fmla="*/ 0 w 65024000"/>
              <a:gd name="connsiteY4" fmla="*/ 0 h 41581392"/>
              <a:gd name="connsiteX5" fmla="*/ 65024000 w 65024000"/>
              <a:gd name="connsiteY5" fmla="*/ 0 h 41581392"/>
              <a:gd name="connsiteX6" fmla="*/ 65024000 w 65024000"/>
              <a:gd name="connsiteY6" fmla="*/ 41581392 h 41581392"/>
              <a:gd name="connsiteX7" fmla="*/ 0 w 65024000"/>
              <a:gd name="connsiteY7" fmla="*/ 41581392 h 415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24000" h="41581392">
                <a:moveTo>
                  <a:pt x="23368001" y="15646402"/>
                </a:moveTo>
                <a:lnTo>
                  <a:pt x="23368001" y="25934985"/>
                </a:lnTo>
                <a:lnTo>
                  <a:pt x="41656000" y="25934985"/>
                </a:lnTo>
                <a:lnTo>
                  <a:pt x="41656000" y="15646402"/>
                </a:lnTo>
                <a:close/>
                <a:moveTo>
                  <a:pt x="0" y="0"/>
                </a:moveTo>
                <a:lnTo>
                  <a:pt x="65024000" y="0"/>
                </a:lnTo>
                <a:lnTo>
                  <a:pt x="65024000" y="41581392"/>
                </a:lnTo>
                <a:lnTo>
                  <a:pt x="0" y="41581392"/>
                </a:lnTo>
                <a:close/>
              </a:path>
            </a:pathLst>
          </a:cu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200"/>
          </a:p>
        </p:txBody>
      </p:sp>
      <p:sp>
        <p:nvSpPr>
          <p:cNvPr id="21" name="Freeform 7">
            <a:extLst>
              <a:ext uri="{FF2B5EF4-FFF2-40B4-BE49-F238E27FC236}">
                <a16:creationId xmlns:a16="http://schemas.microsoft.com/office/drawing/2014/main" id="{083FF3B9-66E5-4CDB-BDF2-BF74CBCB4AEB}"/>
              </a:ext>
            </a:extLst>
          </p:cNvPr>
          <p:cNvSpPr>
            <a:spLocks noGrp="1"/>
          </p:cNvSpPr>
          <p:nvPr>
            <p:ph type="pic" sz="quarter" idx="15"/>
          </p:nvPr>
        </p:nvSpPr>
        <p:spPr bwMode="auto">
          <a:xfrm>
            <a:off x="618079" y="2742777"/>
            <a:ext cx="2052968" cy="2052651"/>
          </a:xfrm>
          <a:custGeom>
            <a:avLst/>
            <a:gdLst>
              <a:gd name="T0" fmla="*/ 4234 w 5219"/>
              <a:gd name="T1" fmla="*/ 4234 w 5219"/>
              <a:gd name="T2" fmla="*/ 4234 w 5219"/>
              <a:gd name="T3" fmla="*/ 4234 w 5219"/>
              <a:gd name="T4" fmla="*/ 4234 w 5219"/>
              <a:gd name="T5" fmla="*/ 4234 w 5219"/>
              <a:gd name="T6" fmla="*/ 4234 w 5219"/>
              <a:gd name="T7" fmla="*/ 4234 w 5219"/>
              <a:gd name="T8" fmla="*/ 4234 w 5219"/>
              <a:gd name="T9" fmla="*/ 4234 w 5219"/>
              <a:gd name="T10" fmla="*/ 4234 w 5219"/>
              <a:gd name="T11" fmla="*/ 4234 w 5219"/>
              <a:gd name="T12" fmla="*/ 4234 w 5219"/>
              <a:gd name="T13" fmla="*/ 4234 w 5219"/>
              <a:gd name="T14" fmla="*/ 4234 w 5219"/>
              <a:gd name="T15" fmla="*/ 4234 w 5219"/>
              <a:gd name="T16" fmla="*/ 4234 w 5219"/>
              <a:gd name="T17" fmla="*/ 4234 w 5219"/>
              <a:gd name="T18" fmla="*/ 4234 w 5219"/>
              <a:gd name="T19" fmla="*/ 4234 w 5219"/>
              <a:gd name="T20" fmla="*/ 4234 w 5219"/>
              <a:gd name="T21" fmla="*/ 4234 w 5219"/>
              <a:gd name="T22" fmla="*/ 4234 w 5219"/>
              <a:gd name="T23" fmla="*/ 4234 w 5219"/>
              <a:gd name="T24" fmla="*/ 4234 w 5219"/>
              <a:gd name="T25" fmla="*/ 4234 w 5219"/>
              <a:gd name="T26" fmla="*/ 4234 w 5219"/>
              <a:gd name="T27" fmla="*/ 4234 w 5219"/>
              <a:gd name="T28" fmla="*/ 4234 w 5219"/>
              <a:gd name="T29" fmla="*/ 4234 w 5219"/>
              <a:gd name="T30" fmla="*/ 4234 w 5219"/>
              <a:gd name="T31" fmla="*/ 4234 w 5219"/>
              <a:gd name="T32" fmla="*/ 4234 w 5219"/>
              <a:gd name="T33" fmla="*/ 4234 w 5219"/>
              <a:gd name="T34" fmla="*/ 4234 w 5219"/>
              <a:gd name="T35" fmla="*/ 4234 w 5219"/>
              <a:gd name="T36" fmla="*/ 4234 w 5219"/>
              <a:gd name="T37" fmla="*/ 4234 w 5219"/>
              <a:gd name="T38" fmla="*/ 4234 w 5219"/>
              <a:gd name="T39" fmla="*/ 4234 w 5219"/>
              <a:gd name="T40" fmla="*/ 4234 w 5219"/>
              <a:gd name="T41" fmla="*/ 4234 w 5219"/>
              <a:gd name="T42" fmla="*/ 4234 w 5219"/>
              <a:gd name="T43" fmla="*/ 4234 w 5219"/>
              <a:gd name="T44" fmla="*/ 4234 w 5219"/>
              <a:gd name="T45" fmla="*/ 4234 w 5219"/>
              <a:gd name="T46" fmla="*/ 4234 w 5219"/>
              <a:gd name="T47" fmla="*/ 4234 w 5219"/>
              <a:gd name="T48" fmla="*/ 4234 w 5219"/>
              <a:gd name="T49" fmla="*/ 4234 w 5219"/>
              <a:gd name="T50" fmla="*/ 4234 w 5219"/>
              <a:gd name="T51" fmla="*/ 4234 w 5219"/>
              <a:gd name="T52" fmla="*/ 4234 w 5219"/>
              <a:gd name="T53" fmla="*/ 4234 w 5219"/>
              <a:gd name="T54" fmla="*/ 4234 w 5219"/>
              <a:gd name="T55" fmla="*/ 4234 w 5219"/>
              <a:gd name="T56" fmla="*/ 4234 w 5219"/>
              <a:gd name="T57" fmla="*/ 4234 w 5219"/>
              <a:gd name="T58" fmla="*/ 4234 w 5219"/>
              <a:gd name="T59" fmla="*/ 4234 w 5219"/>
              <a:gd name="T60" fmla="*/ 4234 w 5219"/>
              <a:gd name="T61" fmla="*/ 4234 w 5219"/>
              <a:gd name="T62" fmla="*/ 4234 w 5219"/>
              <a:gd name="T63" fmla="*/ 4234 w 5219"/>
              <a:gd name="T64" fmla="*/ 4234 w 5219"/>
              <a:gd name="T65" fmla="*/ 4234 w 5219"/>
              <a:gd name="T66" fmla="*/ 4234 w 5219"/>
              <a:gd name="T67" fmla="*/ 4234 w 5219"/>
              <a:gd name="T68" fmla="*/ 4234 w 5219"/>
              <a:gd name="T69" fmla="*/ 4234 w 5219"/>
              <a:gd name="T70" fmla="*/ 4234 w 5219"/>
              <a:gd name="T71" fmla="*/ 4234 w 5219"/>
              <a:gd name="T72" fmla="*/ 4234 w 5219"/>
              <a:gd name="T73" fmla="*/ 4234 w 5219"/>
              <a:gd name="T74" fmla="*/ 4234 w 5219"/>
              <a:gd name="T75" fmla="*/ 4234 w 5219"/>
              <a:gd name="T76" fmla="*/ 4234 w 5219"/>
              <a:gd name="T77" fmla="*/ 4234 w 5219"/>
              <a:gd name="T78" fmla="*/ 4234 w 5219"/>
              <a:gd name="T79" fmla="*/ 4234 w 5219"/>
              <a:gd name="T80" fmla="*/ 4234 w 5219"/>
              <a:gd name="T81" fmla="*/ 4234 w 5219"/>
              <a:gd name="T82" fmla="*/ 4234 w 5219"/>
              <a:gd name="T83" fmla="*/ 4234 w 5219"/>
              <a:gd name="T84" fmla="*/ 4234 w 5219"/>
              <a:gd name="T85" fmla="*/ 4234 w 5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87" h="15398">
                <a:moveTo>
                  <a:pt x="7693" y="0"/>
                </a:moveTo>
                <a:lnTo>
                  <a:pt x="8089" y="11"/>
                </a:lnTo>
                <a:lnTo>
                  <a:pt x="8480" y="40"/>
                </a:lnTo>
                <a:lnTo>
                  <a:pt x="8866" y="89"/>
                </a:lnTo>
                <a:lnTo>
                  <a:pt x="9244" y="156"/>
                </a:lnTo>
                <a:lnTo>
                  <a:pt x="9616" y="243"/>
                </a:lnTo>
                <a:lnTo>
                  <a:pt x="9981" y="346"/>
                </a:lnTo>
                <a:lnTo>
                  <a:pt x="10339" y="468"/>
                </a:lnTo>
                <a:lnTo>
                  <a:pt x="10688" y="606"/>
                </a:lnTo>
                <a:lnTo>
                  <a:pt x="11029" y="759"/>
                </a:lnTo>
                <a:lnTo>
                  <a:pt x="11360" y="930"/>
                </a:lnTo>
                <a:lnTo>
                  <a:pt x="11683" y="1115"/>
                </a:lnTo>
                <a:lnTo>
                  <a:pt x="11995" y="1316"/>
                </a:lnTo>
                <a:lnTo>
                  <a:pt x="12297" y="1529"/>
                </a:lnTo>
                <a:lnTo>
                  <a:pt x="12587" y="1758"/>
                </a:lnTo>
                <a:lnTo>
                  <a:pt x="12867" y="2001"/>
                </a:lnTo>
                <a:lnTo>
                  <a:pt x="13134" y="2255"/>
                </a:lnTo>
                <a:lnTo>
                  <a:pt x="13388" y="2523"/>
                </a:lnTo>
                <a:lnTo>
                  <a:pt x="13631" y="2803"/>
                </a:lnTo>
                <a:lnTo>
                  <a:pt x="13858" y="3093"/>
                </a:lnTo>
                <a:lnTo>
                  <a:pt x="14073" y="3394"/>
                </a:lnTo>
                <a:lnTo>
                  <a:pt x="14273" y="3707"/>
                </a:lnTo>
                <a:lnTo>
                  <a:pt x="14458" y="4029"/>
                </a:lnTo>
                <a:lnTo>
                  <a:pt x="14628" y="4361"/>
                </a:lnTo>
                <a:lnTo>
                  <a:pt x="14782" y="4703"/>
                </a:lnTo>
                <a:lnTo>
                  <a:pt x="14920" y="5052"/>
                </a:lnTo>
                <a:lnTo>
                  <a:pt x="15042" y="5410"/>
                </a:lnTo>
                <a:lnTo>
                  <a:pt x="15145" y="5776"/>
                </a:lnTo>
                <a:lnTo>
                  <a:pt x="15230" y="6148"/>
                </a:lnTo>
                <a:lnTo>
                  <a:pt x="15299" y="6526"/>
                </a:lnTo>
                <a:lnTo>
                  <a:pt x="15348" y="6912"/>
                </a:lnTo>
                <a:lnTo>
                  <a:pt x="15377" y="7302"/>
                </a:lnTo>
                <a:lnTo>
                  <a:pt x="15387" y="7698"/>
                </a:lnTo>
                <a:lnTo>
                  <a:pt x="15377" y="8095"/>
                </a:lnTo>
                <a:lnTo>
                  <a:pt x="15348" y="8486"/>
                </a:lnTo>
                <a:lnTo>
                  <a:pt x="15299" y="8871"/>
                </a:lnTo>
                <a:lnTo>
                  <a:pt x="15230" y="9250"/>
                </a:lnTo>
                <a:lnTo>
                  <a:pt x="15145" y="9622"/>
                </a:lnTo>
                <a:lnTo>
                  <a:pt x="15042" y="9988"/>
                </a:lnTo>
                <a:lnTo>
                  <a:pt x="14920" y="10346"/>
                </a:lnTo>
                <a:lnTo>
                  <a:pt x="14782" y="10695"/>
                </a:lnTo>
                <a:lnTo>
                  <a:pt x="14628" y="11037"/>
                </a:lnTo>
                <a:lnTo>
                  <a:pt x="14458" y="11368"/>
                </a:lnTo>
                <a:lnTo>
                  <a:pt x="14273" y="11691"/>
                </a:lnTo>
                <a:lnTo>
                  <a:pt x="14073" y="12002"/>
                </a:lnTo>
                <a:lnTo>
                  <a:pt x="13858" y="12305"/>
                </a:lnTo>
                <a:lnTo>
                  <a:pt x="13631" y="12595"/>
                </a:lnTo>
                <a:lnTo>
                  <a:pt x="13388" y="12875"/>
                </a:lnTo>
                <a:lnTo>
                  <a:pt x="13134" y="13142"/>
                </a:lnTo>
                <a:lnTo>
                  <a:pt x="12867" y="13397"/>
                </a:lnTo>
                <a:lnTo>
                  <a:pt x="12587" y="13640"/>
                </a:lnTo>
                <a:lnTo>
                  <a:pt x="12297" y="13868"/>
                </a:lnTo>
                <a:lnTo>
                  <a:pt x="11995" y="14082"/>
                </a:lnTo>
                <a:lnTo>
                  <a:pt x="11683" y="14283"/>
                </a:lnTo>
                <a:lnTo>
                  <a:pt x="11360" y="14468"/>
                </a:lnTo>
                <a:lnTo>
                  <a:pt x="11029" y="14639"/>
                </a:lnTo>
                <a:lnTo>
                  <a:pt x="10688" y="14792"/>
                </a:lnTo>
                <a:lnTo>
                  <a:pt x="10339" y="14930"/>
                </a:lnTo>
                <a:lnTo>
                  <a:pt x="9981" y="15052"/>
                </a:lnTo>
                <a:lnTo>
                  <a:pt x="9616" y="15155"/>
                </a:lnTo>
                <a:lnTo>
                  <a:pt x="9244" y="15241"/>
                </a:lnTo>
                <a:lnTo>
                  <a:pt x="8866" y="15309"/>
                </a:lnTo>
                <a:lnTo>
                  <a:pt x="8480" y="15358"/>
                </a:lnTo>
                <a:lnTo>
                  <a:pt x="8089" y="15387"/>
                </a:lnTo>
                <a:lnTo>
                  <a:pt x="7693" y="15398"/>
                </a:lnTo>
                <a:lnTo>
                  <a:pt x="7298" y="15387"/>
                </a:lnTo>
                <a:lnTo>
                  <a:pt x="6908" y="15358"/>
                </a:lnTo>
                <a:lnTo>
                  <a:pt x="6522" y="15309"/>
                </a:lnTo>
                <a:lnTo>
                  <a:pt x="6144" y="15241"/>
                </a:lnTo>
                <a:lnTo>
                  <a:pt x="5771" y="15155"/>
                </a:lnTo>
                <a:lnTo>
                  <a:pt x="5406" y="15052"/>
                </a:lnTo>
                <a:lnTo>
                  <a:pt x="5049" y="14930"/>
                </a:lnTo>
                <a:lnTo>
                  <a:pt x="4700" y="14792"/>
                </a:lnTo>
                <a:lnTo>
                  <a:pt x="4358" y="14639"/>
                </a:lnTo>
                <a:lnTo>
                  <a:pt x="4026" y="14468"/>
                </a:lnTo>
                <a:lnTo>
                  <a:pt x="3705" y="14283"/>
                </a:lnTo>
                <a:lnTo>
                  <a:pt x="3392" y="14082"/>
                </a:lnTo>
                <a:lnTo>
                  <a:pt x="3091" y="13868"/>
                </a:lnTo>
                <a:lnTo>
                  <a:pt x="2800" y="13640"/>
                </a:lnTo>
                <a:lnTo>
                  <a:pt x="2521" y="13397"/>
                </a:lnTo>
                <a:lnTo>
                  <a:pt x="2254" y="13142"/>
                </a:lnTo>
                <a:lnTo>
                  <a:pt x="1999" y="12875"/>
                </a:lnTo>
                <a:lnTo>
                  <a:pt x="1757" y="12595"/>
                </a:lnTo>
                <a:lnTo>
                  <a:pt x="1528" y="12305"/>
                </a:lnTo>
                <a:lnTo>
                  <a:pt x="1315" y="12002"/>
                </a:lnTo>
                <a:lnTo>
                  <a:pt x="1113" y="11691"/>
                </a:lnTo>
                <a:lnTo>
                  <a:pt x="929" y="11368"/>
                </a:lnTo>
                <a:lnTo>
                  <a:pt x="759" y="11037"/>
                </a:lnTo>
                <a:lnTo>
                  <a:pt x="605" y="10695"/>
                </a:lnTo>
                <a:lnTo>
                  <a:pt x="466" y="10346"/>
                </a:lnTo>
                <a:lnTo>
                  <a:pt x="346" y="9988"/>
                </a:lnTo>
                <a:lnTo>
                  <a:pt x="243" y="9622"/>
                </a:lnTo>
                <a:lnTo>
                  <a:pt x="156" y="9250"/>
                </a:lnTo>
                <a:lnTo>
                  <a:pt x="89" y="8871"/>
                </a:lnTo>
                <a:lnTo>
                  <a:pt x="40" y="8486"/>
                </a:lnTo>
                <a:lnTo>
                  <a:pt x="11" y="8095"/>
                </a:lnTo>
                <a:lnTo>
                  <a:pt x="0" y="7698"/>
                </a:lnTo>
                <a:lnTo>
                  <a:pt x="11" y="7302"/>
                </a:lnTo>
                <a:lnTo>
                  <a:pt x="40" y="6912"/>
                </a:lnTo>
                <a:lnTo>
                  <a:pt x="89" y="6526"/>
                </a:lnTo>
                <a:lnTo>
                  <a:pt x="156" y="6148"/>
                </a:lnTo>
                <a:lnTo>
                  <a:pt x="243" y="5776"/>
                </a:lnTo>
                <a:lnTo>
                  <a:pt x="346" y="5410"/>
                </a:lnTo>
                <a:lnTo>
                  <a:pt x="466" y="5052"/>
                </a:lnTo>
                <a:lnTo>
                  <a:pt x="605" y="4703"/>
                </a:lnTo>
                <a:lnTo>
                  <a:pt x="759" y="4361"/>
                </a:lnTo>
                <a:lnTo>
                  <a:pt x="929" y="4029"/>
                </a:lnTo>
                <a:lnTo>
                  <a:pt x="1113" y="3707"/>
                </a:lnTo>
                <a:lnTo>
                  <a:pt x="1315" y="3394"/>
                </a:lnTo>
                <a:lnTo>
                  <a:pt x="1528" y="3093"/>
                </a:lnTo>
                <a:lnTo>
                  <a:pt x="1757" y="2803"/>
                </a:lnTo>
                <a:lnTo>
                  <a:pt x="1999" y="2523"/>
                </a:lnTo>
                <a:lnTo>
                  <a:pt x="2254" y="2255"/>
                </a:lnTo>
                <a:lnTo>
                  <a:pt x="2521" y="2001"/>
                </a:lnTo>
                <a:lnTo>
                  <a:pt x="2800" y="1758"/>
                </a:lnTo>
                <a:lnTo>
                  <a:pt x="3091" y="1529"/>
                </a:lnTo>
                <a:lnTo>
                  <a:pt x="3392" y="1316"/>
                </a:lnTo>
                <a:lnTo>
                  <a:pt x="3705" y="1115"/>
                </a:lnTo>
                <a:lnTo>
                  <a:pt x="4026" y="930"/>
                </a:lnTo>
                <a:lnTo>
                  <a:pt x="4358" y="759"/>
                </a:lnTo>
                <a:lnTo>
                  <a:pt x="4700" y="606"/>
                </a:lnTo>
                <a:lnTo>
                  <a:pt x="5049" y="468"/>
                </a:lnTo>
                <a:lnTo>
                  <a:pt x="5406" y="346"/>
                </a:lnTo>
                <a:lnTo>
                  <a:pt x="5771" y="243"/>
                </a:lnTo>
                <a:lnTo>
                  <a:pt x="6144" y="156"/>
                </a:lnTo>
                <a:lnTo>
                  <a:pt x="6522" y="89"/>
                </a:lnTo>
                <a:lnTo>
                  <a:pt x="6908" y="40"/>
                </a:lnTo>
                <a:lnTo>
                  <a:pt x="7298" y="11"/>
                </a:lnTo>
                <a:lnTo>
                  <a:pt x="7693" y="0"/>
                </a:lnTo>
                <a:close/>
              </a:path>
            </a:pathLst>
          </a:custGeom>
          <a:solidFill>
            <a:srgbClr val="E6E6E6"/>
          </a:solidFill>
          <a:ln>
            <a:noFill/>
          </a:ln>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6" name="Freeform 7">
            <a:extLst>
              <a:ext uri="{FF2B5EF4-FFF2-40B4-BE49-F238E27FC236}">
                <a16:creationId xmlns:a16="http://schemas.microsoft.com/office/drawing/2014/main" id="{1B975EE4-2642-4B0B-9D43-83AFDDDBD26D}"/>
              </a:ext>
            </a:extLst>
          </p:cNvPr>
          <p:cNvSpPr>
            <a:spLocks noGrp="1"/>
          </p:cNvSpPr>
          <p:nvPr>
            <p:ph type="pic" sz="quarter" idx="16"/>
          </p:nvPr>
        </p:nvSpPr>
        <p:spPr bwMode="auto">
          <a:xfrm>
            <a:off x="2843798" y="2742777"/>
            <a:ext cx="2052968" cy="2052651"/>
          </a:xfrm>
          <a:custGeom>
            <a:avLst/>
            <a:gdLst>
              <a:gd name="T0" fmla="*/ 4234 w 5219"/>
              <a:gd name="T1" fmla="*/ 4234 w 5219"/>
              <a:gd name="T2" fmla="*/ 4234 w 5219"/>
              <a:gd name="T3" fmla="*/ 4234 w 5219"/>
              <a:gd name="T4" fmla="*/ 4234 w 5219"/>
              <a:gd name="T5" fmla="*/ 4234 w 5219"/>
              <a:gd name="T6" fmla="*/ 4234 w 5219"/>
              <a:gd name="T7" fmla="*/ 4234 w 5219"/>
              <a:gd name="T8" fmla="*/ 4234 w 5219"/>
              <a:gd name="T9" fmla="*/ 4234 w 5219"/>
              <a:gd name="T10" fmla="*/ 4234 w 5219"/>
              <a:gd name="T11" fmla="*/ 4234 w 5219"/>
              <a:gd name="T12" fmla="*/ 4234 w 5219"/>
              <a:gd name="T13" fmla="*/ 4234 w 5219"/>
              <a:gd name="T14" fmla="*/ 4234 w 5219"/>
              <a:gd name="T15" fmla="*/ 4234 w 5219"/>
              <a:gd name="T16" fmla="*/ 4234 w 5219"/>
              <a:gd name="T17" fmla="*/ 4234 w 5219"/>
              <a:gd name="T18" fmla="*/ 4234 w 5219"/>
              <a:gd name="T19" fmla="*/ 4234 w 5219"/>
              <a:gd name="T20" fmla="*/ 4234 w 5219"/>
              <a:gd name="T21" fmla="*/ 4234 w 5219"/>
              <a:gd name="T22" fmla="*/ 4234 w 5219"/>
              <a:gd name="T23" fmla="*/ 4234 w 5219"/>
              <a:gd name="T24" fmla="*/ 4234 w 5219"/>
              <a:gd name="T25" fmla="*/ 4234 w 5219"/>
              <a:gd name="T26" fmla="*/ 4234 w 5219"/>
              <a:gd name="T27" fmla="*/ 4234 w 5219"/>
              <a:gd name="T28" fmla="*/ 4234 w 5219"/>
              <a:gd name="T29" fmla="*/ 4234 w 5219"/>
              <a:gd name="T30" fmla="*/ 4234 w 5219"/>
              <a:gd name="T31" fmla="*/ 4234 w 5219"/>
              <a:gd name="T32" fmla="*/ 4234 w 5219"/>
              <a:gd name="T33" fmla="*/ 4234 w 5219"/>
              <a:gd name="T34" fmla="*/ 4234 w 5219"/>
              <a:gd name="T35" fmla="*/ 4234 w 5219"/>
              <a:gd name="T36" fmla="*/ 4234 w 5219"/>
              <a:gd name="T37" fmla="*/ 4234 w 5219"/>
              <a:gd name="T38" fmla="*/ 4234 w 5219"/>
              <a:gd name="T39" fmla="*/ 4234 w 5219"/>
              <a:gd name="T40" fmla="*/ 4234 w 5219"/>
              <a:gd name="T41" fmla="*/ 4234 w 5219"/>
              <a:gd name="T42" fmla="*/ 4234 w 5219"/>
              <a:gd name="T43" fmla="*/ 4234 w 5219"/>
              <a:gd name="T44" fmla="*/ 4234 w 5219"/>
              <a:gd name="T45" fmla="*/ 4234 w 5219"/>
              <a:gd name="T46" fmla="*/ 4234 w 5219"/>
              <a:gd name="T47" fmla="*/ 4234 w 5219"/>
              <a:gd name="T48" fmla="*/ 4234 w 5219"/>
              <a:gd name="T49" fmla="*/ 4234 w 5219"/>
              <a:gd name="T50" fmla="*/ 4234 w 5219"/>
              <a:gd name="T51" fmla="*/ 4234 w 5219"/>
              <a:gd name="T52" fmla="*/ 4234 w 5219"/>
              <a:gd name="T53" fmla="*/ 4234 w 5219"/>
              <a:gd name="T54" fmla="*/ 4234 w 5219"/>
              <a:gd name="T55" fmla="*/ 4234 w 5219"/>
              <a:gd name="T56" fmla="*/ 4234 w 5219"/>
              <a:gd name="T57" fmla="*/ 4234 w 5219"/>
              <a:gd name="T58" fmla="*/ 4234 w 5219"/>
              <a:gd name="T59" fmla="*/ 4234 w 5219"/>
              <a:gd name="T60" fmla="*/ 4234 w 5219"/>
              <a:gd name="T61" fmla="*/ 4234 w 5219"/>
              <a:gd name="T62" fmla="*/ 4234 w 5219"/>
              <a:gd name="T63" fmla="*/ 4234 w 5219"/>
              <a:gd name="T64" fmla="*/ 4234 w 5219"/>
              <a:gd name="T65" fmla="*/ 4234 w 5219"/>
              <a:gd name="T66" fmla="*/ 4234 w 5219"/>
              <a:gd name="T67" fmla="*/ 4234 w 5219"/>
              <a:gd name="T68" fmla="*/ 4234 w 5219"/>
              <a:gd name="T69" fmla="*/ 4234 w 5219"/>
              <a:gd name="T70" fmla="*/ 4234 w 5219"/>
              <a:gd name="T71" fmla="*/ 4234 w 5219"/>
              <a:gd name="T72" fmla="*/ 4234 w 5219"/>
              <a:gd name="T73" fmla="*/ 4234 w 5219"/>
              <a:gd name="T74" fmla="*/ 4234 w 5219"/>
              <a:gd name="T75" fmla="*/ 4234 w 5219"/>
              <a:gd name="T76" fmla="*/ 4234 w 5219"/>
              <a:gd name="T77" fmla="*/ 4234 w 5219"/>
              <a:gd name="T78" fmla="*/ 4234 w 5219"/>
              <a:gd name="T79" fmla="*/ 4234 w 5219"/>
              <a:gd name="T80" fmla="*/ 4234 w 5219"/>
              <a:gd name="T81" fmla="*/ 4234 w 5219"/>
              <a:gd name="T82" fmla="*/ 4234 w 5219"/>
              <a:gd name="T83" fmla="*/ 4234 w 5219"/>
              <a:gd name="T84" fmla="*/ 4234 w 5219"/>
              <a:gd name="T85" fmla="*/ 4234 w 5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87" h="15398">
                <a:moveTo>
                  <a:pt x="7693" y="0"/>
                </a:moveTo>
                <a:lnTo>
                  <a:pt x="8089" y="11"/>
                </a:lnTo>
                <a:lnTo>
                  <a:pt x="8480" y="40"/>
                </a:lnTo>
                <a:lnTo>
                  <a:pt x="8866" y="89"/>
                </a:lnTo>
                <a:lnTo>
                  <a:pt x="9244" y="156"/>
                </a:lnTo>
                <a:lnTo>
                  <a:pt x="9616" y="243"/>
                </a:lnTo>
                <a:lnTo>
                  <a:pt x="9981" y="346"/>
                </a:lnTo>
                <a:lnTo>
                  <a:pt x="10339" y="468"/>
                </a:lnTo>
                <a:lnTo>
                  <a:pt x="10688" y="606"/>
                </a:lnTo>
                <a:lnTo>
                  <a:pt x="11029" y="759"/>
                </a:lnTo>
                <a:lnTo>
                  <a:pt x="11360" y="930"/>
                </a:lnTo>
                <a:lnTo>
                  <a:pt x="11683" y="1115"/>
                </a:lnTo>
                <a:lnTo>
                  <a:pt x="11995" y="1316"/>
                </a:lnTo>
                <a:lnTo>
                  <a:pt x="12297" y="1529"/>
                </a:lnTo>
                <a:lnTo>
                  <a:pt x="12587" y="1758"/>
                </a:lnTo>
                <a:lnTo>
                  <a:pt x="12867" y="2001"/>
                </a:lnTo>
                <a:lnTo>
                  <a:pt x="13134" y="2255"/>
                </a:lnTo>
                <a:lnTo>
                  <a:pt x="13388" y="2523"/>
                </a:lnTo>
                <a:lnTo>
                  <a:pt x="13631" y="2803"/>
                </a:lnTo>
                <a:lnTo>
                  <a:pt x="13858" y="3093"/>
                </a:lnTo>
                <a:lnTo>
                  <a:pt x="14073" y="3394"/>
                </a:lnTo>
                <a:lnTo>
                  <a:pt x="14273" y="3707"/>
                </a:lnTo>
                <a:lnTo>
                  <a:pt x="14458" y="4029"/>
                </a:lnTo>
                <a:lnTo>
                  <a:pt x="14628" y="4361"/>
                </a:lnTo>
                <a:lnTo>
                  <a:pt x="14782" y="4703"/>
                </a:lnTo>
                <a:lnTo>
                  <a:pt x="14920" y="5052"/>
                </a:lnTo>
                <a:lnTo>
                  <a:pt x="15042" y="5410"/>
                </a:lnTo>
                <a:lnTo>
                  <a:pt x="15145" y="5776"/>
                </a:lnTo>
                <a:lnTo>
                  <a:pt x="15230" y="6148"/>
                </a:lnTo>
                <a:lnTo>
                  <a:pt x="15299" y="6526"/>
                </a:lnTo>
                <a:lnTo>
                  <a:pt x="15348" y="6912"/>
                </a:lnTo>
                <a:lnTo>
                  <a:pt x="15377" y="7302"/>
                </a:lnTo>
                <a:lnTo>
                  <a:pt x="15387" y="7698"/>
                </a:lnTo>
                <a:lnTo>
                  <a:pt x="15377" y="8095"/>
                </a:lnTo>
                <a:lnTo>
                  <a:pt x="15348" y="8486"/>
                </a:lnTo>
                <a:lnTo>
                  <a:pt x="15299" y="8871"/>
                </a:lnTo>
                <a:lnTo>
                  <a:pt x="15230" y="9250"/>
                </a:lnTo>
                <a:lnTo>
                  <a:pt x="15145" y="9622"/>
                </a:lnTo>
                <a:lnTo>
                  <a:pt x="15042" y="9988"/>
                </a:lnTo>
                <a:lnTo>
                  <a:pt x="14920" y="10346"/>
                </a:lnTo>
                <a:lnTo>
                  <a:pt x="14782" y="10695"/>
                </a:lnTo>
                <a:lnTo>
                  <a:pt x="14628" y="11037"/>
                </a:lnTo>
                <a:lnTo>
                  <a:pt x="14458" y="11368"/>
                </a:lnTo>
                <a:lnTo>
                  <a:pt x="14273" y="11691"/>
                </a:lnTo>
                <a:lnTo>
                  <a:pt x="14073" y="12002"/>
                </a:lnTo>
                <a:lnTo>
                  <a:pt x="13858" y="12305"/>
                </a:lnTo>
                <a:lnTo>
                  <a:pt x="13631" y="12595"/>
                </a:lnTo>
                <a:lnTo>
                  <a:pt x="13388" y="12875"/>
                </a:lnTo>
                <a:lnTo>
                  <a:pt x="13134" y="13142"/>
                </a:lnTo>
                <a:lnTo>
                  <a:pt x="12867" y="13397"/>
                </a:lnTo>
                <a:lnTo>
                  <a:pt x="12587" y="13640"/>
                </a:lnTo>
                <a:lnTo>
                  <a:pt x="12297" y="13868"/>
                </a:lnTo>
                <a:lnTo>
                  <a:pt x="11995" y="14082"/>
                </a:lnTo>
                <a:lnTo>
                  <a:pt x="11683" y="14283"/>
                </a:lnTo>
                <a:lnTo>
                  <a:pt x="11360" y="14468"/>
                </a:lnTo>
                <a:lnTo>
                  <a:pt x="11029" y="14639"/>
                </a:lnTo>
                <a:lnTo>
                  <a:pt x="10688" y="14792"/>
                </a:lnTo>
                <a:lnTo>
                  <a:pt x="10339" y="14930"/>
                </a:lnTo>
                <a:lnTo>
                  <a:pt x="9981" y="15052"/>
                </a:lnTo>
                <a:lnTo>
                  <a:pt x="9616" y="15155"/>
                </a:lnTo>
                <a:lnTo>
                  <a:pt x="9244" y="15241"/>
                </a:lnTo>
                <a:lnTo>
                  <a:pt x="8866" y="15309"/>
                </a:lnTo>
                <a:lnTo>
                  <a:pt x="8480" y="15358"/>
                </a:lnTo>
                <a:lnTo>
                  <a:pt x="8089" y="15387"/>
                </a:lnTo>
                <a:lnTo>
                  <a:pt x="7693" y="15398"/>
                </a:lnTo>
                <a:lnTo>
                  <a:pt x="7298" y="15387"/>
                </a:lnTo>
                <a:lnTo>
                  <a:pt x="6908" y="15358"/>
                </a:lnTo>
                <a:lnTo>
                  <a:pt x="6522" y="15309"/>
                </a:lnTo>
                <a:lnTo>
                  <a:pt x="6144" y="15241"/>
                </a:lnTo>
                <a:lnTo>
                  <a:pt x="5771" y="15155"/>
                </a:lnTo>
                <a:lnTo>
                  <a:pt x="5406" y="15052"/>
                </a:lnTo>
                <a:lnTo>
                  <a:pt x="5049" y="14930"/>
                </a:lnTo>
                <a:lnTo>
                  <a:pt x="4700" y="14792"/>
                </a:lnTo>
                <a:lnTo>
                  <a:pt x="4358" y="14639"/>
                </a:lnTo>
                <a:lnTo>
                  <a:pt x="4026" y="14468"/>
                </a:lnTo>
                <a:lnTo>
                  <a:pt x="3705" y="14283"/>
                </a:lnTo>
                <a:lnTo>
                  <a:pt x="3392" y="14082"/>
                </a:lnTo>
                <a:lnTo>
                  <a:pt x="3091" y="13868"/>
                </a:lnTo>
                <a:lnTo>
                  <a:pt x="2800" y="13640"/>
                </a:lnTo>
                <a:lnTo>
                  <a:pt x="2521" y="13397"/>
                </a:lnTo>
                <a:lnTo>
                  <a:pt x="2254" y="13142"/>
                </a:lnTo>
                <a:lnTo>
                  <a:pt x="1999" y="12875"/>
                </a:lnTo>
                <a:lnTo>
                  <a:pt x="1757" y="12595"/>
                </a:lnTo>
                <a:lnTo>
                  <a:pt x="1528" y="12305"/>
                </a:lnTo>
                <a:lnTo>
                  <a:pt x="1315" y="12002"/>
                </a:lnTo>
                <a:lnTo>
                  <a:pt x="1113" y="11691"/>
                </a:lnTo>
                <a:lnTo>
                  <a:pt x="929" y="11368"/>
                </a:lnTo>
                <a:lnTo>
                  <a:pt x="759" y="11037"/>
                </a:lnTo>
                <a:lnTo>
                  <a:pt x="605" y="10695"/>
                </a:lnTo>
                <a:lnTo>
                  <a:pt x="466" y="10346"/>
                </a:lnTo>
                <a:lnTo>
                  <a:pt x="346" y="9988"/>
                </a:lnTo>
                <a:lnTo>
                  <a:pt x="243" y="9622"/>
                </a:lnTo>
                <a:lnTo>
                  <a:pt x="156" y="9250"/>
                </a:lnTo>
                <a:lnTo>
                  <a:pt x="89" y="8871"/>
                </a:lnTo>
                <a:lnTo>
                  <a:pt x="40" y="8486"/>
                </a:lnTo>
                <a:lnTo>
                  <a:pt x="11" y="8095"/>
                </a:lnTo>
                <a:lnTo>
                  <a:pt x="0" y="7698"/>
                </a:lnTo>
                <a:lnTo>
                  <a:pt x="11" y="7302"/>
                </a:lnTo>
                <a:lnTo>
                  <a:pt x="40" y="6912"/>
                </a:lnTo>
                <a:lnTo>
                  <a:pt x="89" y="6526"/>
                </a:lnTo>
                <a:lnTo>
                  <a:pt x="156" y="6148"/>
                </a:lnTo>
                <a:lnTo>
                  <a:pt x="243" y="5776"/>
                </a:lnTo>
                <a:lnTo>
                  <a:pt x="346" y="5410"/>
                </a:lnTo>
                <a:lnTo>
                  <a:pt x="466" y="5052"/>
                </a:lnTo>
                <a:lnTo>
                  <a:pt x="605" y="4703"/>
                </a:lnTo>
                <a:lnTo>
                  <a:pt x="759" y="4361"/>
                </a:lnTo>
                <a:lnTo>
                  <a:pt x="929" y="4029"/>
                </a:lnTo>
                <a:lnTo>
                  <a:pt x="1113" y="3707"/>
                </a:lnTo>
                <a:lnTo>
                  <a:pt x="1315" y="3394"/>
                </a:lnTo>
                <a:lnTo>
                  <a:pt x="1528" y="3093"/>
                </a:lnTo>
                <a:lnTo>
                  <a:pt x="1757" y="2803"/>
                </a:lnTo>
                <a:lnTo>
                  <a:pt x="1999" y="2523"/>
                </a:lnTo>
                <a:lnTo>
                  <a:pt x="2254" y="2255"/>
                </a:lnTo>
                <a:lnTo>
                  <a:pt x="2521" y="2001"/>
                </a:lnTo>
                <a:lnTo>
                  <a:pt x="2800" y="1758"/>
                </a:lnTo>
                <a:lnTo>
                  <a:pt x="3091" y="1529"/>
                </a:lnTo>
                <a:lnTo>
                  <a:pt x="3392" y="1316"/>
                </a:lnTo>
                <a:lnTo>
                  <a:pt x="3705" y="1115"/>
                </a:lnTo>
                <a:lnTo>
                  <a:pt x="4026" y="930"/>
                </a:lnTo>
                <a:lnTo>
                  <a:pt x="4358" y="759"/>
                </a:lnTo>
                <a:lnTo>
                  <a:pt x="4700" y="606"/>
                </a:lnTo>
                <a:lnTo>
                  <a:pt x="5049" y="468"/>
                </a:lnTo>
                <a:lnTo>
                  <a:pt x="5406" y="346"/>
                </a:lnTo>
                <a:lnTo>
                  <a:pt x="5771" y="243"/>
                </a:lnTo>
                <a:lnTo>
                  <a:pt x="6144" y="156"/>
                </a:lnTo>
                <a:lnTo>
                  <a:pt x="6522" y="89"/>
                </a:lnTo>
                <a:lnTo>
                  <a:pt x="6908" y="40"/>
                </a:lnTo>
                <a:lnTo>
                  <a:pt x="7298" y="11"/>
                </a:lnTo>
                <a:lnTo>
                  <a:pt x="7693" y="0"/>
                </a:lnTo>
                <a:close/>
              </a:path>
            </a:pathLst>
          </a:custGeom>
          <a:solidFill>
            <a:srgbClr val="E6E6E6"/>
          </a:solidFill>
          <a:ln>
            <a:noFill/>
          </a:ln>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7" name="Freeform 7">
            <a:extLst>
              <a:ext uri="{FF2B5EF4-FFF2-40B4-BE49-F238E27FC236}">
                <a16:creationId xmlns:a16="http://schemas.microsoft.com/office/drawing/2014/main" id="{502BBB18-1468-4760-BB32-D6524F77C0BE}"/>
              </a:ext>
            </a:extLst>
          </p:cNvPr>
          <p:cNvSpPr>
            <a:spLocks noGrp="1"/>
          </p:cNvSpPr>
          <p:nvPr>
            <p:ph type="pic" sz="quarter" idx="17"/>
          </p:nvPr>
        </p:nvSpPr>
        <p:spPr bwMode="auto">
          <a:xfrm>
            <a:off x="5063667" y="2742777"/>
            <a:ext cx="2052968" cy="2052651"/>
          </a:xfrm>
          <a:custGeom>
            <a:avLst/>
            <a:gdLst>
              <a:gd name="T0" fmla="*/ 4234 w 5219"/>
              <a:gd name="T1" fmla="*/ 4234 w 5219"/>
              <a:gd name="T2" fmla="*/ 4234 w 5219"/>
              <a:gd name="T3" fmla="*/ 4234 w 5219"/>
              <a:gd name="T4" fmla="*/ 4234 w 5219"/>
              <a:gd name="T5" fmla="*/ 4234 w 5219"/>
              <a:gd name="T6" fmla="*/ 4234 w 5219"/>
              <a:gd name="T7" fmla="*/ 4234 w 5219"/>
              <a:gd name="T8" fmla="*/ 4234 w 5219"/>
              <a:gd name="T9" fmla="*/ 4234 w 5219"/>
              <a:gd name="T10" fmla="*/ 4234 w 5219"/>
              <a:gd name="T11" fmla="*/ 4234 w 5219"/>
              <a:gd name="T12" fmla="*/ 4234 w 5219"/>
              <a:gd name="T13" fmla="*/ 4234 w 5219"/>
              <a:gd name="T14" fmla="*/ 4234 w 5219"/>
              <a:gd name="T15" fmla="*/ 4234 w 5219"/>
              <a:gd name="T16" fmla="*/ 4234 w 5219"/>
              <a:gd name="T17" fmla="*/ 4234 w 5219"/>
              <a:gd name="T18" fmla="*/ 4234 w 5219"/>
              <a:gd name="T19" fmla="*/ 4234 w 5219"/>
              <a:gd name="T20" fmla="*/ 4234 w 5219"/>
              <a:gd name="T21" fmla="*/ 4234 w 5219"/>
              <a:gd name="T22" fmla="*/ 4234 w 5219"/>
              <a:gd name="T23" fmla="*/ 4234 w 5219"/>
              <a:gd name="T24" fmla="*/ 4234 w 5219"/>
              <a:gd name="T25" fmla="*/ 4234 w 5219"/>
              <a:gd name="T26" fmla="*/ 4234 w 5219"/>
              <a:gd name="T27" fmla="*/ 4234 w 5219"/>
              <a:gd name="T28" fmla="*/ 4234 w 5219"/>
              <a:gd name="T29" fmla="*/ 4234 w 5219"/>
              <a:gd name="T30" fmla="*/ 4234 w 5219"/>
              <a:gd name="T31" fmla="*/ 4234 w 5219"/>
              <a:gd name="T32" fmla="*/ 4234 w 5219"/>
              <a:gd name="T33" fmla="*/ 4234 w 5219"/>
              <a:gd name="T34" fmla="*/ 4234 w 5219"/>
              <a:gd name="T35" fmla="*/ 4234 w 5219"/>
              <a:gd name="T36" fmla="*/ 4234 w 5219"/>
              <a:gd name="T37" fmla="*/ 4234 w 5219"/>
              <a:gd name="T38" fmla="*/ 4234 w 5219"/>
              <a:gd name="T39" fmla="*/ 4234 w 5219"/>
              <a:gd name="T40" fmla="*/ 4234 w 5219"/>
              <a:gd name="T41" fmla="*/ 4234 w 5219"/>
              <a:gd name="T42" fmla="*/ 4234 w 5219"/>
              <a:gd name="T43" fmla="*/ 4234 w 5219"/>
              <a:gd name="T44" fmla="*/ 4234 w 5219"/>
              <a:gd name="T45" fmla="*/ 4234 w 5219"/>
              <a:gd name="T46" fmla="*/ 4234 w 5219"/>
              <a:gd name="T47" fmla="*/ 4234 w 5219"/>
              <a:gd name="T48" fmla="*/ 4234 w 5219"/>
              <a:gd name="T49" fmla="*/ 4234 w 5219"/>
              <a:gd name="T50" fmla="*/ 4234 w 5219"/>
              <a:gd name="T51" fmla="*/ 4234 w 5219"/>
              <a:gd name="T52" fmla="*/ 4234 w 5219"/>
              <a:gd name="T53" fmla="*/ 4234 w 5219"/>
              <a:gd name="T54" fmla="*/ 4234 w 5219"/>
              <a:gd name="T55" fmla="*/ 4234 w 5219"/>
              <a:gd name="T56" fmla="*/ 4234 w 5219"/>
              <a:gd name="T57" fmla="*/ 4234 w 5219"/>
              <a:gd name="T58" fmla="*/ 4234 w 5219"/>
              <a:gd name="T59" fmla="*/ 4234 w 5219"/>
              <a:gd name="T60" fmla="*/ 4234 w 5219"/>
              <a:gd name="T61" fmla="*/ 4234 w 5219"/>
              <a:gd name="T62" fmla="*/ 4234 w 5219"/>
              <a:gd name="T63" fmla="*/ 4234 w 5219"/>
              <a:gd name="T64" fmla="*/ 4234 w 5219"/>
              <a:gd name="T65" fmla="*/ 4234 w 5219"/>
              <a:gd name="T66" fmla="*/ 4234 w 5219"/>
              <a:gd name="T67" fmla="*/ 4234 w 5219"/>
              <a:gd name="T68" fmla="*/ 4234 w 5219"/>
              <a:gd name="T69" fmla="*/ 4234 w 5219"/>
              <a:gd name="T70" fmla="*/ 4234 w 5219"/>
              <a:gd name="T71" fmla="*/ 4234 w 5219"/>
              <a:gd name="T72" fmla="*/ 4234 w 5219"/>
              <a:gd name="T73" fmla="*/ 4234 w 5219"/>
              <a:gd name="T74" fmla="*/ 4234 w 5219"/>
              <a:gd name="T75" fmla="*/ 4234 w 5219"/>
              <a:gd name="T76" fmla="*/ 4234 w 5219"/>
              <a:gd name="T77" fmla="*/ 4234 w 5219"/>
              <a:gd name="T78" fmla="*/ 4234 w 5219"/>
              <a:gd name="T79" fmla="*/ 4234 w 5219"/>
              <a:gd name="T80" fmla="*/ 4234 w 5219"/>
              <a:gd name="T81" fmla="*/ 4234 w 5219"/>
              <a:gd name="T82" fmla="*/ 4234 w 5219"/>
              <a:gd name="T83" fmla="*/ 4234 w 5219"/>
              <a:gd name="T84" fmla="*/ 4234 w 5219"/>
              <a:gd name="T85" fmla="*/ 4234 w 5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87" h="15398">
                <a:moveTo>
                  <a:pt x="7693" y="0"/>
                </a:moveTo>
                <a:lnTo>
                  <a:pt x="8089" y="11"/>
                </a:lnTo>
                <a:lnTo>
                  <a:pt x="8480" y="40"/>
                </a:lnTo>
                <a:lnTo>
                  <a:pt x="8866" y="89"/>
                </a:lnTo>
                <a:lnTo>
                  <a:pt x="9244" y="156"/>
                </a:lnTo>
                <a:lnTo>
                  <a:pt x="9616" y="243"/>
                </a:lnTo>
                <a:lnTo>
                  <a:pt x="9981" y="346"/>
                </a:lnTo>
                <a:lnTo>
                  <a:pt x="10339" y="468"/>
                </a:lnTo>
                <a:lnTo>
                  <a:pt x="10688" y="606"/>
                </a:lnTo>
                <a:lnTo>
                  <a:pt x="11029" y="759"/>
                </a:lnTo>
                <a:lnTo>
                  <a:pt x="11360" y="930"/>
                </a:lnTo>
                <a:lnTo>
                  <a:pt x="11683" y="1115"/>
                </a:lnTo>
                <a:lnTo>
                  <a:pt x="11995" y="1316"/>
                </a:lnTo>
                <a:lnTo>
                  <a:pt x="12297" y="1529"/>
                </a:lnTo>
                <a:lnTo>
                  <a:pt x="12587" y="1758"/>
                </a:lnTo>
                <a:lnTo>
                  <a:pt x="12867" y="2001"/>
                </a:lnTo>
                <a:lnTo>
                  <a:pt x="13134" y="2255"/>
                </a:lnTo>
                <a:lnTo>
                  <a:pt x="13388" y="2523"/>
                </a:lnTo>
                <a:lnTo>
                  <a:pt x="13631" y="2803"/>
                </a:lnTo>
                <a:lnTo>
                  <a:pt x="13858" y="3093"/>
                </a:lnTo>
                <a:lnTo>
                  <a:pt x="14073" y="3394"/>
                </a:lnTo>
                <a:lnTo>
                  <a:pt x="14273" y="3707"/>
                </a:lnTo>
                <a:lnTo>
                  <a:pt x="14458" y="4029"/>
                </a:lnTo>
                <a:lnTo>
                  <a:pt x="14628" y="4361"/>
                </a:lnTo>
                <a:lnTo>
                  <a:pt x="14782" y="4703"/>
                </a:lnTo>
                <a:lnTo>
                  <a:pt x="14920" y="5052"/>
                </a:lnTo>
                <a:lnTo>
                  <a:pt x="15042" y="5410"/>
                </a:lnTo>
                <a:lnTo>
                  <a:pt x="15145" y="5776"/>
                </a:lnTo>
                <a:lnTo>
                  <a:pt x="15230" y="6148"/>
                </a:lnTo>
                <a:lnTo>
                  <a:pt x="15299" y="6526"/>
                </a:lnTo>
                <a:lnTo>
                  <a:pt x="15348" y="6912"/>
                </a:lnTo>
                <a:lnTo>
                  <a:pt x="15377" y="7302"/>
                </a:lnTo>
                <a:lnTo>
                  <a:pt x="15387" y="7698"/>
                </a:lnTo>
                <a:lnTo>
                  <a:pt x="15377" y="8095"/>
                </a:lnTo>
                <a:lnTo>
                  <a:pt x="15348" y="8486"/>
                </a:lnTo>
                <a:lnTo>
                  <a:pt x="15299" y="8871"/>
                </a:lnTo>
                <a:lnTo>
                  <a:pt x="15230" y="9250"/>
                </a:lnTo>
                <a:lnTo>
                  <a:pt x="15145" y="9622"/>
                </a:lnTo>
                <a:lnTo>
                  <a:pt x="15042" y="9988"/>
                </a:lnTo>
                <a:lnTo>
                  <a:pt x="14920" y="10346"/>
                </a:lnTo>
                <a:lnTo>
                  <a:pt x="14782" y="10695"/>
                </a:lnTo>
                <a:lnTo>
                  <a:pt x="14628" y="11037"/>
                </a:lnTo>
                <a:lnTo>
                  <a:pt x="14458" y="11368"/>
                </a:lnTo>
                <a:lnTo>
                  <a:pt x="14273" y="11691"/>
                </a:lnTo>
                <a:lnTo>
                  <a:pt x="14073" y="12002"/>
                </a:lnTo>
                <a:lnTo>
                  <a:pt x="13858" y="12305"/>
                </a:lnTo>
                <a:lnTo>
                  <a:pt x="13631" y="12595"/>
                </a:lnTo>
                <a:lnTo>
                  <a:pt x="13388" y="12875"/>
                </a:lnTo>
                <a:lnTo>
                  <a:pt x="13134" y="13142"/>
                </a:lnTo>
                <a:lnTo>
                  <a:pt x="12867" y="13397"/>
                </a:lnTo>
                <a:lnTo>
                  <a:pt x="12587" y="13640"/>
                </a:lnTo>
                <a:lnTo>
                  <a:pt x="12297" y="13868"/>
                </a:lnTo>
                <a:lnTo>
                  <a:pt x="11995" y="14082"/>
                </a:lnTo>
                <a:lnTo>
                  <a:pt x="11683" y="14283"/>
                </a:lnTo>
                <a:lnTo>
                  <a:pt x="11360" y="14468"/>
                </a:lnTo>
                <a:lnTo>
                  <a:pt x="11029" y="14639"/>
                </a:lnTo>
                <a:lnTo>
                  <a:pt x="10688" y="14792"/>
                </a:lnTo>
                <a:lnTo>
                  <a:pt x="10339" y="14930"/>
                </a:lnTo>
                <a:lnTo>
                  <a:pt x="9981" y="15052"/>
                </a:lnTo>
                <a:lnTo>
                  <a:pt x="9616" y="15155"/>
                </a:lnTo>
                <a:lnTo>
                  <a:pt x="9244" y="15241"/>
                </a:lnTo>
                <a:lnTo>
                  <a:pt x="8866" y="15309"/>
                </a:lnTo>
                <a:lnTo>
                  <a:pt x="8480" y="15358"/>
                </a:lnTo>
                <a:lnTo>
                  <a:pt x="8089" y="15387"/>
                </a:lnTo>
                <a:lnTo>
                  <a:pt x="7693" y="15398"/>
                </a:lnTo>
                <a:lnTo>
                  <a:pt x="7298" y="15387"/>
                </a:lnTo>
                <a:lnTo>
                  <a:pt x="6908" y="15358"/>
                </a:lnTo>
                <a:lnTo>
                  <a:pt x="6522" y="15309"/>
                </a:lnTo>
                <a:lnTo>
                  <a:pt x="6144" y="15241"/>
                </a:lnTo>
                <a:lnTo>
                  <a:pt x="5771" y="15155"/>
                </a:lnTo>
                <a:lnTo>
                  <a:pt x="5406" y="15052"/>
                </a:lnTo>
                <a:lnTo>
                  <a:pt x="5049" y="14930"/>
                </a:lnTo>
                <a:lnTo>
                  <a:pt x="4700" y="14792"/>
                </a:lnTo>
                <a:lnTo>
                  <a:pt x="4358" y="14639"/>
                </a:lnTo>
                <a:lnTo>
                  <a:pt x="4026" y="14468"/>
                </a:lnTo>
                <a:lnTo>
                  <a:pt x="3705" y="14283"/>
                </a:lnTo>
                <a:lnTo>
                  <a:pt x="3392" y="14082"/>
                </a:lnTo>
                <a:lnTo>
                  <a:pt x="3091" y="13868"/>
                </a:lnTo>
                <a:lnTo>
                  <a:pt x="2800" y="13640"/>
                </a:lnTo>
                <a:lnTo>
                  <a:pt x="2521" y="13397"/>
                </a:lnTo>
                <a:lnTo>
                  <a:pt x="2254" y="13142"/>
                </a:lnTo>
                <a:lnTo>
                  <a:pt x="1999" y="12875"/>
                </a:lnTo>
                <a:lnTo>
                  <a:pt x="1757" y="12595"/>
                </a:lnTo>
                <a:lnTo>
                  <a:pt x="1528" y="12305"/>
                </a:lnTo>
                <a:lnTo>
                  <a:pt x="1315" y="12002"/>
                </a:lnTo>
                <a:lnTo>
                  <a:pt x="1113" y="11691"/>
                </a:lnTo>
                <a:lnTo>
                  <a:pt x="929" y="11368"/>
                </a:lnTo>
                <a:lnTo>
                  <a:pt x="759" y="11037"/>
                </a:lnTo>
                <a:lnTo>
                  <a:pt x="605" y="10695"/>
                </a:lnTo>
                <a:lnTo>
                  <a:pt x="466" y="10346"/>
                </a:lnTo>
                <a:lnTo>
                  <a:pt x="346" y="9988"/>
                </a:lnTo>
                <a:lnTo>
                  <a:pt x="243" y="9622"/>
                </a:lnTo>
                <a:lnTo>
                  <a:pt x="156" y="9250"/>
                </a:lnTo>
                <a:lnTo>
                  <a:pt x="89" y="8871"/>
                </a:lnTo>
                <a:lnTo>
                  <a:pt x="40" y="8486"/>
                </a:lnTo>
                <a:lnTo>
                  <a:pt x="11" y="8095"/>
                </a:lnTo>
                <a:lnTo>
                  <a:pt x="0" y="7698"/>
                </a:lnTo>
                <a:lnTo>
                  <a:pt x="11" y="7302"/>
                </a:lnTo>
                <a:lnTo>
                  <a:pt x="40" y="6912"/>
                </a:lnTo>
                <a:lnTo>
                  <a:pt x="89" y="6526"/>
                </a:lnTo>
                <a:lnTo>
                  <a:pt x="156" y="6148"/>
                </a:lnTo>
                <a:lnTo>
                  <a:pt x="243" y="5776"/>
                </a:lnTo>
                <a:lnTo>
                  <a:pt x="346" y="5410"/>
                </a:lnTo>
                <a:lnTo>
                  <a:pt x="466" y="5052"/>
                </a:lnTo>
                <a:lnTo>
                  <a:pt x="605" y="4703"/>
                </a:lnTo>
                <a:lnTo>
                  <a:pt x="759" y="4361"/>
                </a:lnTo>
                <a:lnTo>
                  <a:pt x="929" y="4029"/>
                </a:lnTo>
                <a:lnTo>
                  <a:pt x="1113" y="3707"/>
                </a:lnTo>
                <a:lnTo>
                  <a:pt x="1315" y="3394"/>
                </a:lnTo>
                <a:lnTo>
                  <a:pt x="1528" y="3093"/>
                </a:lnTo>
                <a:lnTo>
                  <a:pt x="1757" y="2803"/>
                </a:lnTo>
                <a:lnTo>
                  <a:pt x="1999" y="2523"/>
                </a:lnTo>
                <a:lnTo>
                  <a:pt x="2254" y="2255"/>
                </a:lnTo>
                <a:lnTo>
                  <a:pt x="2521" y="2001"/>
                </a:lnTo>
                <a:lnTo>
                  <a:pt x="2800" y="1758"/>
                </a:lnTo>
                <a:lnTo>
                  <a:pt x="3091" y="1529"/>
                </a:lnTo>
                <a:lnTo>
                  <a:pt x="3392" y="1316"/>
                </a:lnTo>
                <a:lnTo>
                  <a:pt x="3705" y="1115"/>
                </a:lnTo>
                <a:lnTo>
                  <a:pt x="4026" y="930"/>
                </a:lnTo>
                <a:lnTo>
                  <a:pt x="4358" y="759"/>
                </a:lnTo>
                <a:lnTo>
                  <a:pt x="4700" y="606"/>
                </a:lnTo>
                <a:lnTo>
                  <a:pt x="5049" y="468"/>
                </a:lnTo>
                <a:lnTo>
                  <a:pt x="5406" y="346"/>
                </a:lnTo>
                <a:lnTo>
                  <a:pt x="5771" y="243"/>
                </a:lnTo>
                <a:lnTo>
                  <a:pt x="6144" y="156"/>
                </a:lnTo>
                <a:lnTo>
                  <a:pt x="6522" y="89"/>
                </a:lnTo>
                <a:lnTo>
                  <a:pt x="6908" y="40"/>
                </a:lnTo>
                <a:lnTo>
                  <a:pt x="7298" y="11"/>
                </a:lnTo>
                <a:lnTo>
                  <a:pt x="7693" y="0"/>
                </a:lnTo>
                <a:close/>
              </a:path>
            </a:pathLst>
          </a:custGeom>
          <a:solidFill>
            <a:srgbClr val="E6E6E6"/>
          </a:solidFill>
          <a:ln>
            <a:noFill/>
          </a:ln>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8" name="Freeform 7">
            <a:extLst>
              <a:ext uri="{FF2B5EF4-FFF2-40B4-BE49-F238E27FC236}">
                <a16:creationId xmlns:a16="http://schemas.microsoft.com/office/drawing/2014/main" id="{279B7AAA-11A6-4B71-81AF-4B8A2CE597D2}"/>
              </a:ext>
            </a:extLst>
          </p:cNvPr>
          <p:cNvSpPr>
            <a:spLocks noGrp="1"/>
          </p:cNvSpPr>
          <p:nvPr>
            <p:ph type="pic" sz="quarter" idx="18"/>
          </p:nvPr>
        </p:nvSpPr>
        <p:spPr bwMode="auto">
          <a:xfrm>
            <a:off x="7301083" y="2742777"/>
            <a:ext cx="2052968" cy="2052651"/>
          </a:xfrm>
          <a:custGeom>
            <a:avLst/>
            <a:gdLst>
              <a:gd name="T0" fmla="*/ 4234 w 5219"/>
              <a:gd name="T1" fmla="*/ 4234 w 5219"/>
              <a:gd name="T2" fmla="*/ 4234 w 5219"/>
              <a:gd name="T3" fmla="*/ 4234 w 5219"/>
              <a:gd name="T4" fmla="*/ 4234 w 5219"/>
              <a:gd name="T5" fmla="*/ 4234 w 5219"/>
              <a:gd name="T6" fmla="*/ 4234 w 5219"/>
              <a:gd name="T7" fmla="*/ 4234 w 5219"/>
              <a:gd name="T8" fmla="*/ 4234 w 5219"/>
              <a:gd name="T9" fmla="*/ 4234 w 5219"/>
              <a:gd name="T10" fmla="*/ 4234 w 5219"/>
              <a:gd name="T11" fmla="*/ 4234 w 5219"/>
              <a:gd name="T12" fmla="*/ 4234 w 5219"/>
              <a:gd name="T13" fmla="*/ 4234 w 5219"/>
              <a:gd name="T14" fmla="*/ 4234 w 5219"/>
              <a:gd name="T15" fmla="*/ 4234 w 5219"/>
              <a:gd name="T16" fmla="*/ 4234 w 5219"/>
              <a:gd name="T17" fmla="*/ 4234 w 5219"/>
              <a:gd name="T18" fmla="*/ 4234 w 5219"/>
              <a:gd name="T19" fmla="*/ 4234 w 5219"/>
              <a:gd name="T20" fmla="*/ 4234 w 5219"/>
              <a:gd name="T21" fmla="*/ 4234 w 5219"/>
              <a:gd name="T22" fmla="*/ 4234 w 5219"/>
              <a:gd name="T23" fmla="*/ 4234 w 5219"/>
              <a:gd name="T24" fmla="*/ 4234 w 5219"/>
              <a:gd name="T25" fmla="*/ 4234 w 5219"/>
              <a:gd name="T26" fmla="*/ 4234 w 5219"/>
              <a:gd name="T27" fmla="*/ 4234 w 5219"/>
              <a:gd name="T28" fmla="*/ 4234 w 5219"/>
              <a:gd name="T29" fmla="*/ 4234 w 5219"/>
              <a:gd name="T30" fmla="*/ 4234 w 5219"/>
              <a:gd name="T31" fmla="*/ 4234 w 5219"/>
              <a:gd name="T32" fmla="*/ 4234 w 5219"/>
              <a:gd name="T33" fmla="*/ 4234 w 5219"/>
              <a:gd name="T34" fmla="*/ 4234 w 5219"/>
              <a:gd name="T35" fmla="*/ 4234 w 5219"/>
              <a:gd name="T36" fmla="*/ 4234 w 5219"/>
              <a:gd name="T37" fmla="*/ 4234 w 5219"/>
              <a:gd name="T38" fmla="*/ 4234 w 5219"/>
              <a:gd name="T39" fmla="*/ 4234 w 5219"/>
              <a:gd name="T40" fmla="*/ 4234 w 5219"/>
              <a:gd name="T41" fmla="*/ 4234 w 5219"/>
              <a:gd name="T42" fmla="*/ 4234 w 5219"/>
              <a:gd name="T43" fmla="*/ 4234 w 5219"/>
              <a:gd name="T44" fmla="*/ 4234 w 5219"/>
              <a:gd name="T45" fmla="*/ 4234 w 5219"/>
              <a:gd name="T46" fmla="*/ 4234 w 5219"/>
              <a:gd name="T47" fmla="*/ 4234 w 5219"/>
              <a:gd name="T48" fmla="*/ 4234 w 5219"/>
              <a:gd name="T49" fmla="*/ 4234 w 5219"/>
              <a:gd name="T50" fmla="*/ 4234 w 5219"/>
              <a:gd name="T51" fmla="*/ 4234 w 5219"/>
              <a:gd name="T52" fmla="*/ 4234 w 5219"/>
              <a:gd name="T53" fmla="*/ 4234 w 5219"/>
              <a:gd name="T54" fmla="*/ 4234 w 5219"/>
              <a:gd name="T55" fmla="*/ 4234 w 5219"/>
              <a:gd name="T56" fmla="*/ 4234 w 5219"/>
              <a:gd name="T57" fmla="*/ 4234 w 5219"/>
              <a:gd name="T58" fmla="*/ 4234 w 5219"/>
              <a:gd name="T59" fmla="*/ 4234 w 5219"/>
              <a:gd name="T60" fmla="*/ 4234 w 5219"/>
              <a:gd name="T61" fmla="*/ 4234 w 5219"/>
              <a:gd name="T62" fmla="*/ 4234 w 5219"/>
              <a:gd name="T63" fmla="*/ 4234 w 5219"/>
              <a:gd name="T64" fmla="*/ 4234 w 5219"/>
              <a:gd name="T65" fmla="*/ 4234 w 5219"/>
              <a:gd name="T66" fmla="*/ 4234 w 5219"/>
              <a:gd name="T67" fmla="*/ 4234 w 5219"/>
              <a:gd name="T68" fmla="*/ 4234 w 5219"/>
              <a:gd name="T69" fmla="*/ 4234 w 5219"/>
              <a:gd name="T70" fmla="*/ 4234 w 5219"/>
              <a:gd name="T71" fmla="*/ 4234 w 5219"/>
              <a:gd name="T72" fmla="*/ 4234 w 5219"/>
              <a:gd name="T73" fmla="*/ 4234 w 5219"/>
              <a:gd name="T74" fmla="*/ 4234 w 5219"/>
              <a:gd name="T75" fmla="*/ 4234 w 5219"/>
              <a:gd name="T76" fmla="*/ 4234 w 5219"/>
              <a:gd name="T77" fmla="*/ 4234 w 5219"/>
              <a:gd name="T78" fmla="*/ 4234 w 5219"/>
              <a:gd name="T79" fmla="*/ 4234 w 5219"/>
              <a:gd name="T80" fmla="*/ 4234 w 5219"/>
              <a:gd name="T81" fmla="*/ 4234 w 5219"/>
              <a:gd name="T82" fmla="*/ 4234 w 5219"/>
              <a:gd name="T83" fmla="*/ 4234 w 5219"/>
              <a:gd name="T84" fmla="*/ 4234 w 5219"/>
              <a:gd name="T85" fmla="*/ 4234 w 5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87" h="15398">
                <a:moveTo>
                  <a:pt x="7693" y="0"/>
                </a:moveTo>
                <a:lnTo>
                  <a:pt x="8089" y="11"/>
                </a:lnTo>
                <a:lnTo>
                  <a:pt x="8480" y="40"/>
                </a:lnTo>
                <a:lnTo>
                  <a:pt x="8866" y="89"/>
                </a:lnTo>
                <a:lnTo>
                  <a:pt x="9244" y="156"/>
                </a:lnTo>
                <a:lnTo>
                  <a:pt x="9616" y="243"/>
                </a:lnTo>
                <a:lnTo>
                  <a:pt x="9981" y="346"/>
                </a:lnTo>
                <a:lnTo>
                  <a:pt x="10339" y="468"/>
                </a:lnTo>
                <a:lnTo>
                  <a:pt x="10688" y="606"/>
                </a:lnTo>
                <a:lnTo>
                  <a:pt x="11029" y="759"/>
                </a:lnTo>
                <a:lnTo>
                  <a:pt x="11360" y="930"/>
                </a:lnTo>
                <a:lnTo>
                  <a:pt x="11683" y="1115"/>
                </a:lnTo>
                <a:lnTo>
                  <a:pt x="11995" y="1316"/>
                </a:lnTo>
                <a:lnTo>
                  <a:pt x="12297" y="1529"/>
                </a:lnTo>
                <a:lnTo>
                  <a:pt x="12587" y="1758"/>
                </a:lnTo>
                <a:lnTo>
                  <a:pt x="12867" y="2001"/>
                </a:lnTo>
                <a:lnTo>
                  <a:pt x="13134" y="2255"/>
                </a:lnTo>
                <a:lnTo>
                  <a:pt x="13388" y="2523"/>
                </a:lnTo>
                <a:lnTo>
                  <a:pt x="13631" y="2803"/>
                </a:lnTo>
                <a:lnTo>
                  <a:pt x="13858" y="3093"/>
                </a:lnTo>
                <a:lnTo>
                  <a:pt x="14073" y="3394"/>
                </a:lnTo>
                <a:lnTo>
                  <a:pt x="14273" y="3707"/>
                </a:lnTo>
                <a:lnTo>
                  <a:pt x="14458" y="4029"/>
                </a:lnTo>
                <a:lnTo>
                  <a:pt x="14628" y="4361"/>
                </a:lnTo>
                <a:lnTo>
                  <a:pt x="14782" y="4703"/>
                </a:lnTo>
                <a:lnTo>
                  <a:pt x="14920" y="5052"/>
                </a:lnTo>
                <a:lnTo>
                  <a:pt x="15042" y="5410"/>
                </a:lnTo>
                <a:lnTo>
                  <a:pt x="15145" y="5776"/>
                </a:lnTo>
                <a:lnTo>
                  <a:pt x="15230" y="6148"/>
                </a:lnTo>
                <a:lnTo>
                  <a:pt x="15299" y="6526"/>
                </a:lnTo>
                <a:lnTo>
                  <a:pt x="15348" y="6912"/>
                </a:lnTo>
                <a:lnTo>
                  <a:pt x="15377" y="7302"/>
                </a:lnTo>
                <a:lnTo>
                  <a:pt x="15387" y="7698"/>
                </a:lnTo>
                <a:lnTo>
                  <a:pt x="15377" y="8095"/>
                </a:lnTo>
                <a:lnTo>
                  <a:pt x="15348" y="8486"/>
                </a:lnTo>
                <a:lnTo>
                  <a:pt x="15299" y="8871"/>
                </a:lnTo>
                <a:lnTo>
                  <a:pt x="15230" y="9250"/>
                </a:lnTo>
                <a:lnTo>
                  <a:pt x="15145" y="9622"/>
                </a:lnTo>
                <a:lnTo>
                  <a:pt x="15042" y="9988"/>
                </a:lnTo>
                <a:lnTo>
                  <a:pt x="14920" y="10346"/>
                </a:lnTo>
                <a:lnTo>
                  <a:pt x="14782" y="10695"/>
                </a:lnTo>
                <a:lnTo>
                  <a:pt x="14628" y="11037"/>
                </a:lnTo>
                <a:lnTo>
                  <a:pt x="14458" y="11368"/>
                </a:lnTo>
                <a:lnTo>
                  <a:pt x="14273" y="11691"/>
                </a:lnTo>
                <a:lnTo>
                  <a:pt x="14073" y="12002"/>
                </a:lnTo>
                <a:lnTo>
                  <a:pt x="13858" y="12305"/>
                </a:lnTo>
                <a:lnTo>
                  <a:pt x="13631" y="12595"/>
                </a:lnTo>
                <a:lnTo>
                  <a:pt x="13388" y="12875"/>
                </a:lnTo>
                <a:lnTo>
                  <a:pt x="13134" y="13142"/>
                </a:lnTo>
                <a:lnTo>
                  <a:pt x="12867" y="13397"/>
                </a:lnTo>
                <a:lnTo>
                  <a:pt x="12587" y="13640"/>
                </a:lnTo>
                <a:lnTo>
                  <a:pt x="12297" y="13868"/>
                </a:lnTo>
                <a:lnTo>
                  <a:pt x="11995" y="14082"/>
                </a:lnTo>
                <a:lnTo>
                  <a:pt x="11683" y="14283"/>
                </a:lnTo>
                <a:lnTo>
                  <a:pt x="11360" y="14468"/>
                </a:lnTo>
                <a:lnTo>
                  <a:pt x="11029" y="14639"/>
                </a:lnTo>
                <a:lnTo>
                  <a:pt x="10688" y="14792"/>
                </a:lnTo>
                <a:lnTo>
                  <a:pt x="10339" y="14930"/>
                </a:lnTo>
                <a:lnTo>
                  <a:pt x="9981" y="15052"/>
                </a:lnTo>
                <a:lnTo>
                  <a:pt x="9616" y="15155"/>
                </a:lnTo>
                <a:lnTo>
                  <a:pt x="9244" y="15241"/>
                </a:lnTo>
                <a:lnTo>
                  <a:pt x="8866" y="15309"/>
                </a:lnTo>
                <a:lnTo>
                  <a:pt x="8480" y="15358"/>
                </a:lnTo>
                <a:lnTo>
                  <a:pt x="8089" y="15387"/>
                </a:lnTo>
                <a:lnTo>
                  <a:pt x="7693" y="15398"/>
                </a:lnTo>
                <a:lnTo>
                  <a:pt x="7298" y="15387"/>
                </a:lnTo>
                <a:lnTo>
                  <a:pt x="6908" y="15358"/>
                </a:lnTo>
                <a:lnTo>
                  <a:pt x="6522" y="15309"/>
                </a:lnTo>
                <a:lnTo>
                  <a:pt x="6144" y="15241"/>
                </a:lnTo>
                <a:lnTo>
                  <a:pt x="5771" y="15155"/>
                </a:lnTo>
                <a:lnTo>
                  <a:pt x="5406" y="15052"/>
                </a:lnTo>
                <a:lnTo>
                  <a:pt x="5049" y="14930"/>
                </a:lnTo>
                <a:lnTo>
                  <a:pt x="4700" y="14792"/>
                </a:lnTo>
                <a:lnTo>
                  <a:pt x="4358" y="14639"/>
                </a:lnTo>
                <a:lnTo>
                  <a:pt x="4026" y="14468"/>
                </a:lnTo>
                <a:lnTo>
                  <a:pt x="3705" y="14283"/>
                </a:lnTo>
                <a:lnTo>
                  <a:pt x="3392" y="14082"/>
                </a:lnTo>
                <a:lnTo>
                  <a:pt x="3091" y="13868"/>
                </a:lnTo>
                <a:lnTo>
                  <a:pt x="2800" y="13640"/>
                </a:lnTo>
                <a:lnTo>
                  <a:pt x="2521" y="13397"/>
                </a:lnTo>
                <a:lnTo>
                  <a:pt x="2254" y="13142"/>
                </a:lnTo>
                <a:lnTo>
                  <a:pt x="1999" y="12875"/>
                </a:lnTo>
                <a:lnTo>
                  <a:pt x="1757" y="12595"/>
                </a:lnTo>
                <a:lnTo>
                  <a:pt x="1528" y="12305"/>
                </a:lnTo>
                <a:lnTo>
                  <a:pt x="1315" y="12002"/>
                </a:lnTo>
                <a:lnTo>
                  <a:pt x="1113" y="11691"/>
                </a:lnTo>
                <a:lnTo>
                  <a:pt x="929" y="11368"/>
                </a:lnTo>
                <a:lnTo>
                  <a:pt x="759" y="11037"/>
                </a:lnTo>
                <a:lnTo>
                  <a:pt x="605" y="10695"/>
                </a:lnTo>
                <a:lnTo>
                  <a:pt x="466" y="10346"/>
                </a:lnTo>
                <a:lnTo>
                  <a:pt x="346" y="9988"/>
                </a:lnTo>
                <a:lnTo>
                  <a:pt x="243" y="9622"/>
                </a:lnTo>
                <a:lnTo>
                  <a:pt x="156" y="9250"/>
                </a:lnTo>
                <a:lnTo>
                  <a:pt x="89" y="8871"/>
                </a:lnTo>
                <a:lnTo>
                  <a:pt x="40" y="8486"/>
                </a:lnTo>
                <a:lnTo>
                  <a:pt x="11" y="8095"/>
                </a:lnTo>
                <a:lnTo>
                  <a:pt x="0" y="7698"/>
                </a:lnTo>
                <a:lnTo>
                  <a:pt x="11" y="7302"/>
                </a:lnTo>
                <a:lnTo>
                  <a:pt x="40" y="6912"/>
                </a:lnTo>
                <a:lnTo>
                  <a:pt x="89" y="6526"/>
                </a:lnTo>
                <a:lnTo>
                  <a:pt x="156" y="6148"/>
                </a:lnTo>
                <a:lnTo>
                  <a:pt x="243" y="5776"/>
                </a:lnTo>
                <a:lnTo>
                  <a:pt x="346" y="5410"/>
                </a:lnTo>
                <a:lnTo>
                  <a:pt x="466" y="5052"/>
                </a:lnTo>
                <a:lnTo>
                  <a:pt x="605" y="4703"/>
                </a:lnTo>
                <a:lnTo>
                  <a:pt x="759" y="4361"/>
                </a:lnTo>
                <a:lnTo>
                  <a:pt x="929" y="4029"/>
                </a:lnTo>
                <a:lnTo>
                  <a:pt x="1113" y="3707"/>
                </a:lnTo>
                <a:lnTo>
                  <a:pt x="1315" y="3394"/>
                </a:lnTo>
                <a:lnTo>
                  <a:pt x="1528" y="3093"/>
                </a:lnTo>
                <a:lnTo>
                  <a:pt x="1757" y="2803"/>
                </a:lnTo>
                <a:lnTo>
                  <a:pt x="1999" y="2523"/>
                </a:lnTo>
                <a:lnTo>
                  <a:pt x="2254" y="2255"/>
                </a:lnTo>
                <a:lnTo>
                  <a:pt x="2521" y="2001"/>
                </a:lnTo>
                <a:lnTo>
                  <a:pt x="2800" y="1758"/>
                </a:lnTo>
                <a:lnTo>
                  <a:pt x="3091" y="1529"/>
                </a:lnTo>
                <a:lnTo>
                  <a:pt x="3392" y="1316"/>
                </a:lnTo>
                <a:lnTo>
                  <a:pt x="3705" y="1115"/>
                </a:lnTo>
                <a:lnTo>
                  <a:pt x="4026" y="930"/>
                </a:lnTo>
                <a:lnTo>
                  <a:pt x="4358" y="759"/>
                </a:lnTo>
                <a:lnTo>
                  <a:pt x="4700" y="606"/>
                </a:lnTo>
                <a:lnTo>
                  <a:pt x="5049" y="468"/>
                </a:lnTo>
                <a:lnTo>
                  <a:pt x="5406" y="346"/>
                </a:lnTo>
                <a:lnTo>
                  <a:pt x="5771" y="243"/>
                </a:lnTo>
                <a:lnTo>
                  <a:pt x="6144" y="156"/>
                </a:lnTo>
                <a:lnTo>
                  <a:pt x="6522" y="89"/>
                </a:lnTo>
                <a:lnTo>
                  <a:pt x="6908" y="40"/>
                </a:lnTo>
                <a:lnTo>
                  <a:pt x="7298" y="11"/>
                </a:lnTo>
                <a:lnTo>
                  <a:pt x="7693" y="0"/>
                </a:lnTo>
                <a:close/>
              </a:path>
            </a:pathLst>
          </a:custGeom>
          <a:solidFill>
            <a:srgbClr val="E6E6E6"/>
          </a:solidFill>
          <a:ln>
            <a:noFill/>
          </a:ln>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9" name="Freeform 7">
            <a:extLst>
              <a:ext uri="{FF2B5EF4-FFF2-40B4-BE49-F238E27FC236}">
                <a16:creationId xmlns:a16="http://schemas.microsoft.com/office/drawing/2014/main" id="{CF1E53CB-A94D-42ED-9463-C0113746BF33}"/>
              </a:ext>
            </a:extLst>
          </p:cNvPr>
          <p:cNvSpPr>
            <a:spLocks noGrp="1"/>
          </p:cNvSpPr>
          <p:nvPr>
            <p:ph type="pic" sz="quarter" idx="19"/>
          </p:nvPr>
        </p:nvSpPr>
        <p:spPr bwMode="auto">
          <a:xfrm>
            <a:off x="9515103" y="2742777"/>
            <a:ext cx="2052968" cy="2052651"/>
          </a:xfrm>
          <a:custGeom>
            <a:avLst/>
            <a:gdLst>
              <a:gd name="T0" fmla="*/ 4234 w 5219"/>
              <a:gd name="T1" fmla="*/ 4234 w 5219"/>
              <a:gd name="T2" fmla="*/ 4234 w 5219"/>
              <a:gd name="T3" fmla="*/ 4234 w 5219"/>
              <a:gd name="T4" fmla="*/ 4234 w 5219"/>
              <a:gd name="T5" fmla="*/ 4234 w 5219"/>
              <a:gd name="T6" fmla="*/ 4234 w 5219"/>
              <a:gd name="T7" fmla="*/ 4234 w 5219"/>
              <a:gd name="T8" fmla="*/ 4234 w 5219"/>
              <a:gd name="T9" fmla="*/ 4234 w 5219"/>
              <a:gd name="T10" fmla="*/ 4234 w 5219"/>
              <a:gd name="T11" fmla="*/ 4234 w 5219"/>
              <a:gd name="T12" fmla="*/ 4234 w 5219"/>
              <a:gd name="T13" fmla="*/ 4234 w 5219"/>
              <a:gd name="T14" fmla="*/ 4234 w 5219"/>
              <a:gd name="T15" fmla="*/ 4234 w 5219"/>
              <a:gd name="T16" fmla="*/ 4234 w 5219"/>
              <a:gd name="T17" fmla="*/ 4234 w 5219"/>
              <a:gd name="T18" fmla="*/ 4234 w 5219"/>
              <a:gd name="T19" fmla="*/ 4234 w 5219"/>
              <a:gd name="T20" fmla="*/ 4234 w 5219"/>
              <a:gd name="T21" fmla="*/ 4234 w 5219"/>
              <a:gd name="T22" fmla="*/ 4234 w 5219"/>
              <a:gd name="T23" fmla="*/ 4234 w 5219"/>
              <a:gd name="T24" fmla="*/ 4234 w 5219"/>
              <a:gd name="T25" fmla="*/ 4234 w 5219"/>
              <a:gd name="T26" fmla="*/ 4234 w 5219"/>
              <a:gd name="T27" fmla="*/ 4234 w 5219"/>
              <a:gd name="T28" fmla="*/ 4234 w 5219"/>
              <a:gd name="T29" fmla="*/ 4234 w 5219"/>
              <a:gd name="T30" fmla="*/ 4234 w 5219"/>
              <a:gd name="T31" fmla="*/ 4234 w 5219"/>
              <a:gd name="T32" fmla="*/ 4234 w 5219"/>
              <a:gd name="T33" fmla="*/ 4234 w 5219"/>
              <a:gd name="T34" fmla="*/ 4234 w 5219"/>
              <a:gd name="T35" fmla="*/ 4234 w 5219"/>
              <a:gd name="T36" fmla="*/ 4234 w 5219"/>
              <a:gd name="T37" fmla="*/ 4234 w 5219"/>
              <a:gd name="T38" fmla="*/ 4234 w 5219"/>
              <a:gd name="T39" fmla="*/ 4234 w 5219"/>
              <a:gd name="T40" fmla="*/ 4234 w 5219"/>
              <a:gd name="T41" fmla="*/ 4234 w 5219"/>
              <a:gd name="T42" fmla="*/ 4234 w 5219"/>
              <a:gd name="T43" fmla="*/ 4234 w 5219"/>
              <a:gd name="T44" fmla="*/ 4234 w 5219"/>
              <a:gd name="T45" fmla="*/ 4234 w 5219"/>
              <a:gd name="T46" fmla="*/ 4234 w 5219"/>
              <a:gd name="T47" fmla="*/ 4234 w 5219"/>
              <a:gd name="T48" fmla="*/ 4234 w 5219"/>
              <a:gd name="T49" fmla="*/ 4234 w 5219"/>
              <a:gd name="T50" fmla="*/ 4234 w 5219"/>
              <a:gd name="T51" fmla="*/ 4234 w 5219"/>
              <a:gd name="T52" fmla="*/ 4234 w 5219"/>
              <a:gd name="T53" fmla="*/ 4234 w 5219"/>
              <a:gd name="T54" fmla="*/ 4234 w 5219"/>
              <a:gd name="T55" fmla="*/ 4234 w 5219"/>
              <a:gd name="T56" fmla="*/ 4234 w 5219"/>
              <a:gd name="T57" fmla="*/ 4234 w 5219"/>
              <a:gd name="T58" fmla="*/ 4234 w 5219"/>
              <a:gd name="T59" fmla="*/ 4234 w 5219"/>
              <a:gd name="T60" fmla="*/ 4234 w 5219"/>
              <a:gd name="T61" fmla="*/ 4234 w 5219"/>
              <a:gd name="T62" fmla="*/ 4234 w 5219"/>
              <a:gd name="T63" fmla="*/ 4234 w 5219"/>
              <a:gd name="T64" fmla="*/ 4234 w 5219"/>
              <a:gd name="T65" fmla="*/ 4234 w 5219"/>
              <a:gd name="T66" fmla="*/ 4234 w 5219"/>
              <a:gd name="T67" fmla="*/ 4234 w 5219"/>
              <a:gd name="T68" fmla="*/ 4234 w 5219"/>
              <a:gd name="T69" fmla="*/ 4234 w 5219"/>
              <a:gd name="T70" fmla="*/ 4234 w 5219"/>
              <a:gd name="T71" fmla="*/ 4234 w 5219"/>
              <a:gd name="T72" fmla="*/ 4234 w 5219"/>
              <a:gd name="T73" fmla="*/ 4234 w 5219"/>
              <a:gd name="T74" fmla="*/ 4234 w 5219"/>
              <a:gd name="T75" fmla="*/ 4234 w 5219"/>
              <a:gd name="T76" fmla="*/ 4234 w 5219"/>
              <a:gd name="T77" fmla="*/ 4234 w 5219"/>
              <a:gd name="T78" fmla="*/ 4234 w 5219"/>
              <a:gd name="T79" fmla="*/ 4234 w 5219"/>
              <a:gd name="T80" fmla="*/ 4234 w 5219"/>
              <a:gd name="T81" fmla="*/ 4234 w 5219"/>
              <a:gd name="T82" fmla="*/ 4234 w 5219"/>
              <a:gd name="T83" fmla="*/ 4234 w 5219"/>
              <a:gd name="T84" fmla="*/ 4234 w 5219"/>
              <a:gd name="T85" fmla="*/ 4234 w 5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87" h="15398">
                <a:moveTo>
                  <a:pt x="7693" y="0"/>
                </a:moveTo>
                <a:lnTo>
                  <a:pt x="8089" y="11"/>
                </a:lnTo>
                <a:lnTo>
                  <a:pt x="8480" y="40"/>
                </a:lnTo>
                <a:lnTo>
                  <a:pt x="8866" y="89"/>
                </a:lnTo>
                <a:lnTo>
                  <a:pt x="9244" y="156"/>
                </a:lnTo>
                <a:lnTo>
                  <a:pt x="9616" y="243"/>
                </a:lnTo>
                <a:lnTo>
                  <a:pt x="9981" y="346"/>
                </a:lnTo>
                <a:lnTo>
                  <a:pt x="10339" y="468"/>
                </a:lnTo>
                <a:lnTo>
                  <a:pt x="10688" y="606"/>
                </a:lnTo>
                <a:lnTo>
                  <a:pt x="11029" y="759"/>
                </a:lnTo>
                <a:lnTo>
                  <a:pt x="11360" y="930"/>
                </a:lnTo>
                <a:lnTo>
                  <a:pt x="11683" y="1115"/>
                </a:lnTo>
                <a:lnTo>
                  <a:pt x="11995" y="1316"/>
                </a:lnTo>
                <a:lnTo>
                  <a:pt x="12297" y="1529"/>
                </a:lnTo>
                <a:lnTo>
                  <a:pt x="12587" y="1758"/>
                </a:lnTo>
                <a:lnTo>
                  <a:pt x="12867" y="2001"/>
                </a:lnTo>
                <a:lnTo>
                  <a:pt x="13134" y="2255"/>
                </a:lnTo>
                <a:lnTo>
                  <a:pt x="13388" y="2523"/>
                </a:lnTo>
                <a:lnTo>
                  <a:pt x="13631" y="2803"/>
                </a:lnTo>
                <a:lnTo>
                  <a:pt x="13858" y="3093"/>
                </a:lnTo>
                <a:lnTo>
                  <a:pt x="14073" y="3394"/>
                </a:lnTo>
                <a:lnTo>
                  <a:pt x="14273" y="3707"/>
                </a:lnTo>
                <a:lnTo>
                  <a:pt x="14458" y="4029"/>
                </a:lnTo>
                <a:lnTo>
                  <a:pt x="14628" y="4361"/>
                </a:lnTo>
                <a:lnTo>
                  <a:pt x="14782" y="4703"/>
                </a:lnTo>
                <a:lnTo>
                  <a:pt x="14920" y="5052"/>
                </a:lnTo>
                <a:lnTo>
                  <a:pt x="15042" y="5410"/>
                </a:lnTo>
                <a:lnTo>
                  <a:pt x="15145" y="5776"/>
                </a:lnTo>
                <a:lnTo>
                  <a:pt x="15230" y="6148"/>
                </a:lnTo>
                <a:lnTo>
                  <a:pt x="15299" y="6526"/>
                </a:lnTo>
                <a:lnTo>
                  <a:pt x="15348" y="6912"/>
                </a:lnTo>
                <a:lnTo>
                  <a:pt x="15377" y="7302"/>
                </a:lnTo>
                <a:lnTo>
                  <a:pt x="15387" y="7698"/>
                </a:lnTo>
                <a:lnTo>
                  <a:pt x="15377" y="8095"/>
                </a:lnTo>
                <a:lnTo>
                  <a:pt x="15348" y="8486"/>
                </a:lnTo>
                <a:lnTo>
                  <a:pt x="15299" y="8871"/>
                </a:lnTo>
                <a:lnTo>
                  <a:pt x="15230" y="9250"/>
                </a:lnTo>
                <a:lnTo>
                  <a:pt x="15145" y="9622"/>
                </a:lnTo>
                <a:lnTo>
                  <a:pt x="15042" y="9988"/>
                </a:lnTo>
                <a:lnTo>
                  <a:pt x="14920" y="10346"/>
                </a:lnTo>
                <a:lnTo>
                  <a:pt x="14782" y="10695"/>
                </a:lnTo>
                <a:lnTo>
                  <a:pt x="14628" y="11037"/>
                </a:lnTo>
                <a:lnTo>
                  <a:pt x="14458" y="11368"/>
                </a:lnTo>
                <a:lnTo>
                  <a:pt x="14273" y="11691"/>
                </a:lnTo>
                <a:lnTo>
                  <a:pt x="14073" y="12002"/>
                </a:lnTo>
                <a:lnTo>
                  <a:pt x="13858" y="12305"/>
                </a:lnTo>
                <a:lnTo>
                  <a:pt x="13631" y="12595"/>
                </a:lnTo>
                <a:lnTo>
                  <a:pt x="13388" y="12875"/>
                </a:lnTo>
                <a:lnTo>
                  <a:pt x="13134" y="13142"/>
                </a:lnTo>
                <a:lnTo>
                  <a:pt x="12867" y="13397"/>
                </a:lnTo>
                <a:lnTo>
                  <a:pt x="12587" y="13640"/>
                </a:lnTo>
                <a:lnTo>
                  <a:pt x="12297" y="13868"/>
                </a:lnTo>
                <a:lnTo>
                  <a:pt x="11995" y="14082"/>
                </a:lnTo>
                <a:lnTo>
                  <a:pt x="11683" y="14283"/>
                </a:lnTo>
                <a:lnTo>
                  <a:pt x="11360" y="14468"/>
                </a:lnTo>
                <a:lnTo>
                  <a:pt x="11029" y="14639"/>
                </a:lnTo>
                <a:lnTo>
                  <a:pt x="10688" y="14792"/>
                </a:lnTo>
                <a:lnTo>
                  <a:pt x="10339" y="14930"/>
                </a:lnTo>
                <a:lnTo>
                  <a:pt x="9981" y="15052"/>
                </a:lnTo>
                <a:lnTo>
                  <a:pt x="9616" y="15155"/>
                </a:lnTo>
                <a:lnTo>
                  <a:pt x="9244" y="15241"/>
                </a:lnTo>
                <a:lnTo>
                  <a:pt x="8866" y="15309"/>
                </a:lnTo>
                <a:lnTo>
                  <a:pt x="8480" y="15358"/>
                </a:lnTo>
                <a:lnTo>
                  <a:pt x="8089" y="15387"/>
                </a:lnTo>
                <a:lnTo>
                  <a:pt x="7693" y="15398"/>
                </a:lnTo>
                <a:lnTo>
                  <a:pt x="7298" y="15387"/>
                </a:lnTo>
                <a:lnTo>
                  <a:pt x="6908" y="15358"/>
                </a:lnTo>
                <a:lnTo>
                  <a:pt x="6522" y="15309"/>
                </a:lnTo>
                <a:lnTo>
                  <a:pt x="6144" y="15241"/>
                </a:lnTo>
                <a:lnTo>
                  <a:pt x="5771" y="15155"/>
                </a:lnTo>
                <a:lnTo>
                  <a:pt x="5406" y="15052"/>
                </a:lnTo>
                <a:lnTo>
                  <a:pt x="5049" y="14930"/>
                </a:lnTo>
                <a:lnTo>
                  <a:pt x="4700" y="14792"/>
                </a:lnTo>
                <a:lnTo>
                  <a:pt x="4358" y="14639"/>
                </a:lnTo>
                <a:lnTo>
                  <a:pt x="4026" y="14468"/>
                </a:lnTo>
                <a:lnTo>
                  <a:pt x="3705" y="14283"/>
                </a:lnTo>
                <a:lnTo>
                  <a:pt x="3392" y="14082"/>
                </a:lnTo>
                <a:lnTo>
                  <a:pt x="3091" y="13868"/>
                </a:lnTo>
                <a:lnTo>
                  <a:pt x="2800" y="13640"/>
                </a:lnTo>
                <a:lnTo>
                  <a:pt x="2521" y="13397"/>
                </a:lnTo>
                <a:lnTo>
                  <a:pt x="2254" y="13142"/>
                </a:lnTo>
                <a:lnTo>
                  <a:pt x="1999" y="12875"/>
                </a:lnTo>
                <a:lnTo>
                  <a:pt x="1757" y="12595"/>
                </a:lnTo>
                <a:lnTo>
                  <a:pt x="1528" y="12305"/>
                </a:lnTo>
                <a:lnTo>
                  <a:pt x="1315" y="12002"/>
                </a:lnTo>
                <a:lnTo>
                  <a:pt x="1113" y="11691"/>
                </a:lnTo>
                <a:lnTo>
                  <a:pt x="929" y="11368"/>
                </a:lnTo>
                <a:lnTo>
                  <a:pt x="759" y="11037"/>
                </a:lnTo>
                <a:lnTo>
                  <a:pt x="605" y="10695"/>
                </a:lnTo>
                <a:lnTo>
                  <a:pt x="466" y="10346"/>
                </a:lnTo>
                <a:lnTo>
                  <a:pt x="346" y="9988"/>
                </a:lnTo>
                <a:lnTo>
                  <a:pt x="243" y="9622"/>
                </a:lnTo>
                <a:lnTo>
                  <a:pt x="156" y="9250"/>
                </a:lnTo>
                <a:lnTo>
                  <a:pt x="89" y="8871"/>
                </a:lnTo>
                <a:lnTo>
                  <a:pt x="40" y="8486"/>
                </a:lnTo>
                <a:lnTo>
                  <a:pt x="11" y="8095"/>
                </a:lnTo>
                <a:lnTo>
                  <a:pt x="0" y="7698"/>
                </a:lnTo>
                <a:lnTo>
                  <a:pt x="11" y="7302"/>
                </a:lnTo>
                <a:lnTo>
                  <a:pt x="40" y="6912"/>
                </a:lnTo>
                <a:lnTo>
                  <a:pt x="89" y="6526"/>
                </a:lnTo>
                <a:lnTo>
                  <a:pt x="156" y="6148"/>
                </a:lnTo>
                <a:lnTo>
                  <a:pt x="243" y="5776"/>
                </a:lnTo>
                <a:lnTo>
                  <a:pt x="346" y="5410"/>
                </a:lnTo>
                <a:lnTo>
                  <a:pt x="466" y="5052"/>
                </a:lnTo>
                <a:lnTo>
                  <a:pt x="605" y="4703"/>
                </a:lnTo>
                <a:lnTo>
                  <a:pt x="759" y="4361"/>
                </a:lnTo>
                <a:lnTo>
                  <a:pt x="929" y="4029"/>
                </a:lnTo>
                <a:lnTo>
                  <a:pt x="1113" y="3707"/>
                </a:lnTo>
                <a:lnTo>
                  <a:pt x="1315" y="3394"/>
                </a:lnTo>
                <a:lnTo>
                  <a:pt x="1528" y="3093"/>
                </a:lnTo>
                <a:lnTo>
                  <a:pt x="1757" y="2803"/>
                </a:lnTo>
                <a:lnTo>
                  <a:pt x="1999" y="2523"/>
                </a:lnTo>
                <a:lnTo>
                  <a:pt x="2254" y="2255"/>
                </a:lnTo>
                <a:lnTo>
                  <a:pt x="2521" y="2001"/>
                </a:lnTo>
                <a:lnTo>
                  <a:pt x="2800" y="1758"/>
                </a:lnTo>
                <a:lnTo>
                  <a:pt x="3091" y="1529"/>
                </a:lnTo>
                <a:lnTo>
                  <a:pt x="3392" y="1316"/>
                </a:lnTo>
                <a:lnTo>
                  <a:pt x="3705" y="1115"/>
                </a:lnTo>
                <a:lnTo>
                  <a:pt x="4026" y="930"/>
                </a:lnTo>
                <a:lnTo>
                  <a:pt x="4358" y="759"/>
                </a:lnTo>
                <a:lnTo>
                  <a:pt x="4700" y="606"/>
                </a:lnTo>
                <a:lnTo>
                  <a:pt x="5049" y="468"/>
                </a:lnTo>
                <a:lnTo>
                  <a:pt x="5406" y="346"/>
                </a:lnTo>
                <a:lnTo>
                  <a:pt x="5771" y="243"/>
                </a:lnTo>
                <a:lnTo>
                  <a:pt x="6144" y="156"/>
                </a:lnTo>
                <a:lnTo>
                  <a:pt x="6522" y="89"/>
                </a:lnTo>
                <a:lnTo>
                  <a:pt x="6908" y="40"/>
                </a:lnTo>
                <a:lnTo>
                  <a:pt x="7298" y="11"/>
                </a:lnTo>
                <a:lnTo>
                  <a:pt x="7693" y="0"/>
                </a:lnTo>
                <a:close/>
              </a:path>
            </a:pathLst>
          </a:custGeom>
          <a:solidFill>
            <a:srgbClr val="E6E6E6"/>
          </a:solidFill>
          <a:ln>
            <a:noFill/>
          </a:ln>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Tree>
    <p:extLst>
      <p:ext uri="{BB962C8B-B14F-4D97-AF65-F5344CB8AC3E}">
        <p14:creationId xmlns:p14="http://schemas.microsoft.com/office/powerpoint/2010/main" val="1474100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mpetitors1">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ervices (07-11-22)-03">
    <p:spTree>
      <p:nvGrpSpPr>
        <p:cNvPr id="1" name=""/>
        <p:cNvGrpSpPr/>
        <p:nvPr/>
      </p:nvGrpSpPr>
      <p:grpSpPr>
        <a:xfrm>
          <a:off x="0" y="0"/>
          <a:ext cx="0" cy="0"/>
          <a:chOff x="0" y="0"/>
          <a:chExt cx="0" cy="0"/>
        </a:xfrm>
      </p:grpSpPr>
      <p:sp>
        <p:nvSpPr>
          <p:cNvPr id="21" name="Прямоугольник 20">
            <a:extLst>
              <a:ext uri="{FF2B5EF4-FFF2-40B4-BE49-F238E27FC236}">
                <a16:creationId xmlns:a16="http://schemas.microsoft.com/office/drawing/2014/main" id="{47A43528-2F8B-4483-9229-720DB9D5409F}"/>
              </a:ext>
            </a:extLst>
          </p:cNvPr>
          <p:cNvSpPr/>
          <p:nvPr userDrawn="1"/>
        </p:nvSpPr>
        <p:spPr>
          <a:xfrm>
            <a:off x="-2" y="0"/>
            <a:ext cx="12192002" cy="6858000"/>
          </a:xfrm>
          <a:prstGeom prst="rect">
            <a:avLst/>
          </a:prstGeom>
          <a:gradFill>
            <a:gsLst>
              <a:gs pos="10000">
                <a:schemeClr val="accent4"/>
              </a:gs>
              <a:gs pos="50000">
                <a:schemeClr val="accent5"/>
              </a:gs>
              <a:gs pos="90000">
                <a:schemeClr val="accent1"/>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22" name="Freeform 5">
            <a:extLst>
              <a:ext uri="{FF2B5EF4-FFF2-40B4-BE49-F238E27FC236}">
                <a16:creationId xmlns:a16="http://schemas.microsoft.com/office/drawing/2014/main" id="{242140EA-F13B-447A-858D-D6809847C272}"/>
              </a:ext>
            </a:extLst>
          </p:cNvPr>
          <p:cNvSpPr>
            <a:spLocks/>
          </p:cNvSpPr>
          <p:nvPr userDrawn="1"/>
        </p:nvSpPr>
        <p:spPr bwMode="auto">
          <a:xfrm>
            <a:off x="731365" y="-4153228"/>
            <a:ext cx="5361637" cy="7583730"/>
          </a:xfrm>
          <a:custGeom>
            <a:avLst/>
            <a:gdLst>
              <a:gd name="T0" fmla="*/ 0 w 7149"/>
              <a:gd name="T1" fmla="*/ 2961 h 10110"/>
              <a:gd name="T2" fmla="*/ 3574 w 7149"/>
              <a:gd name="T3" fmla="*/ 1481 h 10110"/>
              <a:gd name="T4" fmla="*/ 7149 w 7149"/>
              <a:gd name="T5" fmla="*/ 0 h 10110"/>
              <a:gd name="T6" fmla="*/ 7149 w 7149"/>
              <a:gd name="T7" fmla="*/ 10110 h 10110"/>
              <a:gd name="T8" fmla="*/ 0 w 7149"/>
              <a:gd name="T9" fmla="*/ 2961 h 10110"/>
            </a:gdLst>
            <a:ahLst/>
            <a:cxnLst>
              <a:cxn ang="0">
                <a:pos x="T0" y="T1"/>
              </a:cxn>
              <a:cxn ang="0">
                <a:pos x="T2" y="T3"/>
              </a:cxn>
              <a:cxn ang="0">
                <a:pos x="T4" y="T5"/>
              </a:cxn>
              <a:cxn ang="0">
                <a:pos x="T6" y="T7"/>
              </a:cxn>
              <a:cxn ang="0">
                <a:pos x="T8" y="T9"/>
              </a:cxn>
            </a:cxnLst>
            <a:rect l="0" t="0" r="r" b="b"/>
            <a:pathLst>
              <a:path w="7149" h="10110">
                <a:moveTo>
                  <a:pt x="0" y="2961"/>
                </a:moveTo>
                <a:lnTo>
                  <a:pt x="3574" y="1481"/>
                </a:lnTo>
                <a:lnTo>
                  <a:pt x="7149" y="0"/>
                </a:lnTo>
                <a:lnTo>
                  <a:pt x="7149" y="10110"/>
                </a:lnTo>
                <a:lnTo>
                  <a:pt x="0" y="2961"/>
                </a:lnTo>
                <a:close/>
              </a:path>
            </a:pathLst>
          </a:custGeom>
          <a:gradFill flip="none" rotWithShape="1">
            <a:gsLst>
              <a:gs pos="0">
                <a:schemeClr val="bg2">
                  <a:alpha val="40000"/>
                </a:schemeClr>
              </a:gs>
              <a:gs pos="100000">
                <a:schemeClr val="bg2">
                  <a:alpha val="0"/>
                </a:schemeClr>
              </a:gs>
            </a:gsLst>
            <a:lin ang="10800000" scaled="0"/>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23" name="Freeform 6">
            <a:extLst>
              <a:ext uri="{FF2B5EF4-FFF2-40B4-BE49-F238E27FC236}">
                <a16:creationId xmlns:a16="http://schemas.microsoft.com/office/drawing/2014/main" id="{3D20B143-8245-43D4-9012-64D1E7FBF093}"/>
              </a:ext>
            </a:extLst>
          </p:cNvPr>
          <p:cNvSpPr>
            <a:spLocks/>
          </p:cNvSpPr>
          <p:nvPr userDrawn="1"/>
        </p:nvSpPr>
        <p:spPr bwMode="auto">
          <a:xfrm>
            <a:off x="731365" y="3430502"/>
            <a:ext cx="5361637" cy="7580726"/>
          </a:xfrm>
          <a:custGeom>
            <a:avLst/>
            <a:gdLst>
              <a:gd name="T0" fmla="*/ 7149 w 7149"/>
              <a:gd name="T1" fmla="*/ 10110 h 10110"/>
              <a:gd name="T2" fmla="*/ 3574 w 7149"/>
              <a:gd name="T3" fmla="*/ 8629 h 10110"/>
              <a:gd name="T4" fmla="*/ 0 w 7149"/>
              <a:gd name="T5" fmla="*/ 7149 h 10110"/>
              <a:gd name="T6" fmla="*/ 0 w 7149"/>
              <a:gd name="T7" fmla="*/ 7149 h 10110"/>
              <a:gd name="T8" fmla="*/ 7149 w 7149"/>
              <a:gd name="T9" fmla="*/ 0 h 10110"/>
              <a:gd name="T10" fmla="*/ 7149 w 7149"/>
              <a:gd name="T11" fmla="*/ 10110 h 10110"/>
            </a:gdLst>
            <a:ahLst/>
            <a:cxnLst>
              <a:cxn ang="0">
                <a:pos x="T0" y="T1"/>
              </a:cxn>
              <a:cxn ang="0">
                <a:pos x="T2" y="T3"/>
              </a:cxn>
              <a:cxn ang="0">
                <a:pos x="T4" y="T5"/>
              </a:cxn>
              <a:cxn ang="0">
                <a:pos x="T6" y="T7"/>
              </a:cxn>
              <a:cxn ang="0">
                <a:pos x="T8" y="T9"/>
              </a:cxn>
              <a:cxn ang="0">
                <a:pos x="T10" y="T11"/>
              </a:cxn>
            </a:cxnLst>
            <a:rect l="0" t="0" r="r" b="b"/>
            <a:pathLst>
              <a:path w="7149" h="10110">
                <a:moveTo>
                  <a:pt x="7149" y="10110"/>
                </a:moveTo>
                <a:lnTo>
                  <a:pt x="3574" y="8629"/>
                </a:lnTo>
                <a:lnTo>
                  <a:pt x="0" y="7149"/>
                </a:lnTo>
                <a:lnTo>
                  <a:pt x="0" y="7149"/>
                </a:lnTo>
                <a:lnTo>
                  <a:pt x="7149" y="0"/>
                </a:lnTo>
                <a:lnTo>
                  <a:pt x="7149" y="10110"/>
                </a:lnTo>
                <a:close/>
              </a:path>
            </a:pathLst>
          </a:custGeom>
          <a:gradFill flip="none" rotWithShape="1">
            <a:gsLst>
              <a:gs pos="0">
                <a:schemeClr val="bg2">
                  <a:alpha val="40000"/>
                </a:schemeClr>
              </a:gs>
              <a:gs pos="100000">
                <a:schemeClr val="bg2">
                  <a:alpha val="0"/>
                </a:schemeClr>
              </a:gs>
            </a:gsLst>
            <a:lin ang="12600000" scaled="0"/>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solidFill>
                <a:schemeClr val="lt1"/>
              </a:solidFill>
              <a:latin typeface="+mn-lt"/>
            </a:endParaRPr>
          </a:p>
        </p:txBody>
      </p:sp>
      <p:sp>
        <p:nvSpPr>
          <p:cNvPr id="24" name="Freeform 7">
            <a:extLst>
              <a:ext uri="{FF2B5EF4-FFF2-40B4-BE49-F238E27FC236}">
                <a16:creationId xmlns:a16="http://schemas.microsoft.com/office/drawing/2014/main" id="{6DA10DAC-9EC7-4BDE-8A22-A36226785609}"/>
              </a:ext>
            </a:extLst>
          </p:cNvPr>
          <p:cNvSpPr>
            <a:spLocks/>
          </p:cNvSpPr>
          <p:nvPr userDrawn="1"/>
        </p:nvSpPr>
        <p:spPr bwMode="auto">
          <a:xfrm>
            <a:off x="6092999" y="-4153228"/>
            <a:ext cx="5364636" cy="7583730"/>
          </a:xfrm>
          <a:custGeom>
            <a:avLst/>
            <a:gdLst>
              <a:gd name="T0" fmla="*/ 0 w 7150"/>
              <a:gd name="T1" fmla="*/ 10110 h 10110"/>
              <a:gd name="T2" fmla="*/ 0 w 7150"/>
              <a:gd name="T3" fmla="*/ 0 h 10110"/>
              <a:gd name="T4" fmla="*/ 3 w 7150"/>
              <a:gd name="T5" fmla="*/ 1 h 10110"/>
              <a:gd name="T6" fmla="*/ 3575 w 7150"/>
              <a:gd name="T7" fmla="*/ 1481 h 10110"/>
              <a:gd name="T8" fmla="*/ 7150 w 7150"/>
              <a:gd name="T9" fmla="*/ 2961 h 10110"/>
              <a:gd name="T10" fmla="*/ 3 w 7150"/>
              <a:gd name="T11" fmla="*/ 10107 h 10110"/>
              <a:gd name="T12" fmla="*/ 2 w 7150"/>
              <a:gd name="T13" fmla="*/ 10107 h 10110"/>
              <a:gd name="T14" fmla="*/ 0 w 7150"/>
              <a:gd name="T15" fmla="*/ 10110 h 10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0" h="10110">
                <a:moveTo>
                  <a:pt x="0" y="10110"/>
                </a:moveTo>
                <a:lnTo>
                  <a:pt x="0" y="0"/>
                </a:lnTo>
                <a:lnTo>
                  <a:pt x="3" y="1"/>
                </a:lnTo>
                <a:lnTo>
                  <a:pt x="3575" y="1481"/>
                </a:lnTo>
                <a:lnTo>
                  <a:pt x="7150" y="2961"/>
                </a:lnTo>
                <a:lnTo>
                  <a:pt x="3" y="10107"/>
                </a:lnTo>
                <a:lnTo>
                  <a:pt x="2" y="10107"/>
                </a:lnTo>
                <a:lnTo>
                  <a:pt x="0" y="10110"/>
                </a:lnTo>
                <a:close/>
              </a:path>
            </a:pathLst>
          </a:custGeom>
          <a:gradFill flip="none" rotWithShape="1">
            <a:gsLst>
              <a:gs pos="0">
                <a:schemeClr val="bg2">
                  <a:alpha val="40000"/>
                </a:schemeClr>
              </a:gs>
              <a:gs pos="100000">
                <a:schemeClr val="bg2">
                  <a:alpha val="0"/>
                </a:schemeClr>
              </a:gs>
            </a:gsLst>
            <a:lin ang="1800000" scaled="0"/>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25" name="Freeform 8">
            <a:extLst>
              <a:ext uri="{FF2B5EF4-FFF2-40B4-BE49-F238E27FC236}">
                <a16:creationId xmlns:a16="http://schemas.microsoft.com/office/drawing/2014/main" id="{77F36AA0-437E-497B-B35B-5DE1DB38D722}"/>
              </a:ext>
            </a:extLst>
          </p:cNvPr>
          <p:cNvSpPr>
            <a:spLocks/>
          </p:cNvSpPr>
          <p:nvPr userDrawn="1"/>
        </p:nvSpPr>
        <p:spPr bwMode="auto">
          <a:xfrm>
            <a:off x="6093000" y="-1933309"/>
            <a:ext cx="7584901" cy="5363808"/>
          </a:xfrm>
          <a:custGeom>
            <a:avLst/>
            <a:gdLst>
              <a:gd name="T0" fmla="*/ 0 w 10111"/>
              <a:gd name="T1" fmla="*/ 7149 h 7149"/>
              <a:gd name="T2" fmla="*/ 2 w 10111"/>
              <a:gd name="T3" fmla="*/ 7146 h 7149"/>
              <a:gd name="T4" fmla="*/ 3 w 10111"/>
              <a:gd name="T5" fmla="*/ 7146 h 7149"/>
              <a:gd name="T6" fmla="*/ 7150 w 10111"/>
              <a:gd name="T7" fmla="*/ 0 h 7149"/>
              <a:gd name="T8" fmla="*/ 7151 w 10111"/>
              <a:gd name="T9" fmla="*/ 4 h 7149"/>
              <a:gd name="T10" fmla="*/ 8630 w 10111"/>
              <a:gd name="T11" fmla="*/ 3575 h 7149"/>
              <a:gd name="T12" fmla="*/ 10111 w 10111"/>
              <a:gd name="T13" fmla="*/ 7149 h 7149"/>
              <a:gd name="T14" fmla="*/ 3 w 10111"/>
              <a:gd name="T15" fmla="*/ 7149 h 7149"/>
              <a:gd name="T16" fmla="*/ 2 w 10111"/>
              <a:gd name="T17" fmla="*/ 7149 h 7149"/>
              <a:gd name="T18" fmla="*/ 0 w 10111"/>
              <a:gd name="T19" fmla="*/ 7149 h 7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1" h="7149">
                <a:moveTo>
                  <a:pt x="0" y="7149"/>
                </a:moveTo>
                <a:lnTo>
                  <a:pt x="2" y="7146"/>
                </a:lnTo>
                <a:lnTo>
                  <a:pt x="3" y="7146"/>
                </a:lnTo>
                <a:lnTo>
                  <a:pt x="7150" y="0"/>
                </a:lnTo>
                <a:lnTo>
                  <a:pt x="7151" y="4"/>
                </a:lnTo>
                <a:lnTo>
                  <a:pt x="8630" y="3575"/>
                </a:lnTo>
                <a:lnTo>
                  <a:pt x="10111" y="7149"/>
                </a:lnTo>
                <a:lnTo>
                  <a:pt x="3" y="7149"/>
                </a:lnTo>
                <a:lnTo>
                  <a:pt x="2" y="7149"/>
                </a:lnTo>
                <a:lnTo>
                  <a:pt x="0" y="7149"/>
                </a:lnTo>
                <a:close/>
              </a:path>
            </a:pathLst>
          </a:custGeom>
          <a:gradFill flip="none" rotWithShape="1">
            <a:gsLst>
              <a:gs pos="0">
                <a:schemeClr val="bg2">
                  <a:alpha val="40000"/>
                </a:schemeClr>
              </a:gs>
              <a:gs pos="100000">
                <a:schemeClr val="bg2">
                  <a:alpha val="0"/>
                </a:schemeClr>
              </a:gs>
            </a:gsLst>
            <a:lin ang="16200000" scaled="0"/>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26" name="Freeform 9">
            <a:extLst>
              <a:ext uri="{FF2B5EF4-FFF2-40B4-BE49-F238E27FC236}">
                <a16:creationId xmlns:a16="http://schemas.microsoft.com/office/drawing/2014/main" id="{376E7036-A09E-4985-AF1B-980890E3E7BA}"/>
              </a:ext>
            </a:extLst>
          </p:cNvPr>
          <p:cNvSpPr>
            <a:spLocks/>
          </p:cNvSpPr>
          <p:nvPr userDrawn="1"/>
        </p:nvSpPr>
        <p:spPr bwMode="auto">
          <a:xfrm>
            <a:off x="731365" y="3430502"/>
            <a:ext cx="5361637" cy="5360807"/>
          </a:xfrm>
          <a:custGeom>
            <a:avLst/>
            <a:gdLst>
              <a:gd name="T0" fmla="*/ 7149 w 7149"/>
              <a:gd name="T1" fmla="*/ 0 h 7149"/>
              <a:gd name="T2" fmla="*/ 0 w 7149"/>
              <a:gd name="T3" fmla="*/ 7149 h 7149"/>
              <a:gd name="T4" fmla="*/ 7149 w 7149"/>
              <a:gd name="T5" fmla="*/ 0 h 7149"/>
            </a:gdLst>
            <a:ahLst/>
            <a:cxnLst>
              <a:cxn ang="0">
                <a:pos x="T0" y="T1"/>
              </a:cxn>
              <a:cxn ang="0">
                <a:pos x="T2" y="T3"/>
              </a:cxn>
              <a:cxn ang="0">
                <a:pos x="T4" y="T5"/>
              </a:cxn>
            </a:cxnLst>
            <a:rect l="0" t="0" r="r" b="b"/>
            <a:pathLst>
              <a:path w="7149" h="7149">
                <a:moveTo>
                  <a:pt x="7149" y="0"/>
                </a:moveTo>
                <a:lnTo>
                  <a:pt x="0" y="7149"/>
                </a:lnTo>
                <a:lnTo>
                  <a:pt x="714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51" tIns="30475" rIns="60951" bIns="30475" numCol="1" anchor="t" anchorCtr="0" compatLnSpc="1">
            <a:prstTxWarp prst="textNoShape">
              <a:avLst/>
            </a:prstTxWarp>
          </a:bodyPr>
          <a:lstStyle/>
          <a:p>
            <a:endParaRPr lang="ru-RU" sz="1200"/>
          </a:p>
        </p:txBody>
      </p:sp>
      <p:sp>
        <p:nvSpPr>
          <p:cNvPr id="27" name="Freeform 10">
            <a:extLst>
              <a:ext uri="{FF2B5EF4-FFF2-40B4-BE49-F238E27FC236}">
                <a16:creationId xmlns:a16="http://schemas.microsoft.com/office/drawing/2014/main" id="{17C0607D-99C7-416B-A392-DA3EB7024E95}"/>
              </a:ext>
            </a:extLst>
          </p:cNvPr>
          <p:cNvSpPr>
            <a:spLocks/>
          </p:cNvSpPr>
          <p:nvPr userDrawn="1"/>
        </p:nvSpPr>
        <p:spPr bwMode="auto">
          <a:xfrm>
            <a:off x="6096001" y="3430502"/>
            <a:ext cx="5361637" cy="5360807"/>
          </a:xfrm>
          <a:custGeom>
            <a:avLst/>
            <a:gdLst>
              <a:gd name="T0" fmla="*/ 0 w 7148"/>
              <a:gd name="T1" fmla="*/ 0 h 7146"/>
              <a:gd name="T2" fmla="*/ 7148 w 7148"/>
              <a:gd name="T3" fmla="*/ 7146 h 7146"/>
              <a:gd name="T4" fmla="*/ 0 w 7148"/>
              <a:gd name="T5" fmla="*/ 0 h 7146"/>
            </a:gdLst>
            <a:ahLst/>
            <a:cxnLst>
              <a:cxn ang="0">
                <a:pos x="T0" y="T1"/>
              </a:cxn>
              <a:cxn ang="0">
                <a:pos x="T2" y="T3"/>
              </a:cxn>
              <a:cxn ang="0">
                <a:pos x="T4" y="T5"/>
              </a:cxn>
            </a:cxnLst>
            <a:rect l="0" t="0" r="r" b="b"/>
            <a:pathLst>
              <a:path w="7148" h="7146">
                <a:moveTo>
                  <a:pt x="0" y="0"/>
                </a:moveTo>
                <a:lnTo>
                  <a:pt x="7148" y="714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51" tIns="30475" rIns="60951" bIns="30475" numCol="1" anchor="t" anchorCtr="0" compatLnSpc="1">
            <a:prstTxWarp prst="textNoShape">
              <a:avLst/>
            </a:prstTxWarp>
          </a:bodyPr>
          <a:lstStyle/>
          <a:p>
            <a:endParaRPr lang="ru-RU" sz="1200"/>
          </a:p>
        </p:txBody>
      </p:sp>
      <p:sp>
        <p:nvSpPr>
          <p:cNvPr id="28" name="Freeform 11">
            <a:extLst>
              <a:ext uri="{FF2B5EF4-FFF2-40B4-BE49-F238E27FC236}">
                <a16:creationId xmlns:a16="http://schemas.microsoft.com/office/drawing/2014/main" id="{816E833C-5A35-46FC-A1CD-F4ACFEF92E3D}"/>
              </a:ext>
            </a:extLst>
          </p:cNvPr>
          <p:cNvSpPr>
            <a:spLocks/>
          </p:cNvSpPr>
          <p:nvPr userDrawn="1"/>
        </p:nvSpPr>
        <p:spPr bwMode="auto">
          <a:xfrm>
            <a:off x="6096001" y="3430502"/>
            <a:ext cx="0" cy="0"/>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51" tIns="30475" rIns="60951" bIns="30475" numCol="1" anchor="t" anchorCtr="0" compatLnSpc="1">
            <a:prstTxWarp prst="textNoShape">
              <a:avLst/>
            </a:prstTxWarp>
          </a:bodyPr>
          <a:lstStyle/>
          <a:p>
            <a:endParaRPr lang="ru-RU" sz="1200"/>
          </a:p>
        </p:txBody>
      </p:sp>
      <p:sp>
        <p:nvSpPr>
          <p:cNvPr id="29" name="Freeform 12">
            <a:extLst>
              <a:ext uri="{FF2B5EF4-FFF2-40B4-BE49-F238E27FC236}">
                <a16:creationId xmlns:a16="http://schemas.microsoft.com/office/drawing/2014/main" id="{DAC49FF7-B184-418C-932E-959A3B7CFA74}"/>
              </a:ext>
            </a:extLst>
          </p:cNvPr>
          <p:cNvSpPr>
            <a:spLocks/>
          </p:cNvSpPr>
          <p:nvPr userDrawn="1"/>
        </p:nvSpPr>
        <p:spPr bwMode="auto">
          <a:xfrm>
            <a:off x="6093000" y="3430502"/>
            <a:ext cx="3001" cy="0"/>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lnTo>
                  <a:pt x="2" y="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51" tIns="30475" rIns="60951" bIns="30475" numCol="1" anchor="t" anchorCtr="0" compatLnSpc="1">
            <a:prstTxWarp prst="textNoShape">
              <a:avLst/>
            </a:prstTxWarp>
          </a:bodyPr>
          <a:lstStyle/>
          <a:p>
            <a:endParaRPr lang="ru-RU" sz="1200"/>
          </a:p>
        </p:txBody>
      </p:sp>
      <p:sp>
        <p:nvSpPr>
          <p:cNvPr id="30" name="Freeform 13">
            <a:extLst>
              <a:ext uri="{FF2B5EF4-FFF2-40B4-BE49-F238E27FC236}">
                <a16:creationId xmlns:a16="http://schemas.microsoft.com/office/drawing/2014/main" id="{AF4A26EB-664A-451A-8D1D-1FB91E19946F}"/>
              </a:ext>
            </a:extLst>
          </p:cNvPr>
          <p:cNvSpPr>
            <a:spLocks/>
          </p:cNvSpPr>
          <p:nvPr userDrawn="1"/>
        </p:nvSpPr>
        <p:spPr bwMode="auto">
          <a:xfrm>
            <a:off x="6092999" y="3430502"/>
            <a:ext cx="5364636" cy="7580726"/>
          </a:xfrm>
          <a:custGeom>
            <a:avLst/>
            <a:gdLst>
              <a:gd name="T0" fmla="*/ 7150 w 7150"/>
              <a:gd name="T1" fmla="*/ 7149 h 10110"/>
              <a:gd name="T2" fmla="*/ 7146 w 7150"/>
              <a:gd name="T3" fmla="*/ 7150 h 10110"/>
              <a:gd name="T4" fmla="*/ 3575 w 7150"/>
              <a:gd name="T5" fmla="*/ 8629 h 10110"/>
              <a:gd name="T6" fmla="*/ 0 w 7150"/>
              <a:gd name="T7" fmla="*/ 10110 h 10110"/>
              <a:gd name="T8" fmla="*/ 0 w 7150"/>
              <a:gd name="T9" fmla="*/ 10110 h 10110"/>
              <a:gd name="T10" fmla="*/ 0 w 7150"/>
              <a:gd name="T11" fmla="*/ 0 h 10110"/>
              <a:gd name="T12" fmla="*/ 0 w 7150"/>
              <a:gd name="T13" fmla="*/ 10110 h 10110"/>
              <a:gd name="T14" fmla="*/ 0 w 7150"/>
              <a:gd name="T15" fmla="*/ 0 h 10110"/>
              <a:gd name="T16" fmla="*/ 2 w 7150"/>
              <a:gd name="T17" fmla="*/ 1 h 10110"/>
              <a:gd name="T18" fmla="*/ 2 w 7150"/>
              <a:gd name="T19" fmla="*/ 3 h 10110"/>
              <a:gd name="T20" fmla="*/ 7150 w 7150"/>
              <a:gd name="T21" fmla="*/ 7149 h 10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50" h="10110">
                <a:moveTo>
                  <a:pt x="7150" y="7149"/>
                </a:moveTo>
                <a:lnTo>
                  <a:pt x="7146" y="7150"/>
                </a:lnTo>
                <a:lnTo>
                  <a:pt x="3575" y="8629"/>
                </a:lnTo>
                <a:lnTo>
                  <a:pt x="0" y="10110"/>
                </a:lnTo>
                <a:lnTo>
                  <a:pt x="0" y="10110"/>
                </a:lnTo>
                <a:lnTo>
                  <a:pt x="0" y="0"/>
                </a:lnTo>
                <a:lnTo>
                  <a:pt x="0" y="10110"/>
                </a:lnTo>
                <a:lnTo>
                  <a:pt x="0" y="0"/>
                </a:lnTo>
                <a:lnTo>
                  <a:pt x="2" y="1"/>
                </a:lnTo>
                <a:lnTo>
                  <a:pt x="2" y="3"/>
                </a:lnTo>
                <a:lnTo>
                  <a:pt x="7150" y="7149"/>
                </a:lnTo>
                <a:close/>
              </a:path>
            </a:pathLst>
          </a:custGeom>
          <a:gradFill flip="none" rotWithShape="1">
            <a:gsLst>
              <a:gs pos="0">
                <a:schemeClr val="bg2">
                  <a:alpha val="40000"/>
                </a:schemeClr>
              </a:gs>
              <a:gs pos="100000">
                <a:schemeClr val="bg2">
                  <a:alpha val="0"/>
                </a:schemeClr>
              </a:gs>
            </a:gsLst>
            <a:lin ang="0" scaled="0"/>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31" name="Freeform 14">
            <a:extLst>
              <a:ext uri="{FF2B5EF4-FFF2-40B4-BE49-F238E27FC236}">
                <a16:creationId xmlns:a16="http://schemas.microsoft.com/office/drawing/2014/main" id="{2DD1B3DD-E697-4E23-BC48-AE16F978273B}"/>
              </a:ext>
            </a:extLst>
          </p:cNvPr>
          <p:cNvSpPr>
            <a:spLocks/>
          </p:cNvSpPr>
          <p:nvPr userDrawn="1"/>
        </p:nvSpPr>
        <p:spPr bwMode="auto">
          <a:xfrm>
            <a:off x="6093000" y="3427498"/>
            <a:ext cx="7584901" cy="5360807"/>
          </a:xfrm>
          <a:custGeom>
            <a:avLst/>
            <a:gdLst>
              <a:gd name="T0" fmla="*/ 0 w 10111"/>
              <a:gd name="T1" fmla="*/ 0 h 7150"/>
              <a:gd name="T2" fmla="*/ 3 w 10111"/>
              <a:gd name="T3" fmla="*/ 0 h 7150"/>
              <a:gd name="T4" fmla="*/ 4 w 10111"/>
              <a:gd name="T5" fmla="*/ 0 h 7150"/>
              <a:gd name="T6" fmla="*/ 10111 w 10111"/>
              <a:gd name="T7" fmla="*/ 0 h 7150"/>
              <a:gd name="T8" fmla="*/ 10109 w 10111"/>
              <a:gd name="T9" fmla="*/ 3 h 7150"/>
              <a:gd name="T10" fmla="*/ 8630 w 10111"/>
              <a:gd name="T11" fmla="*/ 3574 h 7150"/>
              <a:gd name="T12" fmla="*/ 7150 w 10111"/>
              <a:gd name="T13" fmla="*/ 7150 h 7150"/>
              <a:gd name="T14" fmla="*/ 1 w 10111"/>
              <a:gd name="T15" fmla="*/ 2 h 7150"/>
              <a:gd name="T16" fmla="*/ 1 w 10111"/>
              <a:gd name="T17" fmla="*/ 2 h 7150"/>
              <a:gd name="T18" fmla="*/ 0 w 10111"/>
              <a:gd name="T19" fmla="*/ 0 h 7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1" h="7150">
                <a:moveTo>
                  <a:pt x="0" y="0"/>
                </a:moveTo>
                <a:lnTo>
                  <a:pt x="3" y="0"/>
                </a:lnTo>
                <a:lnTo>
                  <a:pt x="4" y="0"/>
                </a:lnTo>
                <a:lnTo>
                  <a:pt x="10111" y="0"/>
                </a:lnTo>
                <a:lnTo>
                  <a:pt x="10109" y="3"/>
                </a:lnTo>
                <a:lnTo>
                  <a:pt x="8630" y="3574"/>
                </a:lnTo>
                <a:lnTo>
                  <a:pt x="7150" y="7150"/>
                </a:lnTo>
                <a:lnTo>
                  <a:pt x="1" y="2"/>
                </a:lnTo>
                <a:lnTo>
                  <a:pt x="1" y="2"/>
                </a:lnTo>
                <a:lnTo>
                  <a:pt x="0" y="0"/>
                </a:lnTo>
                <a:close/>
              </a:path>
            </a:pathLst>
          </a:custGeom>
          <a:gradFill flip="none" rotWithShape="1">
            <a:gsLst>
              <a:gs pos="0">
                <a:schemeClr val="bg2">
                  <a:alpha val="40000"/>
                </a:schemeClr>
              </a:gs>
              <a:gs pos="100000">
                <a:schemeClr val="bg2">
                  <a:alpha val="0"/>
                </a:schemeClr>
              </a:gs>
            </a:gsLst>
            <a:lin ang="7200000" scaled="0"/>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solidFill>
                <a:schemeClr val="lt1"/>
              </a:solidFill>
              <a:latin typeface="+mn-lt"/>
            </a:endParaRPr>
          </a:p>
        </p:txBody>
      </p:sp>
      <p:sp>
        <p:nvSpPr>
          <p:cNvPr id="32" name="Freeform 15">
            <a:extLst>
              <a:ext uri="{FF2B5EF4-FFF2-40B4-BE49-F238E27FC236}">
                <a16:creationId xmlns:a16="http://schemas.microsoft.com/office/drawing/2014/main" id="{469CEF62-FB7E-4245-9AD0-9FE749CBF7CE}"/>
              </a:ext>
            </a:extLst>
          </p:cNvPr>
          <p:cNvSpPr>
            <a:spLocks/>
          </p:cNvSpPr>
          <p:nvPr userDrawn="1"/>
        </p:nvSpPr>
        <p:spPr bwMode="auto">
          <a:xfrm>
            <a:off x="-1484311" y="3426087"/>
            <a:ext cx="7584901" cy="5360807"/>
          </a:xfrm>
          <a:custGeom>
            <a:avLst/>
            <a:gdLst>
              <a:gd name="T0" fmla="*/ 10111 w 10111"/>
              <a:gd name="T1" fmla="*/ 0 h 7149"/>
              <a:gd name="T2" fmla="*/ 10109 w 10111"/>
              <a:gd name="T3" fmla="*/ 1 h 7149"/>
              <a:gd name="T4" fmla="*/ 10108 w 10111"/>
              <a:gd name="T5" fmla="*/ 2 h 7149"/>
              <a:gd name="T6" fmla="*/ 2961 w 10111"/>
              <a:gd name="T7" fmla="*/ 7149 h 7149"/>
              <a:gd name="T8" fmla="*/ 2960 w 10111"/>
              <a:gd name="T9" fmla="*/ 7145 h 7149"/>
              <a:gd name="T10" fmla="*/ 1481 w 10111"/>
              <a:gd name="T11" fmla="*/ 3574 h 7149"/>
              <a:gd name="T12" fmla="*/ 0 w 10111"/>
              <a:gd name="T13" fmla="*/ 0 h 7149"/>
              <a:gd name="T14" fmla="*/ 10108 w 10111"/>
              <a:gd name="T15" fmla="*/ 0 h 7149"/>
              <a:gd name="T16" fmla="*/ 10109 w 10111"/>
              <a:gd name="T17" fmla="*/ 0 h 7149"/>
              <a:gd name="T18" fmla="*/ 10111 w 10111"/>
              <a:gd name="T19" fmla="*/ 0 h 7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1" h="7149">
                <a:moveTo>
                  <a:pt x="10111" y="0"/>
                </a:moveTo>
                <a:lnTo>
                  <a:pt x="10109" y="1"/>
                </a:lnTo>
                <a:lnTo>
                  <a:pt x="10108" y="2"/>
                </a:lnTo>
                <a:lnTo>
                  <a:pt x="2961" y="7149"/>
                </a:lnTo>
                <a:lnTo>
                  <a:pt x="2960" y="7145"/>
                </a:lnTo>
                <a:lnTo>
                  <a:pt x="1481" y="3574"/>
                </a:lnTo>
                <a:lnTo>
                  <a:pt x="0" y="0"/>
                </a:lnTo>
                <a:lnTo>
                  <a:pt x="10108" y="0"/>
                </a:lnTo>
                <a:lnTo>
                  <a:pt x="10109" y="0"/>
                </a:lnTo>
                <a:lnTo>
                  <a:pt x="10111" y="0"/>
                </a:lnTo>
                <a:close/>
              </a:path>
            </a:pathLst>
          </a:custGeom>
          <a:gradFill flip="none" rotWithShape="1">
            <a:gsLst>
              <a:gs pos="0">
                <a:schemeClr val="bg2">
                  <a:alpha val="40000"/>
                </a:schemeClr>
              </a:gs>
              <a:gs pos="100000">
                <a:schemeClr val="bg2">
                  <a:alpha val="0"/>
                </a:schemeClr>
              </a:gs>
            </a:gsLst>
            <a:lin ang="5400000" scaled="0"/>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solidFill>
                <a:schemeClr val="lt1"/>
              </a:solidFill>
              <a:latin typeface="+mn-lt"/>
            </a:endParaRPr>
          </a:p>
        </p:txBody>
      </p:sp>
      <p:sp>
        <p:nvSpPr>
          <p:cNvPr id="33" name="Freeform 16">
            <a:extLst>
              <a:ext uri="{FF2B5EF4-FFF2-40B4-BE49-F238E27FC236}">
                <a16:creationId xmlns:a16="http://schemas.microsoft.com/office/drawing/2014/main" id="{C676BAE0-DAF7-4BA0-8724-6E4102F73318}"/>
              </a:ext>
            </a:extLst>
          </p:cNvPr>
          <p:cNvSpPr>
            <a:spLocks/>
          </p:cNvSpPr>
          <p:nvPr userDrawn="1"/>
        </p:nvSpPr>
        <p:spPr bwMode="auto">
          <a:xfrm>
            <a:off x="-1485899" y="-1933309"/>
            <a:ext cx="7584901" cy="5360807"/>
          </a:xfrm>
          <a:custGeom>
            <a:avLst/>
            <a:gdLst>
              <a:gd name="T0" fmla="*/ 10111 w 10111"/>
              <a:gd name="T1" fmla="*/ 7149 h 7149"/>
              <a:gd name="T2" fmla="*/ 10108 w 10111"/>
              <a:gd name="T3" fmla="*/ 7149 h 7149"/>
              <a:gd name="T4" fmla="*/ 10107 w 10111"/>
              <a:gd name="T5" fmla="*/ 7149 h 7149"/>
              <a:gd name="T6" fmla="*/ 0 w 10111"/>
              <a:gd name="T7" fmla="*/ 7149 h 7149"/>
              <a:gd name="T8" fmla="*/ 2 w 10111"/>
              <a:gd name="T9" fmla="*/ 7146 h 7149"/>
              <a:gd name="T10" fmla="*/ 1480 w 10111"/>
              <a:gd name="T11" fmla="*/ 3574 h 7149"/>
              <a:gd name="T12" fmla="*/ 2961 w 10111"/>
              <a:gd name="T13" fmla="*/ 0 h 7149"/>
              <a:gd name="T14" fmla="*/ 10110 w 10111"/>
              <a:gd name="T15" fmla="*/ 7147 h 7149"/>
              <a:gd name="T16" fmla="*/ 10110 w 10111"/>
              <a:gd name="T17" fmla="*/ 7148 h 7149"/>
              <a:gd name="T18" fmla="*/ 10111 w 10111"/>
              <a:gd name="T19" fmla="*/ 7149 h 7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1" h="7149">
                <a:moveTo>
                  <a:pt x="10111" y="7149"/>
                </a:moveTo>
                <a:lnTo>
                  <a:pt x="10108" y="7149"/>
                </a:lnTo>
                <a:lnTo>
                  <a:pt x="10107" y="7149"/>
                </a:lnTo>
                <a:lnTo>
                  <a:pt x="0" y="7149"/>
                </a:lnTo>
                <a:lnTo>
                  <a:pt x="2" y="7146"/>
                </a:lnTo>
                <a:lnTo>
                  <a:pt x="1480" y="3574"/>
                </a:lnTo>
                <a:lnTo>
                  <a:pt x="2961" y="0"/>
                </a:lnTo>
                <a:lnTo>
                  <a:pt x="10110" y="7147"/>
                </a:lnTo>
                <a:lnTo>
                  <a:pt x="10110" y="7148"/>
                </a:lnTo>
                <a:lnTo>
                  <a:pt x="10111" y="7149"/>
                </a:lnTo>
                <a:close/>
              </a:path>
            </a:pathLst>
          </a:custGeom>
          <a:gradFill flip="none" rotWithShape="1">
            <a:gsLst>
              <a:gs pos="0">
                <a:schemeClr val="bg2">
                  <a:alpha val="40000"/>
                </a:schemeClr>
              </a:gs>
              <a:gs pos="100000">
                <a:schemeClr val="bg2">
                  <a:alpha val="0"/>
                </a:schemeClr>
              </a:gs>
            </a:gsLst>
            <a:lin ang="18000000" scaled="0"/>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solidFill>
                <a:schemeClr val="lt1"/>
              </a:solidFill>
              <a:latin typeface="+mn-lt"/>
            </a:endParaRPr>
          </a:p>
        </p:txBody>
      </p:sp>
      <p:sp>
        <p:nvSpPr>
          <p:cNvPr id="34" name="Freeform 9">
            <a:extLst>
              <a:ext uri="{FF2B5EF4-FFF2-40B4-BE49-F238E27FC236}">
                <a16:creationId xmlns:a16="http://schemas.microsoft.com/office/drawing/2014/main" id="{6E9F8826-C204-4168-8D84-DDB4BAC0EEC9}"/>
              </a:ext>
            </a:extLst>
          </p:cNvPr>
          <p:cNvSpPr>
            <a:spLocks/>
          </p:cNvSpPr>
          <p:nvPr userDrawn="1"/>
        </p:nvSpPr>
        <p:spPr bwMode="auto">
          <a:xfrm>
            <a:off x="4671936" y="3429399"/>
            <a:ext cx="1423269" cy="1423049"/>
          </a:xfrm>
          <a:custGeom>
            <a:avLst/>
            <a:gdLst>
              <a:gd name="T0" fmla="*/ 7149 w 7149"/>
              <a:gd name="T1" fmla="*/ 0 h 7149"/>
              <a:gd name="T2" fmla="*/ 0 w 7149"/>
              <a:gd name="T3" fmla="*/ 7149 h 7149"/>
              <a:gd name="T4" fmla="*/ 7149 w 7149"/>
              <a:gd name="T5" fmla="*/ 0 h 7149"/>
            </a:gdLst>
            <a:ahLst/>
            <a:cxnLst>
              <a:cxn ang="0">
                <a:pos x="T0" y="T1"/>
              </a:cxn>
              <a:cxn ang="0">
                <a:pos x="T2" y="T3"/>
              </a:cxn>
              <a:cxn ang="0">
                <a:pos x="T4" y="T5"/>
              </a:cxn>
            </a:cxnLst>
            <a:rect l="0" t="0" r="r" b="b"/>
            <a:pathLst>
              <a:path w="7149" h="7149">
                <a:moveTo>
                  <a:pt x="7149" y="0"/>
                </a:moveTo>
                <a:lnTo>
                  <a:pt x="0" y="7149"/>
                </a:lnTo>
                <a:lnTo>
                  <a:pt x="7149" y="0"/>
                </a:lnTo>
                <a:close/>
              </a:path>
            </a:pathLst>
          </a:custGeom>
          <a:solidFill>
            <a:schemeClr val="bg2">
              <a:alpha val="4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solidFill>
                <a:schemeClr val="lt1"/>
              </a:solidFill>
              <a:latin typeface="+mn-lt"/>
            </a:endParaRPr>
          </a:p>
        </p:txBody>
      </p:sp>
      <p:sp>
        <p:nvSpPr>
          <p:cNvPr id="35" name="Freeform 10">
            <a:extLst>
              <a:ext uri="{FF2B5EF4-FFF2-40B4-BE49-F238E27FC236}">
                <a16:creationId xmlns:a16="http://schemas.microsoft.com/office/drawing/2014/main" id="{F9DF7208-3857-470D-A5D3-899ADB7E52A1}"/>
              </a:ext>
            </a:extLst>
          </p:cNvPr>
          <p:cNvSpPr>
            <a:spLocks/>
          </p:cNvSpPr>
          <p:nvPr userDrawn="1"/>
        </p:nvSpPr>
        <p:spPr bwMode="auto">
          <a:xfrm>
            <a:off x="6096001" y="3429399"/>
            <a:ext cx="1423269" cy="1423049"/>
          </a:xfrm>
          <a:custGeom>
            <a:avLst/>
            <a:gdLst>
              <a:gd name="T0" fmla="*/ 0 w 7148"/>
              <a:gd name="T1" fmla="*/ 0 h 7146"/>
              <a:gd name="T2" fmla="*/ 7148 w 7148"/>
              <a:gd name="T3" fmla="*/ 7146 h 7146"/>
              <a:gd name="T4" fmla="*/ 0 w 7148"/>
              <a:gd name="T5" fmla="*/ 0 h 7146"/>
            </a:gdLst>
            <a:ahLst/>
            <a:cxnLst>
              <a:cxn ang="0">
                <a:pos x="T0" y="T1"/>
              </a:cxn>
              <a:cxn ang="0">
                <a:pos x="T2" y="T3"/>
              </a:cxn>
              <a:cxn ang="0">
                <a:pos x="T4" y="T5"/>
              </a:cxn>
            </a:cxnLst>
            <a:rect l="0" t="0" r="r" b="b"/>
            <a:pathLst>
              <a:path w="7148" h="7146">
                <a:moveTo>
                  <a:pt x="0" y="0"/>
                </a:moveTo>
                <a:lnTo>
                  <a:pt x="7148" y="7146"/>
                </a:lnTo>
                <a:lnTo>
                  <a:pt x="0" y="0"/>
                </a:lnTo>
                <a:close/>
              </a:path>
            </a:pathLst>
          </a:custGeom>
          <a:solidFill>
            <a:schemeClr val="bg2">
              <a:alpha val="4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solidFill>
                <a:schemeClr val="lt1"/>
              </a:solidFill>
              <a:latin typeface="+mn-lt"/>
            </a:endParaRPr>
          </a:p>
        </p:txBody>
      </p:sp>
      <p:sp>
        <p:nvSpPr>
          <p:cNvPr id="36" name="Freeform 11">
            <a:extLst>
              <a:ext uri="{FF2B5EF4-FFF2-40B4-BE49-F238E27FC236}">
                <a16:creationId xmlns:a16="http://schemas.microsoft.com/office/drawing/2014/main" id="{5C0B670F-2D2E-40CE-B1C8-6440FCD1614B}"/>
              </a:ext>
            </a:extLst>
          </p:cNvPr>
          <p:cNvSpPr>
            <a:spLocks/>
          </p:cNvSpPr>
          <p:nvPr userDrawn="1"/>
        </p:nvSpPr>
        <p:spPr bwMode="auto">
          <a:xfrm>
            <a:off x="6096001" y="3429399"/>
            <a:ext cx="0" cy="0"/>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chemeClr val="bg2">
              <a:alpha val="4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solidFill>
                <a:schemeClr val="lt1"/>
              </a:solidFill>
              <a:latin typeface="+mn-lt"/>
            </a:endParaRPr>
          </a:p>
        </p:txBody>
      </p:sp>
      <p:sp>
        <p:nvSpPr>
          <p:cNvPr id="37" name="Freeform 12">
            <a:extLst>
              <a:ext uri="{FF2B5EF4-FFF2-40B4-BE49-F238E27FC236}">
                <a16:creationId xmlns:a16="http://schemas.microsoft.com/office/drawing/2014/main" id="{6FE5384A-7771-4A89-A856-1876153DDA33}"/>
              </a:ext>
            </a:extLst>
          </p:cNvPr>
          <p:cNvSpPr>
            <a:spLocks/>
          </p:cNvSpPr>
          <p:nvPr userDrawn="1"/>
        </p:nvSpPr>
        <p:spPr bwMode="auto">
          <a:xfrm>
            <a:off x="6095204" y="3429399"/>
            <a:ext cx="797" cy="0"/>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lnTo>
                  <a:pt x="2" y="1"/>
                </a:lnTo>
                <a:lnTo>
                  <a:pt x="0" y="0"/>
                </a:lnTo>
                <a:close/>
              </a:path>
            </a:pathLst>
          </a:custGeom>
          <a:solidFill>
            <a:schemeClr val="bg2">
              <a:alpha val="4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solidFill>
                <a:schemeClr val="lt1"/>
              </a:solidFill>
              <a:latin typeface="+mn-lt"/>
            </a:endParaRPr>
          </a:p>
        </p:txBody>
      </p:sp>
      <p:sp>
        <p:nvSpPr>
          <p:cNvPr id="65" name="Freeform 9">
            <a:extLst>
              <a:ext uri="{FF2B5EF4-FFF2-40B4-BE49-F238E27FC236}">
                <a16:creationId xmlns:a16="http://schemas.microsoft.com/office/drawing/2014/main" id="{3E66A77C-0783-4718-9EE0-062AA1DDA318}"/>
              </a:ext>
            </a:extLst>
          </p:cNvPr>
          <p:cNvSpPr>
            <a:spLocks/>
          </p:cNvSpPr>
          <p:nvPr userDrawn="1"/>
        </p:nvSpPr>
        <p:spPr bwMode="auto">
          <a:xfrm rot="4928820">
            <a:off x="-3758515" y="-3836588"/>
            <a:ext cx="12540248" cy="12589855"/>
          </a:xfrm>
          <a:custGeom>
            <a:avLst/>
            <a:gdLst>
              <a:gd name="T0" fmla="*/ 1315 w 1318"/>
              <a:gd name="T1" fmla="*/ 729 h 1322"/>
              <a:gd name="T2" fmla="*/ 1298 w 1318"/>
              <a:gd name="T3" fmla="*/ 826 h 1322"/>
              <a:gd name="T4" fmla="*/ 1266 w 1318"/>
              <a:gd name="T5" fmla="*/ 918 h 1322"/>
              <a:gd name="T6" fmla="*/ 1223 w 1318"/>
              <a:gd name="T7" fmla="*/ 1004 h 1322"/>
              <a:gd name="T8" fmla="*/ 1168 w 1318"/>
              <a:gd name="T9" fmla="*/ 1081 h 1322"/>
              <a:gd name="T10" fmla="*/ 1103 w 1318"/>
              <a:gd name="T11" fmla="*/ 1150 h 1322"/>
              <a:gd name="T12" fmla="*/ 1028 w 1318"/>
              <a:gd name="T13" fmla="*/ 1209 h 1322"/>
              <a:gd name="T14" fmla="*/ 945 w 1318"/>
              <a:gd name="T15" fmla="*/ 1256 h 1322"/>
              <a:gd name="T16" fmla="*/ 855 w 1318"/>
              <a:gd name="T17" fmla="*/ 1292 h 1322"/>
              <a:gd name="T18" fmla="*/ 759 w 1318"/>
              <a:gd name="T19" fmla="*/ 1315 h 1322"/>
              <a:gd name="T20" fmla="*/ 659 w 1318"/>
              <a:gd name="T21" fmla="*/ 1322 h 1322"/>
              <a:gd name="T22" fmla="*/ 559 w 1318"/>
              <a:gd name="T23" fmla="*/ 1315 h 1322"/>
              <a:gd name="T24" fmla="*/ 463 w 1318"/>
              <a:gd name="T25" fmla="*/ 1292 h 1322"/>
              <a:gd name="T26" fmla="*/ 373 w 1318"/>
              <a:gd name="T27" fmla="*/ 1256 h 1322"/>
              <a:gd name="T28" fmla="*/ 290 w 1318"/>
              <a:gd name="T29" fmla="*/ 1209 h 1322"/>
              <a:gd name="T30" fmla="*/ 216 w 1318"/>
              <a:gd name="T31" fmla="*/ 1150 h 1322"/>
              <a:gd name="T32" fmla="*/ 150 w 1318"/>
              <a:gd name="T33" fmla="*/ 1081 h 1322"/>
              <a:gd name="T34" fmla="*/ 95 w 1318"/>
              <a:gd name="T35" fmla="*/ 1004 h 1322"/>
              <a:gd name="T36" fmla="*/ 52 w 1318"/>
              <a:gd name="T37" fmla="*/ 918 h 1322"/>
              <a:gd name="T38" fmla="*/ 20 w 1318"/>
              <a:gd name="T39" fmla="*/ 826 h 1322"/>
              <a:gd name="T40" fmla="*/ 3 w 1318"/>
              <a:gd name="T41" fmla="*/ 729 h 1322"/>
              <a:gd name="T42" fmla="*/ 1 w 1318"/>
              <a:gd name="T43" fmla="*/ 627 h 1322"/>
              <a:gd name="T44" fmla="*/ 13 w 1318"/>
              <a:gd name="T45" fmla="*/ 528 h 1322"/>
              <a:gd name="T46" fmla="*/ 40 w 1318"/>
              <a:gd name="T47" fmla="*/ 433 h 1322"/>
              <a:gd name="T48" fmla="*/ 80 w 1318"/>
              <a:gd name="T49" fmla="*/ 346 h 1322"/>
              <a:gd name="T50" fmla="*/ 131 w 1318"/>
              <a:gd name="T51" fmla="*/ 265 h 1322"/>
              <a:gd name="T52" fmla="*/ 193 w 1318"/>
              <a:gd name="T53" fmla="*/ 194 h 1322"/>
              <a:gd name="T54" fmla="*/ 265 w 1318"/>
              <a:gd name="T55" fmla="*/ 131 h 1322"/>
              <a:gd name="T56" fmla="*/ 345 w 1318"/>
              <a:gd name="T57" fmla="*/ 80 h 1322"/>
              <a:gd name="T58" fmla="*/ 432 w 1318"/>
              <a:gd name="T59" fmla="*/ 40 h 1322"/>
              <a:gd name="T60" fmla="*/ 526 w 1318"/>
              <a:gd name="T61" fmla="*/ 13 h 1322"/>
              <a:gd name="T62" fmla="*/ 625 w 1318"/>
              <a:gd name="T63" fmla="*/ 1 h 1322"/>
              <a:gd name="T64" fmla="*/ 727 w 1318"/>
              <a:gd name="T65" fmla="*/ 3 h 1322"/>
              <a:gd name="T66" fmla="*/ 824 w 1318"/>
              <a:gd name="T67" fmla="*/ 21 h 1322"/>
              <a:gd name="T68" fmla="*/ 916 w 1318"/>
              <a:gd name="T69" fmla="*/ 52 h 1322"/>
              <a:gd name="T70" fmla="*/ 1001 w 1318"/>
              <a:gd name="T71" fmla="*/ 95 h 1322"/>
              <a:gd name="T72" fmla="*/ 1078 w 1318"/>
              <a:gd name="T73" fmla="*/ 151 h 1322"/>
              <a:gd name="T74" fmla="*/ 1148 w 1318"/>
              <a:gd name="T75" fmla="*/ 216 h 1322"/>
              <a:gd name="T76" fmla="*/ 1206 w 1318"/>
              <a:gd name="T77" fmla="*/ 291 h 1322"/>
              <a:gd name="T78" fmla="*/ 1254 w 1318"/>
              <a:gd name="T79" fmla="*/ 374 h 1322"/>
              <a:gd name="T80" fmla="*/ 1289 w 1318"/>
              <a:gd name="T81" fmla="*/ 464 h 1322"/>
              <a:gd name="T82" fmla="*/ 1311 w 1318"/>
              <a:gd name="T83" fmla="*/ 561 h 1322"/>
              <a:gd name="T84" fmla="*/ 1318 w 1318"/>
              <a:gd name="T85" fmla="*/ 661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8" h="1322">
                <a:moveTo>
                  <a:pt x="1318" y="661"/>
                </a:moveTo>
                <a:lnTo>
                  <a:pt x="1317" y="695"/>
                </a:lnTo>
                <a:lnTo>
                  <a:pt x="1315" y="729"/>
                </a:lnTo>
                <a:lnTo>
                  <a:pt x="1311" y="761"/>
                </a:lnTo>
                <a:lnTo>
                  <a:pt x="1305" y="794"/>
                </a:lnTo>
                <a:lnTo>
                  <a:pt x="1298" y="826"/>
                </a:lnTo>
                <a:lnTo>
                  <a:pt x="1289" y="858"/>
                </a:lnTo>
                <a:lnTo>
                  <a:pt x="1278" y="888"/>
                </a:lnTo>
                <a:lnTo>
                  <a:pt x="1266" y="918"/>
                </a:lnTo>
                <a:lnTo>
                  <a:pt x="1254" y="948"/>
                </a:lnTo>
                <a:lnTo>
                  <a:pt x="1239" y="976"/>
                </a:lnTo>
                <a:lnTo>
                  <a:pt x="1223" y="1004"/>
                </a:lnTo>
                <a:lnTo>
                  <a:pt x="1206" y="1031"/>
                </a:lnTo>
                <a:lnTo>
                  <a:pt x="1187" y="1056"/>
                </a:lnTo>
                <a:lnTo>
                  <a:pt x="1168" y="1081"/>
                </a:lnTo>
                <a:lnTo>
                  <a:pt x="1148" y="1106"/>
                </a:lnTo>
                <a:lnTo>
                  <a:pt x="1125" y="1128"/>
                </a:lnTo>
                <a:lnTo>
                  <a:pt x="1103" y="1150"/>
                </a:lnTo>
                <a:lnTo>
                  <a:pt x="1078" y="1171"/>
                </a:lnTo>
                <a:lnTo>
                  <a:pt x="1054" y="1191"/>
                </a:lnTo>
                <a:lnTo>
                  <a:pt x="1028" y="1209"/>
                </a:lnTo>
                <a:lnTo>
                  <a:pt x="1001" y="1226"/>
                </a:lnTo>
                <a:lnTo>
                  <a:pt x="974" y="1242"/>
                </a:lnTo>
                <a:lnTo>
                  <a:pt x="945" y="1256"/>
                </a:lnTo>
                <a:lnTo>
                  <a:pt x="916" y="1269"/>
                </a:lnTo>
                <a:lnTo>
                  <a:pt x="886" y="1282"/>
                </a:lnTo>
                <a:lnTo>
                  <a:pt x="855" y="1292"/>
                </a:lnTo>
                <a:lnTo>
                  <a:pt x="824" y="1301"/>
                </a:lnTo>
                <a:lnTo>
                  <a:pt x="792" y="1308"/>
                </a:lnTo>
                <a:lnTo>
                  <a:pt x="759" y="1315"/>
                </a:lnTo>
                <a:lnTo>
                  <a:pt x="727" y="1319"/>
                </a:lnTo>
                <a:lnTo>
                  <a:pt x="693" y="1321"/>
                </a:lnTo>
                <a:lnTo>
                  <a:pt x="659" y="1322"/>
                </a:lnTo>
                <a:lnTo>
                  <a:pt x="625" y="1321"/>
                </a:lnTo>
                <a:lnTo>
                  <a:pt x="592" y="1319"/>
                </a:lnTo>
                <a:lnTo>
                  <a:pt x="559" y="1315"/>
                </a:lnTo>
                <a:lnTo>
                  <a:pt x="526" y="1308"/>
                </a:lnTo>
                <a:lnTo>
                  <a:pt x="495" y="1301"/>
                </a:lnTo>
                <a:lnTo>
                  <a:pt x="463" y="1292"/>
                </a:lnTo>
                <a:lnTo>
                  <a:pt x="432" y="1282"/>
                </a:lnTo>
                <a:lnTo>
                  <a:pt x="403" y="1269"/>
                </a:lnTo>
                <a:lnTo>
                  <a:pt x="373" y="1256"/>
                </a:lnTo>
                <a:lnTo>
                  <a:pt x="345" y="1242"/>
                </a:lnTo>
                <a:lnTo>
                  <a:pt x="318" y="1226"/>
                </a:lnTo>
                <a:lnTo>
                  <a:pt x="290" y="1209"/>
                </a:lnTo>
                <a:lnTo>
                  <a:pt x="265" y="1191"/>
                </a:lnTo>
                <a:lnTo>
                  <a:pt x="240" y="1171"/>
                </a:lnTo>
                <a:lnTo>
                  <a:pt x="216" y="1150"/>
                </a:lnTo>
                <a:lnTo>
                  <a:pt x="193" y="1128"/>
                </a:lnTo>
                <a:lnTo>
                  <a:pt x="172" y="1106"/>
                </a:lnTo>
                <a:lnTo>
                  <a:pt x="150" y="1081"/>
                </a:lnTo>
                <a:lnTo>
                  <a:pt x="131" y="1056"/>
                </a:lnTo>
                <a:lnTo>
                  <a:pt x="112" y="1031"/>
                </a:lnTo>
                <a:lnTo>
                  <a:pt x="95" y="1004"/>
                </a:lnTo>
                <a:lnTo>
                  <a:pt x="80" y="976"/>
                </a:lnTo>
                <a:lnTo>
                  <a:pt x="65" y="948"/>
                </a:lnTo>
                <a:lnTo>
                  <a:pt x="52" y="918"/>
                </a:lnTo>
                <a:lnTo>
                  <a:pt x="40" y="888"/>
                </a:lnTo>
                <a:lnTo>
                  <a:pt x="30" y="858"/>
                </a:lnTo>
                <a:lnTo>
                  <a:pt x="20" y="826"/>
                </a:lnTo>
                <a:lnTo>
                  <a:pt x="13" y="794"/>
                </a:lnTo>
                <a:lnTo>
                  <a:pt x="8" y="761"/>
                </a:lnTo>
                <a:lnTo>
                  <a:pt x="3" y="729"/>
                </a:lnTo>
                <a:lnTo>
                  <a:pt x="1" y="695"/>
                </a:lnTo>
                <a:lnTo>
                  <a:pt x="0" y="661"/>
                </a:lnTo>
                <a:lnTo>
                  <a:pt x="1" y="627"/>
                </a:lnTo>
                <a:lnTo>
                  <a:pt x="3" y="593"/>
                </a:lnTo>
                <a:lnTo>
                  <a:pt x="8" y="561"/>
                </a:lnTo>
                <a:lnTo>
                  <a:pt x="13" y="528"/>
                </a:lnTo>
                <a:lnTo>
                  <a:pt x="20" y="496"/>
                </a:lnTo>
                <a:lnTo>
                  <a:pt x="30" y="464"/>
                </a:lnTo>
                <a:lnTo>
                  <a:pt x="40" y="433"/>
                </a:lnTo>
                <a:lnTo>
                  <a:pt x="52" y="404"/>
                </a:lnTo>
                <a:lnTo>
                  <a:pt x="65" y="374"/>
                </a:lnTo>
                <a:lnTo>
                  <a:pt x="80" y="346"/>
                </a:lnTo>
                <a:lnTo>
                  <a:pt x="95" y="319"/>
                </a:lnTo>
                <a:lnTo>
                  <a:pt x="112" y="291"/>
                </a:lnTo>
                <a:lnTo>
                  <a:pt x="131" y="265"/>
                </a:lnTo>
                <a:lnTo>
                  <a:pt x="150" y="241"/>
                </a:lnTo>
                <a:lnTo>
                  <a:pt x="172" y="216"/>
                </a:lnTo>
                <a:lnTo>
                  <a:pt x="193" y="194"/>
                </a:lnTo>
                <a:lnTo>
                  <a:pt x="216" y="172"/>
                </a:lnTo>
                <a:lnTo>
                  <a:pt x="240" y="151"/>
                </a:lnTo>
                <a:lnTo>
                  <a:pt x="265" y="131"/>
                </a:lnTo>
                <a:lnTo>
                  <a:pt x="290" y="113"/>
                </a:lnTo>
                <a:lnTo>
                  <a:pt x="318" y="95"/>
                </a:lnTo>
                <a:lnTo>
                  <a:pt x="345" y="80"/>
                </a:lnTo>
                <a:lnTo>
                  <a:pt x="373" y="66"/>
                </a:lnTo>
                <a:lnTo>
                  <a:pt x="403" y="52"/>
                </a:lnTo>
                <a:lnTo>
                  <a:pt x="432" y="40"/>
                </a:lnTo>
                <a:lnTo>
                  <a:pt x="463" y="30"/>
                </a:lnTo>
                <a:lnTo>
                  <a:pt x="495" y="21"/>
                </a:lnTo>
                <a:lnTo>
                  <a:pt x="526" y="13"/>
                </a:lnTo>
                <a:lnTo>
                  <a:pt x="559" y="8"/>
                </a:lnTo>
                <a:lnTo>
                  <a:pt x="592" y="3"/>
                </a:lnTo>
                <a:lnTo>
                  <a:pt x="625" y="1"/>
                </a:lnTo>
                <a:lnTo>
                  <a:pt x="659" y="0"/>
                </a:lnTo>
                <a:lnTo>
                  <a:pt x="693" y="1"/>
                </a:lnTo>
                <a:lnTo>
                  <a:pt x="727" y="3"/>
                </a:lnTo>
                <a:lnTo>
                  <a:pt x="759" y="8"/>
                </a:lnTo>
                <a:lnTo>
                  <a:pt x="792" y="13"/>
                </a:lnTo>
                <a:lnTo>
                  <a:pt x="824" y="21"/>
                </a:lnTo>
                <a:lnTo>
                  <a:pt x="855" y="30"/>
                </a:lnTo>
                <a:lnTo>
                  <a:pt x="886" y="40"/>
                </a:lnTo>
                <a:lnTo>
                  <a:pt x="916" y="52"/>
                </a:lnTo>
                <a:lnTo>
                  <a:pt x="945" y="66"/>
                </a:lnTo>
                <a:lnTo>
                  <a:pt x="974" y="80"/>
                </a:lnTo>
                <a:lnTo>
                  <a:pt x="1001" y="95"/>
                </a:lnTo>
                <a:lnTo>
                  <a:pt x="1028" y="113"/>
                </a:lnTo>
                <a:lnTo>
                  <a:pt x="1054" y="131"/>
                </a:lnTo>
                <a:lnTo>
                  <a:pt x="1078" y="151"/>
                </a:lnTo>
                <a:lnTo>
                  <a:pt x="1103" y="172"/>
                </a:lnTo>
                <a:lnTo>
                  <a:pt x="1125" y="194"/>
                </a:lnTo>
                <a:lnTo>
                  <a:pt x="1148" y="216"/>
                </a:lnTo>
                <a:lnTo>
                  <a:pt x="1168" y="241"/>
                </a:lnTo>
                <a:lnTo>
                  <a:pt x="1187" y="265"/>
                </a:lnTo>
                <a:lnTo>
                  <a:pt x="1206" y="291"/>
                </a:lnTo>
                <a:lnTo>
                  <a:pt x="1223" y="319"/>
                </a:lnTo>
                <a:lnTo>
                  <a:pt x="1239" y="346"/>
                </a:lnTo>
                <a:lnTo>
                  <a:pt x="1254" y="374"/>
                </a:lnTo>
                <a:lnTo>
                  <a:pt x="1266" y="404"/>
                </a:lnTo>
                <a:lnTo>
                  <a:pt x="1278" y="433"/>
                </a:lnTo>
                <a:lnTo>
                  <a:pt x="1289" y="464"/>
                </a:lnTo>
                <a:lnTo>
                  <a:pt x="1298" y="496"/>
                </a:lnTo>
                <a:lnTo>
                  <a:pt x="1305" y="528"/>
                </a:lnTo>
                <a:lnTo>
                  <a:pt x="1311" y="561"/>
                </a:lnTo>
                <a:lnTo>
                  <a:pt x="1315" y="593"/>
                </a:lnTo>
                <a:lnTo>
                  <a:pt x="1317" y="627"/>
                </a:lnTo>
                <a:lnTo>
                  <a:pt x="1318" y="661"/>
                </a:lnTo>
                <a:close/>
              </a:path>
            </a:pathLst>
          </a:custGeom>
          <a:gradFill flip="none" rotWithShape="1">
            <a:gsLst>
              <a:gs pos="52000">
                <a:schemeClr val="accent4">
                  <a:alpha val="0"/>
                </a:schemeClr>
              </a:gs>
              <a:gs pos="0">
                <a:schemeClr val="accent4"/>
              </a:gs>
            </a:gsLst>
            <a:path path="circle">
              <a:fillToRect t="100000" r="100000"/>
            </a:path>
            <a:tileRect l="-100000" b="-100000"/>
          </a:gradFill>
          <a:ln>
            <a:noFill/>
          </a:ln>
          <a:effectLst>
            <a:outerShdw blurRad="1270000" sx="98000" sy="98000" algn="ctr" rotWithShape="0">
              <a:schemeClr val="accent4"/>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66" name="Freeform 9">
            <a:extLst>
              <a:ext uri="{FF2B5EF4-FFF2-40B4-BE49-F238E27FC236}">
                <a16:creationId xmlns:a16="http://schemas.microsoft.com/office/drawing/2014/main" id="{C9AFC61C-CD60-4D2A-BE21-CD05E5A229C6}"/>
              </a:ext>
            </a:extLst>
          </p:cNvPr>
          <p:cNvSpPr>
            <a:spLocks/>
          </p:cNvSpPr>
          <p:nvPr userDrawn="1"/>
        </p:nvSpPr>
        <p:spPr bwMode="auto">
          <a:xfrm rot="20799874">
            <a:off x="-3189601" y="-1286969"/>
            <a:ext cx="11402419" cy="11443991"/>
          </a:xfrm>
          <a:custGeom>
            <a:avLst/>
            <a:gdLst>
              <a:gd name="T0" fmla="*/ 1315 w 1318"/>
              <a:gd name="T1" fmla="*/ 729 h 1322"/>
              <a:gd name="T2" fmla="*/ 1298 w 1318"/>
              <a:gd name="T3" fmla="*/ 826 h 1322"/>
              <a:gd name="T4" fmla="*/ 1266 w 1318"/>
              <a:gd name="T5" fmla="*/ 918 h 1322"/>
              <a:gd name="T6" fmla="*/ 1223 w 1318"/>
              <a:gd name="T7" fmla="*/ 1004 h 1322"/>
              <a:gd name="T8" fmla="*/ 1168 w 1318"/>
              <a:gd name="T9" fmla="*/ 1081 h 1322"/>
              <a:gd name="T10" fmla="*/ 1103 w 1318"/>
              <a:gd name="T11" fmla="*/ 1150 h 1322"/>
              <a:gd name="T12" fmla="*/ 1028 w 1318"/>
              <a:gd name="T13" fmla="*/ 1209 h 1322"/>
              <a:gd name="T14" fmla="*/ 945 w 1318"/>
              <a:gd name="T15" fmla="*/ 1256 h 1322"/>
              <a:gd name="T16" fmla="*/ 855 w 1318"/>
              <a:gd name="T17" fmla="*/ 1292 h 1322"/>
              <a:gd name="T18" fmla="*/ 759 w 1318"/>
              <a:gd name="T19" fmla="*/ 1315 h 1322"/>
              <a:gd name="T20" fmla="*/ 659 w 1318"/>
              <a:gd name="T21" fmla="*/ 1322 h 1322"/>
              <a:gd name="T22" fmla="*/ 559 w 1318"/>
              <a:gd name="T23" fmla="*/ 1315 h 1322"/>
              <a:gd name="T24" fmla="*/ 463 w 1318"/>
              <a:gd name="T25" fmla="*/ 1292 h 1322"/>
              <a:gd name="T26" fmla="*/ 373 w 1318"/>
              <a:gd name="T27" fmla="*/ 1256 h 1322"/>
              <a:gd name="T28" fmla="*/ 290 w 1318"/>
              <a:gd name="T29" fmla="*/ 1209 h 1322"/>
              <a:gd name="T30" fmla="*/ 216 w 1318"/>
              <a:gd name="T31" fmla="*/ 1150 h 1322"/>
              <a:gd name="T32" fmla="*/ 150 w 1318"/>
              <a:gd name="T33" fmla="*/ 1081 h 1322"/>
              <a:gd name="T34" fmla="*/ 95 w 1318"/>
              <a:gd name="T35" fmla="*/ 1004 h 1322"/>
              <a:gd name="T36" fmla="*/ 52 w 1318"/>
              <a:gd name="T37" fmla="*/ 918 h 1322"/>
              <a:gd name="T38" fmla="*/ 20 w 1318"/>
              <a:gd name="T39" fmla="*/ 826 h 1322"/>
              <a:gd name="T40" fmla="*/ 3 w 1318"/>
              <a:gd name="T41" fmla="*/ 729 h 1322"/>
              <a:gd name="T42" fmla="*/ 1 w 1318"/>
              <a:gd name="T43" fmla="*/ 627 h 1322"/>
              <a:gd name="T44" fmla="*/ 13 w 1318"/>
              <a:gd name="T45" fmla="*/ 528 h 1322"/>
              <a:gd name="T46" fmla="*/ 40 w 1318"/>
              <a:gd name="T47" fmla="*/ 433 h 1322"/>
              <a:gd name="T48" fmla="*/ 80 w 1318"/>
              <a:gd name="T49" fmla="*/ 346 h 1322"/>
              <a:gd name="T50" fmla="*/ 131 w 1318"/>
              <a:gd name="T51" fmla="*/ 265 h 1322"/>
              <a:gd name="T52" fmla="*/ 193 w 1318"/>
              <a:gd name="T53" fmla="*/ 194 h 1322"/>
              <a:gd name="T54" fmla="*/ 265 w 1318"/>
              <a:gd name="T55" fmla="*/ 131 h 1322"/>
              <a:gd name="T56" fmla="*/ 345 w 1318"/>
              <a:gd name="T57" fmla="*/ 80 h 1322"/>
              <a:gd name="T58" fmla="*/ 432 w 1318"/>
              <a:gd name="T59" fmla="*/ 40 h 1322"/>
              <a:gd name="T60" fmla="*/ 526 w 1318"/>
              <a:gd name="T61" fmla="*/ 13 h 1322"/>
              <a:gd name="T62" fmla="*/ 625 w 1318"/>
              <a:gd name="T63" fmla="*/ 1 h 1322"/>
              <a:gd name="T64" fmla="*/ 727 w 1318"/>
              <a:gd name="T65" fmla="*/ 3 h 1322"/>
              <a:gd name="T66" fmla="*/ 824 w 1318"/>
              <a:gd name="T67" fmla="*/ 21 h 1322"/>
              <a:gd name="T68" fmla="*/ 916 w 1318"/>
              <a:gd name="T69" fmla="*/ 52 h 1322"/>
              <a:gd name="T70" fmla="*/ 1001 w 1318"/>
              <a:gd name="T71" fmla="*/ 95 h 1322"/>
              <a:gd name="T72" fmla="*/ 1078 w 1318"/>
              <a:gd name="T73" fmla="*/ 151 h 1322"/>
              <a:gd name="T74" fmla="*/ 1148 w 1318"/>
              <a:gd name="T75" fmla="*/ 216 h 1322"/>
              <a:gd name="T76" fmla="*/ 1206 w 1318"/>
              <a:gd name="T77" fmla="*/ 291 h 1322"/>
              <a:gd name="T78" fmla="*/ 1254 w 1318"/>
              <a:gd name="T79" fmla="*/ 374 h 1322"/>
              <a:gd name="T80" fmla="*/ 1289 w 1318"/>
              <a:gd name="T81" fmla="*/ 464 h 1322"/>
              <a:gd name="T82" fmla="*/ 1311 w 1318"/>
              <a:gd name="T83" fmla="*/ 561 h 1322"/>
              <a:gd name="T84" fmla="*/ 1318 w 1318"/>
              <a:gd name="T85" fmla="*/ 661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8" h="1322">
                <a:moveTo>
                  <a:pt x="1318" y="661"/>
                </a:moveTo>
                <a:lnTo>
                  <a:pt x="1317" y="695"/>
                </a:lnTo>
                <a:lnTo>
                  <a:pt x="1315" y="729"/>
                </a:lnTo>
                <a:lnTo>
                  <a:pt x="1311" y="761"/>
                </a:lnTo>
                <a:lnTo>
                  <a:pt x="1305" y="794"/>
                </a:lnTo>
                <a:lnTo>
                  <a:pt x="1298" y="826"/>
                </a:lnTo>
                <a:lnTo>
                  <a:pt x="1289" y="858"/>
                </a:lnTo>
                <a:lnTo>
                  <a:pt x="1278" y="888"/>
                </a:lnTo>
                <a:lnTo>
                  <a:pt x="1266" y="918"/>
                </a:lnTo>
                <a:lnTo>
                  <a:pt x="1254" y="948"/>
                </a:lnTo>
                <a:lnTo>
                  <a:pt x="1239" y="976"/>
                </a:lnTo>
                <a:lnTo>
                  <a:pt x="1223" y="1004"/>
                </a:lnTo>
                <a:lnTo>
                  <a:pt x="1206" y="1031"/>
                </a:lnTo>
                <a:lnTo>
                  <a:pt x="1187" y="1056"/>
                </a:lnTo>
                <a:lnTo>
                  <a:pt x="1168" y="1081"/>
                </a:lnTo>
                <a:lnTo>
                  <a:pt x="1148" y="1106"/>
                </a:lnTo>
                <a:lnTo>
                  <a:pt x="1125" y="1128"/>
                </a:lnTo>
                <a:lnTo>
                  <a:pt x="1103" y="1150"/>
                </a:lnTo>
                <a:lnTo>
                  <a:pt x="1078" y="1171"/>
                </a:lnTo>
                <a:lnTo>
                  <a:pt x="1054" y="1191"/>
                </a:lnTo>
                <a:lnTo>
                  <a:pt x="1028" y="1209"/>
                </a:lnTo>
                <a:lnTo>
                  <a:pt x="1001" y="1226"/>
                </a:lnTo>
                <a:lnTo>
                  <a:pt x="974" y="1242"/>
                </a:lnTo>
                <a:lnTo>
                  <a:pt x="945" y="1256"/>
                </a:lnTo>
                <a:lnTo>
                  <a:pt x="916" y="1269"/>
                </a:lnTo>
                <a:lnTo>
                  <a:pt x="886" y="1282"/>
                </a:lnTo>
                <a:lnTo>
                  <a:pt x="855" y="1292"/>
                </a:lnTo>
                <a:lnTo>
                  <a:pt x="824" y="1301"/>
                </a:lnTo>
                <a:lnTo>
                  <a:pt x="792" y="1308"/>
                </a:lnTo>
                <a:lnTo>
                  <a:pt x="759" y="1315"/>
                </a:lnTo>
                <a:lnTo>
                  <a:pt x="727" y="1319"/>
                </a:lnTo>
                <a:lnTo>
                  <a:pt x="693" y="1321"/>
                </a:lnTo>
                <a:lnTo>
                  <a:pt x="659" y="1322"/>
                </a:lnTo>
                <a:lnTo>
                  <a:pt x="625" y="1321"/>
                </a:lnTo>
                <a:lnTo>
                  <a:pt x="592" y="1319"/>
                </a:lnTo>
                <a:lnTo>
                  <a:pt x="559" y="1315"/>
                </a:lnTo>
                <a:lnTo>
                  <a:pt x="526" y="1308"/>
                </a:lnTo>
                <a:lnTo>
                  <a:pt x="495" y="1301"/>
                </a:lnTo>
                <a:lnTo>
                  <a:pt x="463" y="1292"/>
                </a:lnTo>
                <a:lnTo>
                  <a:pt x="432" y="1282"/>
                </a:lnTo>
                <a:lnTo>
                  <a:pt x="403" y="1269"/>
                </a:lnTo>
                <a:lnTo>
                  <a:pt x="373" y="1256"/>
                </a:lnTo>
                <a:lnTo>
                  <a:pt x="345" y="1242"/>
                </a:lnTo>
                <a:lnTo>
                  <a:pt x="318" y="1226"/>
                </a:lnTo>
                <a:lnTo>
                  <a:pt x="290" y="1209"/>
                </a:lnTo>
                <a:lnTo>
                  <a:pt x="265" y="1191"/>
                </a:lnTo>
                <a:lnTo>
                  <a:pt x="240" y="1171"/>
                </a:lnTo>
                <a:lnTo>
                  <a:pt x="216" y="1150"/>
                </a:lnTo>
                <a:lnTo>
                  <a:pt x="193" y="1128"/>
                </a:lnTo>
                <a:lnTo>
                  <a:pt x="172" y="1106"/>
                </a:lnTo>
                <a:lnTo>
                  <a:pt x="150" y="1081"/>
                </a:lnTo>
                <a:lnTo>
                  <a:pt x="131" y="1056"/>
                </a:lnTo>
                <a:lnTo>
                  <a:pt x="112" y="1031"/>
                </a:lnTo>
                <a:lnTo>
                  <a:pt x="95" y="1004"/>
                </a:lnTo>
                <a:lnTo>
                  <a:pt x="80" y="976"/>
                </a:lnTo>
                <a:lnTo>
                  <a:pt x="65" y="948"/>
                </a:lnTo>
                <a:lnTo>
                  <a:pt x="52" y="918"/>
                </a:lnTo>
                <a:lnTo>
                  <a:pt x="40" y="888"/>
                </a:lnTo>
                <a:lnTo>
                  <a:pt x="30" y="858"/>
                </a:lnTo>
                <a:lnTo>
                  <a:pt x="20" y="826"/>
                </a:lnTo>
                <a:lnTo>
                  <a:pt x="13" y="794"/>
                </a:lnTo>
                <a:lnTo>
                  <a:pt x="8" y="761"/>
                </a:lnTo>
                <a:lnTo>
                  <a:pt x="3" y="729"/>
                </a:lnTo>
                <a:lnTo>
                  <a:pt x="1" y="695"/>
                </a:lnTo>
                <a:lnTo>
                  <a:pt x="0" y="661"/>
                </a:lnTo>
                <a:lnTo>
                  <a:pt x="1" y="627"/>
                </a:lnTo>
                <a:lnTo>
                  <a:pt x="3" y="593"/>
                </a:lnTo>
                <a:lnTo>
                  <a:pt x="8" y="561"/>
                </a:lnTo>
                <a:lnTo>
                  <a:pt x="13" y="528"/>
                </a:lnTo>
                <a:lnTo>
                  <a:pt x="20" y="496"/>
                </a:lnTo>
                <a:lnTo>
                  <a:pt x="30" y="464"/>
                </a:lnTo>
                <a:lnTo>
                  <a:pt x="40" y="433"/>
                </a:lnTo>
                <a:lnTo>
                  <a:pt x="52" y="404"/>
                </a:lnTo>
                <a:lnTo>
                  <a:pt x="65" y="374"/>
                </a:lnTo>
                <a:lnTo>
                  <a:pt x="80" y="346"/>
                </a:lnTo>
                <a:lnTo>
                  <a:pt x="95" y="319"/>
                </a:lnTo>
                <a:lnTo>
                  <a:pt x="112" y="291"/>
                </a:lnTo>
                <a:lnTo>
                  <a:pt x="131" y="265"/>
                </a:lnTo>
                <a:lnTo>
                  <a:pt x="150" y="241"/>
                </a:lnTo>
                <a:lnTo>
                  <a:pt x="172" y="216"/>
                </a:lnTo>
                <a:lnTo>
                  <a:pt x="193" y="194"/>
                </a:lnTo>
                <a:lnTo>
                  <a:pt x="216" y="172"/>
                </a:lnTo>
                <a:lnTo>
                  <a:pt x="240" y="151"/>
                </a:lnTo>
                <a:lnTo>
                  <a:pt x="265" y="131"/>
                </a:lnTo>
                <a:lnTo>
                  <a:pt x="290" y="113"/>
                </a:lnTo>
                <a:lnTo>
                  <a:pt x="318" y="95"/>
                </a:lnTo>
                <a:lnTo>
                  <a:pt x="345" y="80"/>
                </a:lnTo>
                <a:lnTo>
                  <a:pt x="373" y="66"/>
                </a:lnTo>
                <a:lnTo>
                  <a:pt x="403" y="52"/>
                </a:lnTo>
                <a:lnTo>
                  <a:pt x="432" y="40"/>
                </a:lnTo>
                <a:lnTo>
                  <a:pt x="463" y="30"/>
                </a:lnTo>
                <a:lnTo>
                  <a:pt x="495" y="21"/>
                </a:lnTo>
                <a:lnTo>
                  <a:pt x="526" y="13"/>
                </a:lnTo>
                <a:lnTo>
                  <a:pt x="559" y="8"/>
                </a:lnTo>
                <a:lnTo>
                  <a:pt x="592" y="3"/>
                </a:lnTo>
                <a:lnTo>
                  <a:pt x="625" y="1"/>
                </a:lnTo>
                <a:lnTo>
                  <a:pt x="659" y="0"/>
                </a:lnTo>
                <a:lnTo>
                  <a:pt x="693" y="1"/>
                </a:lnTo>
                <a:lnTo>
                  <a:pt x="727" y="3"/>
                </a:lnTo>
                <a:lnTo>
                  <a:pt x="759" y="8"/>
                </a:lnTo>
                <a:lnTo>
                  <a:pt x="792" y="13"/>
                </a:lnTo>
                <a:lnTo>
                  <a:pt x="824" y="21"/>
                </a:lnTo>
                <a:lnTo>
                  <a:pt x="855" y="30"/>
                </a:lnTo>
                <a:lnTo>
                  <a:pt x="886" y="40"/>
                </a:lnTo>
                <a:lnTo>
                  <a:pt x="916" y="52"/>
                </a:lnTo>
                <a:lnTo>
                  <a:pt x="945" y="66"/>
                </a:lnTo>
                <a:lnTo>
                  <a:pt x="974" y="80"/>
                </a:lnTo>
                <a:lnTo>
                  <a:pt x="1001" y="95"/>
                </a:lnTo>
                <a:lnTo>
                  <a:pt x="1028" y="113"/>
                </a:lnTo>
                <a:lnTo>
                  <a:pt x="1054" y="131"/>
                </a:lnTo>
                <a:lnTo>
                  <a:pt x="1078" y="151"/>
                </a:lnTo>
                <a:lnTo>
                  <a:pt x="1103" y="172"/>
                </a:lnTo>
                <a:lnTo>
                  <a:pt x="1125" y="194"/>
                </a:lnTo>
                <a:lnTo>
                  <a:pt x="1148" y="216"/>
                </a:lnTo>
                <a:lnTo>
                  <a:pt x="1168" y="241"/>
                </a:lnTo>
                <a:lnTo>
                  <a:pt x="1187" y="265"/>
                </a:lnTo>
                <a:lnTo>
                  <a:pt x="1206" y="291"/>
                </a:lnTo>
                <a:lnTo>
                  <a:pt x="1223" y="319"/>
                </a:lnTo>
                <a:lnTo>
                  <a:pt x="1239" y="346"/>
                </a:lnTo>
                <a:lnTo>
                  <a:pt x="1254" y="374"/>
                </a:lnTo>
                <a:lnTo>
                  <a:pt x="1266" y="404"/>
                </a:lnTo>
                <a:lnTo>
                  <a:pt x="1278" y="433"/>
                </a:lnTo>
                <a:lnTo>
                  <a:pt x="1289" y="464"/>
                </a:lnTo>
                <a:lnTo>
                  <a:pt x="1298" y="496"/>
                </a:lnTo>
                <a:lnTo>
                  <a:pt x="1305" y="528"/>
                </a:lnTo>
                <a:lnTo>
                  <a:pt x="1311" y="561"/>
                </a:lnTo>
                <a:lnTo>
                  <a:pt x="1315" y="593"/>
                </a:lnTo>
                <a:lnTo>
                  <a:pt x="1317" y="627"/>
                </a:lnTo>
                <a:lnTo>
                  <a:pt x="1318" y="661"/>
                </a:lnTo>
                <a:close/>
              </a:path>
            </a:pathLst>
          </a:custGeom>
          <a:gradFill flip="none" rotWithShape="1">
            <a:gsLst>
              <a:gs pos="52000">
                <a:schemeClr val="accent5">
                  <a:alpha val="0"/>
                </a:schemeClr>
              </a:gs>
              <a:gs pos="0">
                <a:schemeClr val="accent5"/>
              </a:gs>
            </a:gsLst>
            <a:path path="circle">
              <a:fillToRect t="100000" r="100000"/>
            </a:path>
            <a:tileRect l="-100000" b="-100000"/>
          </a:gradFill>
          <a:ln>
            <a:noFill/>
          </a:ln>
          <a:effectLst>
            <a:outerShdw blurRad="1270000" sx="98000" sy="98000" algn="ctr" rotWithShape="0">
              <a:schemeClr val="accent5"/>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67" name="Freeform 9">
            <a:extLst>
              <a:ext uri="{FF2B5EF4-FFF2-40B4-BE49-F238E27FC236}">
                <a16:creationId xmlns:a16="http://schemas.microsoft.com/office/drawing/2014/main" id="{E7754433-738E-4D95-81FA-9201AB7BF108}"/>
              </a:ext>
            </a:extLst>
          </p:cNvPr>
          <p:cNvSpPr>
            <a:spLocks/>
          </p:cNvSpPr>
          <p:nvPr userDrawn="1"/>
        </p:nvSpPr>
        <p:spPr bwMode="auto">
          <a:xfrm rot="11243001">
            <a:off x="3903125" y="-3599612"/>
            <a:ext cx="11402419" cy="11443991"/>
          </a:xfrm>
          <a:custGeom>
            <a:avLst/>
            <a:gdLst>
              <a:gd name="T0" fmla="*/ 1315 w 1318"/>
              <a:gd name="T1" fmla="*/ 729 h 1322"/>
              <a:gd name="T2" fmla="*/ 1298 w 1318"/>
              <a:gd name="T3" fmla="*/ 826 h 1322"/>
              <a:gd name="T4" fmla="*/ 1266 w 1318"/>
              <a:gd name="T5" fmla="*/ 918 h 1322"/>
              <a:gd name="T6" fmla="*/ 1223 w 1318"/>
              <a:gd name="T7" fmla="*/ 1004 h 1322"/>
              <a:gd name="T8" fmla="*/ 1168 w 1318"/>
              <a:gd name="T9" fmla="*/ 1081 h 1322"/>
              <a:gd name="T10" fmla="*/ 1103 w 1318"/>
              <a:gd name="T11" fmla="*/ 1150 h 1322"/>
              <a:gd name="T12" fmla="*/ 1028 w 1318"/>
              <a:gd name="T13" fmla="*/ 1209 h 1322"/>
              <a:gd name="T14" fmla="*/ 945 w 1318"/>
              <a:gd name="T15" fmla="*/ 1256 h 1322"/>
              <a:gd name="T16" fmla="*/ 855 w 1318"/>
              <a:gd name="T17" fmla="*/ 1292 h 1322"/>
              <a:gd name="T18" fmla="*/ 759 w 1318"/>
              <a:gd name="T19" fmla="*/ 1315 h 1322"/>
              <a:gd name="T20" fmla="*/ 659 w 1318"/>
              <a:gd name="T21" fmla="*/ 1322 h 1322"/>
              <a:gd name="T22" fmla="*/ 559 w 1318"/>
              <a:gd name="T23" fmla="*/ 1315 h 1322"/>
              <a:gd name="T24" fmla="*/ 463 w 1318"/>
              <a:gd name="T25" fmla="*/ 1292 h 1322"/>
              <a:gd name="T26" fmla="*/ 373 w 1318"/>
              <a:gd name="T27" fmla="*/ 1256 h 1322"/>
              <a:gd name="T28" fmla="*/ 290 w 1318"/>
              <a:gd name="T29" fmla="*/ 1209 h 1322"/>
              <a:gd name="T30" fmla="*/ 216 w 1318"/>
              <a:gd name="T31" fmla="*/ 1150 h 1322"/>
              <a:gd name="T32" fmla="*/ 150 w 1318"/>
              <a:gd name="T33" fmla="*/ 1081 h 1322"/>
              <a:gd name="T34" fmla="*/ 95 w 1318"/>
              <a:gd name="T35" fmla="*/ 1004 h 1322"/>
              <a:gd name="T36" fmla="*/ 52 w 1318"/>
              <a:gd name="T37" fmla="*/ 918 h 1322"/>
              <a:gd name="T38" fmla="*/ 20 w 1318"/>
              <a:gd name="T39" fmla="*/ 826 h 1322"/>
              <a:gd name="T40" fmla="*/ 3 w 1318"/>
              <a:gd name="T41" fmla="*/ 729 h 1322"/>
              <a:gd name="T42" fmla="*/ 1 w 1318"/>
              <a:gd name="T43" fmla="*/ 627 h 1322"/>
              <a:gd name="T44" fmla="*/ 13 w 1318"/>
              <a:gd name="T45" fmla="*/ 528 h 1322"/>
              <a:gd name="T46" fmla="*/ 40 w 1318"/>
              <a:gd name="T47" fmla="*/ 433 h 1322"/>
              <a:gd name="T48" fmla="*/ 80 w 1318"/>
              <a:gd name="T49" fmla="*/ 346 h 1322"/>
              <a:gd name="T50" fmla="*/ 131 w 1318"/>
              <a:gd name="T51" fmla="*/ 265 h 1322"/>
              <a:gd name="T52" fmla="*/ 193 w 1318"/>
              <a:gd name="T53" fmla="*/ 194 h 1322"/>
              <a:gd name="T54" fmla="*/ 265 w 1318"/>
              <a:gd name="T55" fmla="*/ 131 h 1322"/>
              <a:gd name="T56" fmla="*/ 345 w 1318"/>
              <a:gd name="T57" fmla="*/ 80 h 1322"/>
              <a:gd name="T58" fmla="*/ 432 w 1318"/>
              <a:gd name="T59" fmla="*/ 40 h 1322"/>
              <a:gd name="T60" fmla="*/ 526 w 1318"/>
              <a:gd name="T61" fmla="*/ 13 h 1322"/>
              <a:gd name="T62" fmla="*/ 625 w 1318"/>
              <a:gd name="T63" fmla="*/ 1 h 1322"/>
              <a:gd name="T64" fmla="*/ 727 w 1318"/>
              <a:gd name="T65" fmla="*/ 3 h 1322"/>
              <a:gd name="T66" fmla="*/ 824 w 1318"/>
              <a:gd name="T67" fmla="*/ 21 h 1322"/>
              <a:gd name="T68" fmla="*/ 916 w 1318"/>
              <a:gd name="T69" fmla="*/ 52 h 1322"/>
              <a:gd name="T70" fmla="*/ 1001 w 1318"/>
              <a:gd name="T71" fmla="*/ 95 h 1322"/>
              <a:gd name="T72" fmla="*/ 1078 w 1318"/>
              <a:gd name="T73" fmla="*/ 151 h 1322"/>
              <a:gd name="T74" fmla="*/ 1148 w 1318"/>
              <a:gd name="T75" fmla="*/ 216 h 1322"/>
              <a:gd name="T76" fmla="*/ 1206 w 1318"/>
              <a:gd name="T77" fmla="*/ 291 h 1322"/>
              <a:gd name="T78" fmla="*/ 1254 w 1318"/>
              <a:gd name="T79" fmla="*/ 374 h 1322"/>
              <a:gd name="T80" fmla="*/ 1289 w 1318"/>
              <a:gd name="T81" fmla="*/ 464 h 1322"/>
              <a:gd name="T82" fmla="*/ 1311 w 1318"/>
              <a:gd name="T83" fmla="*/ 561 h 1322"/>
              <a:gd name="T84" fmla="*/ 1318 w 1318"/>
              <a:gd name="T85" fmla="*/ 661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8" h="1322">
                <a:moveTo>
                  <a:pt x="1318" y="661"/>
                </a:moveTo>
                <a:lnTo>
                  <a:pt x="1317" y="695"/>
                </a:lnTo>
                <a:lnTo>
                  <a:pt x="1315" y="729"/>
                </a:lnTo>
                <a:lnTo>
                  <a:pt x="1311" y="761"/>
                </a:lnTo>
                <a:lnTo>
                  <a:pt x="1305" y="794"/>
                </a:lnTo>
                <a:lnTo>
                  <a:pt x="1298" y="826"/>
                </a:lnTo>
                <a:lnTo>
                  <a:pt x="1289" y="858"/>
                </a:lnTo>
                <a:lnTo>
                  <a:pt x="1278" y="888"/>
                </a:lnTo>
                <a:lnTo>
                  <a:pt x="1266" y="918"/>
                </a:lnTo>
                <a:lnTo>
                  <a:pt x="1254" y="948"/>
                </a:lnTo>
                <a:lnTo>
                  <a:pt x="1239" y="976"/>
                </a:lnTo>
                <a:lnTo>
                  <a:pt x="1223" y="1004"/>
                </a:lnTo>
                <a:lnTo>
                  <a:pt x="1206" y="1031"/>
                </a:lnTo>
                <a:lnTo>
                  <a:pt x="1187" y="1056"/>
                </a:lnTo>
                <a:lnTo>
                  <a:pt x="1168" y="1081"/>
                </a:lnTo>
                <a:lnTo>
                  <a:pt x="1148" y="1106"/>
                </a:lnTo>
                <a:lnTo>
                  <a:pt x="1125" y="1128"/>
                </a:lnTo>
                <a:lnTo>
                  <a:pt x="1103" y="1150"/>
                </a:lnTo>
                <a:lnTo>
                  <a:pt x="1078" y="1171"/>
                </a:lnTo>
                <a:lnTo>
                  <a:pt x="1054" y="1191"/>
                </a:lnTo>
                <a:lnTo>
                  <a:pt x="1028" y="1209"/>
                </a:lnTo>
                <a:lnTo>
                  <a:pt x="1001" y="1226"/>
                </a:lnTo>
                <a:lnTo>
                  <a:pt x="974" y="1242"/>
                </a:lnTo>
                <a:lnTo>
                  <a:pt x="945" y="1256"/>
                </a:lnTo>
                <a:lnTo>
                  <a:pt x="916" y="1269"/>
                </a:lnTo>
                <a:lnTo>
                  <a:pt x="886" y="1282"/>
                </a:lnTo>
                <a:lnTo>
                  <a:pt x="855" y="1292"/>
                </a:lnTo>
                <a:lnTo>
                  <a:pt x="824" y="1301"/>
                </a:lnTo>
                <a:lnTo>
                  <a:pt x="792" y="1308"/>
                </a:lnTo>
                <a:lnTo>
                  <a:pt x="759" y="1315"/>
                </a:lnTo>
                <a:lnTo>
                  <a:pt x="727" y="1319"/>
                </a:lnTo>
                <a:lnTo>
                  <a:pt x="693" y="1321"/>
                </a:lnTo>
                <a:lnTo>
                  <a:pt x="659" y="1322"/>
                </a:lnTo>
                <a:lnTo>
                  <a:pt x="625" y="1321"/>
                </a:lnTo>
                <a:lnTo>
                  <a:pt x="592" y="1319"/>
                </a:lnTo>
                <a:lnTo>
                  <a:pt x="559" y="1315"/>
                </a:lnTo>
                <a:lnTo>
                  <a:pt x="526" y="1308"/>
                </a:lnTo>
                <a:lnTo>
                  <a:pt x="495" y="1301"/>
                </a:lnTo>
                <a:lnTo>
                  <a:pt x="463" y="1292"/>
                </a:lnTo>
                <a:lnTo>
                  <a:pt x="432" y="1282"/>
                </a:lnTo>
                <a:lnTo>
                  <a:pt x="403" y="1269"/>
                </a:lnTo>
                <a:lnTo>
                  <a:pt x="373" y="1256"/>
                </a:lnTo>
                <a:lnTo>
                  <a:pt x="345" y="1242"/>
                </a:lnTo>
                <a:lnTo>
                  <a:pt x="318" y="1226"/>
                </a:lnTo>
                <a:lnTo>
                  <a:pt x="290" y="1209"/>
                </a:lnTo>
                <a:lnTo>
                  <a:pt x="265" y="1191"/>
                </a:lnTo>
                <a:lnTo>
                  <a:pt x="240" y="1171"/>
                </a:lnTo>
                <a:lnTo>
                  <a:pt x="216" y="1150"/>
                </a:lnTo>
                <a:lnTo>
                  <a:pt x="193" y="1128"/>
                </a:lnTo>
                <a:lnTo>
                  <a:pt x="172" y="1106"/>
                </a:lnTo>
                <a:lnTo>
                  <a:pt x="150" y="1081"/>
                </a:lnTo>
                <a:lnTo>
                  <a:pt x="131" y="1056"/>
                </a:lnTo>
                <a:lnTo>
                  <a:pt x="112" y="1031"/>
                </a:lnTo>
                <a:lnTo>
                  <a:pt x="95" y="1004"/>
                </a:lnTo>
                <a:lnTo>
                  <a:pt x="80" y="976"/>
                </a:lnTo>
                <a:lnTo>
                  <a:pt x="65" y="948"/>
                </a:lnTo>
                <a:lnTo>
                  <a:pt x="52" y="918"/>
                </a:lnTo>
                <a:lnTo>
                  <a:pt x="40" y="888"/>
                </a:lnTo>
                <a:lnTo>
                  <a:pt x="30" y="858"/>
                </a:lnTo>
                <a:lnTo>
                  <a:pt x="20" y="826"/>
                </a:lnTo>
                <a:lnTo>
                  <a:pt x="13" y="794"/>
                </a:lnTo>
                <a:lnTo>
                  <a:pt x="8" y="761"/>
                </a:lnTo>
                <a:lnTo>
                  <a:pt x="3" y="729"/>
                </a:lnTo>
                <a:lnTo>
                  <a:pt x="1" y="695"/>
                </a:lnTo>
                <a:lnTo>
                  <a:pt x="0" y="661"/>
                </a:lnTo>
                <a:lnTo>
                  <a:pt x="1" y="627"/>
                </a:lnTo>
                <a:lnTo>
                  <a:pt x="3" y="593"/>
                </a:lnTo>
                <a:lnTo>
                  <a:pt x="8" y="561"/>
                </a:lnTo>
                <a:lnTo>
                  <a:pt x="13" y="528"/>
                </a:lnTo>
                <a:lnTo>
                  <a:pt x="20" y="496"/>
                </a:lnTo>
                <a:lnTo>
                  <a:pt x="30" y="464"/>
                </a:lnTo>
                <a:lnTo>
                  <a:pt x="40" y="433"/>
                </a:lnTo>
                <a:lnTo>
                  <a:pt x="52" y="404"/>
                </a:lnTo>
                <a:lnTo>
                  <a:pt x="65" y="374"/>
                </a:lnTo>
                <a:lnTo>
                  <a:pt x="80" y="346"/>
                </a:lnTo>
                <a:lnTo>
                  <a:pt x="95" y="319"/>
                </a:lnTo>
                <a:lnTo>
                  <a:pt x="112" y="291"/>
                </a:lnTo>
                <a:lnTo>
                  <a:pt x="131" y="265"/>
                </a:lnTo>
                <a:lnTo>
                  <a:pt x="150" y="241"/>
                </a:lnTo>
                <a:lnTo>
                  <a:pt x="172" y="216"/>
                </a:lnTo>
                <a:lnTo>
                  <a:pt x="193" y="194"/>
                </a:lnTo>
                <a:lnTo>
                  <a:pt x="216" y="172"/>
                </a:lnTo>
                <a:lnTo>
                  <a:pt x="240" y="151"/>
                </a:lnTo>
                <a:lnTo>
                  <a:pt x="265" y="131"/>
                </a:lnTo>
                <a:lnTo>
                  <a:pt x="290" y="113"/>
                </a:lnTo>
                <a:lnTo>
                  <a:pt x="318" y="95"/>
                </a:lnTo>
                <a:lnTo>
                  <a:pt x="345" y="80"/>
                </a:lnTo>
                <a:lnTo>
                  <a:pt x="373" y="66"/>
                </a:lnTo>
                <a:lnTo>
                  <a:pt x="403" y="52"/>
                </a:lnTo>
                <a:lnTo>
                  <a:pt x="432" y="40"/>
                </a:lnTo>
                <a:lnTo>
                  <a:pt x="463" y="30"/>
                </a:lnTo>
                <a:lnTo>
                  <a:pt x="495" y="21"/>
                </a:lnTo>
                <a:lnTo>
                  <a:pt x="526" y="13"/>
                </a:lnTo>
                <a:lnTo>
                  <a:pt x="559" y="8"/>
                </a:lnTo>
                <a:lnTo>
                  <a:pt x="592" y="3"/>
                </a:lnTo>
                <a:lnTo>
                  <a:pt x="625" y="1"/>
                </a:lnTo>
                <a:lnTo>
                  <a:pt x="659" y="0"/>
                </a:lnTo>
                <a:lnTo>
                  <a:pt x="693" y="1"/>
                </a:lnTo>
                <a:lnTo>
                  <a:pt x="727" y="3"/>
                </a:lnTo>
                <a:lnTo>
                  <a:pt x="759" y="8"/>
                </a:lnTo>
                <a:lnTo>
                  <a:pt x="792" y="13"/>
                </a:lnTo>
                <a:lnTo>
                  <a:pt x="824" y="21"/>
                </a:lnTo>
                <a:lnTo>
                  <a:pt x="855" y="30"/>
                </a:lnTo>
                <a:lnTo>
                  <a:pt x="886" y="40"/>
                </a:lnTo>
                <a:lnTo>
                  <a:pt x="916" y="52"/>
                </a:lnTo>
                <a:lnTo>
                  <a:pt x="945" y="66"/>
                </a:lnTo>
                <a:lnTo>
                  <a:pt x="974" y="80"/>
                </a:lnTo>
                <a:lnTo>
                  <a:pt x="1001" y="95"/>
                </a:lnTo>
                <a:lnTo>
                  <a:pt x="1028" y="113"/>
                </a:lnTo>
                <a:lnTo>
                  <a:pt x="1054" y="131"/>
                </a:lnTo>
                <a:lnTo>
                  <a:pt x="1078" y="151"/>
                </a:lnTo>
                <a:lnTo>
                  <a:pt x="1103" y="172"/>
                </a:lnTo>
                <a:lnTo>
                  <a:pt x="1125" y="194"/>
                </a:lnTo>
                <a:lnTo>
                  <a:pt x="1148" y="216"/>
                </a:lnTo>
                <a:lnTo>
                  <a:pt x="1168" y="241"/>
                </a:lnTo>
                <a:lnTo>
                  <a:pt x="1187" y="265"/>
                </a:lnTo>
                <a:lnTo>
                  <a:pt x="1206" y="291"/>
                </a:lnTo>
                <a:lnTo>
                  <a:pt x="1223" y="319"/>
                </a:lnTo>
                <a:lnTo>
                  <a:pt x="1239" y="346"/>
                </a:lnTo>
                <a:lnTo>
                  <a:pt x="1254" y="374"/>
                </a:lnTo>
                <a:lnTo>
                  <a:pt x="1266" y="404"/>
                </a:lnTo>
                <a:lnTo>
                  <a:pt x="1278" y="433"/>
                </a:lnTo>
                <a:lnTo>
                  <a:pt x="1289" y="464"/>
                </a:lnTo>
                <a:lnTo>
                  <a:pt x="1298" y="496"/>
                </a:lnTo>
                <a:lnTo>
                  <a:pt x="1305" y="528"/>
                </a:lnTo>
                <a:lnTo>
                  <a:pt x="1311" y="561"/>
                </a:lnTo>
                <a:lnTo>
                  <a:pt x="1315" y="593"/>
                </a:lnTo>
                <a:lnTo>
                  <a:pt x="1317" y="627"/>
                </a:lnTo>
                <a:lnTo>
                  <a:pt x="1318" y="661"/>
                </a:lnTo>
                <a:close/>
              </a:path>
            </a:pathLst>
          </a:custGeom>
          <a:gradFill flip="none" rotWithShape="1">
            <a:gsLst>
              <a:gs pos="52000">
                <a:schemeClr val="accent5">
                  <a:alpha val="0"/>
                </a:schemeClr>
              </a:gs>
              <a:gs pos="0">
                <a:schemeClr val="accent5"/>
              </a:gs>
            </a:gsLst>
            <a:path path="circle">
              <a:fillToRect t="100000" r="100000"/>
            </a:path>
            <a:tileRect l="-100000" b="-100000"/>
          </a:gradFill>
          <a:ln>
            <a:noFill/>
          </a:ln>
          <a:effectLst>
            <a:outerShdw blurRad="1270000" sx="98000" sy="98000" algn="ctr" rotWithShape="0">
              <a:schemeClr val="accent5"/>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68" name="Freeform 9">
            <a:extLst>
              <a:ext uri="{FF2B5EF4-FFF2-40B4-BE49-F238E27FC236}">
                <a16:creationId xmlns:a16="http://schemas.microsoft.com/office/drawing/2014/main" id="{79D0A8DD-D7B4-455B-B9EA-99F7F3783F98}"/>
              </a:ext>
            </a:extLst>
          </p:cNvPr>
          <p:cNvSpPr>
            <a:spLocks/>
          </p:cNvSpPr>
          <p:nvPr userDrawn="1"/>
        </p:nvSpPr>
        <p:spPr bwMode="auto">
          <a:xfrm rot="16200000">
            <a:off x="4214257" y="-615244"/>
            <a:ext cx="11006940" cy="11050481"/>
          </a:xfrm>
          <a:custGeom>
            <a:avLst/>
            <a:gdLst>
              <a:gd name="T0" fmla="*/ 1315 w 1318"/>
              <a:gd name="T1" fmla="*/ 729 h 1322"/>
              <a:gd name="T2" fmla="*/ 1298 w 1318"/>
              <a:gd name="T3" fmla="*/ 826 h 1322"/>
              <a:gd name="T4" fmla="*/ 1266 w 1318"/>
              <a:gd name="T5" fmla="*/ 918 h 1322"/>
              <a:gd name="T6" fmla="*/ 1223 w 1318"/>
              <a:gd name="T7" fmla="*/ 1004 h 1322"/>
              <a:gd name="T8" fmla="*/ 1168 w 1318"/>
              <a:gd name="T9" fmla="*/ 1081 h 1322"/>
              <a:gd name="T10" fmla="*/ 1103 w 1318"/>
              <a:gd name="T11" fmla="*/ 1150 h 1322"/>
              <a:gd name="T12" fmla="*/ 1028 w 1318"/>
              <a:gd name="T13" fmla="*/ 1209 h 1322"/>
              <a:gd name="T14" fmla="*/ 945 w 1318"/>
              <a:gd name="T15" fmla="*/ 1256 h 1322"/>
              <a:gd name="T16" fmla="*/ 855 w 1318"/>
              <a:gd name="T17" fmla="*/ 1292 h 1322"/>
              <a:gd name="T18" fmla="*/ 759 w 1318"/>
              <a:gd name="T19" fmla="*/ 1315 h 1322"/>
              <a:gd name="T20" fmla="*/ 659 w 1318"/>
              <a:gd name="T21" fmla="*/ 1322 h 1322"/>
              <a:gd name="T22" fmla="*/ 559 w 1318"/>
              <a:gd name="T23" fmla="*/ 1315 h 1322"/>
              <a:gd name="T24" fmla="*/ 463 w 1318"/>
              <a:gd name="T25" fmla="*/ 1292 h 1322"/>
              <a:gd name="T26" fmla="*/ 373 w 1318"/>
              <a:gd name="T27" fmla="*/ 1256 h 1322"/>
              <a:gd name="T28" fmla="*/ 290 w 1318"/>
              <a:gd name="T29" fmla="*/ 1209 h 1322"/>
              <a:gd name="T30" fmla="*/ 216 w 1318"/>
              <a:gd name="T31" fmla="*/ 1150 h 1322"/>
              <a:gd name="T32" fmla="*/ 150 w 1318"/>
              <a:gd name="T33" fmla="*/ 1081 h 1322"/>
              <a:gd name="T34" fmla="*/ 95 w 1318"/>
              <a:gd name="T35" fmla="*/ 1004 h 1322"/>
              <a:gd name="T36" fmla="*/ 52 w 1318"/>
              <a:gd name="T37" fmla="*/ 918 h 1322"/>
              <a:gd name="T38" fmla="*/ 20 w 1318"/>
              <a:gd name="T39" fmla="*/ 826 h 1322"/>
              <a:gd name="T40" fmla="*/ 3 w 1318"/>
              <a:gd name="T41" fmla="*/ 729 h 1322"/>
              <a:gd name="T42" fmla="*/ 1 w 1318"/>
              <a:gd name="T43" fmla="*/ 627 h 1322"/>
              <a:gd name="T44" fmla="*/ 13 w 1318"/>
              <a:gd name="T45" fmla="*/ 528 h 1322"/>
              <a:gd name="T46" fmla="*/ 40 w 1318"/>
              <a:gd name="T47" fmla="*/ 433 h 1322"/>
              <a:gd name="T48" fmla="*/ 80 w 1318"/>
              <a:gd name="T49" fmla="*/ 346 h 1322"/>
              <a:gd name="T50" fmla="*/ 131 w 1318"/>
              <a:gd name="T51" fmla="*/ 265 h 1322"/>
              <a:gd name="T52" fmla="*/ 193 w 1318"/>
              <a:gd name="T53" fmla="*/ 194 h 1322"/>
              <a:gd name="T54" fmla="*/ 265 w 1318"/>
              <a:gd name="T55" fmla="*/ 131 h 1322"/>
              <a:gd name="T56" fmla="*/ 345 w 1318"/>
              <a:gd name="T57" fmla="*/ 80 h 1322"/>
              <a:gd name="T58" fmla="*/ 432 w 1318"/>
              <a:gd name="T59" fmla="*/ 40 h 1322"/>
              <a:gd name="T60" fmla="*/ 526 w 1318"/>
              <a:gd name="T61" fmla="*/ 13 h 1322"/>
              <a:gd name="T62" fmla="*/ 625 w 1318"/>
              <a:gd name="T63" fmla="*/ 1 h 1322"/>
              <a:gd name="T64" fmla="*/ 727 w 1318"/>
              <a:gd name="T65" fmla="*/ 3 h 1322"/>
              <a:gd name="T66" fmla="*/ 824 w 1318"/>
              <a:gd name="T67" fmla="*/ 21 h 1322"/>
              <a:gd name="T68" fmla="*/ 916 w 1318"/>
              <a:gd name="T69" fmla="*/ 52 h 1322"/>
              <a:gd name="T70" fmla="*/ 1001 w 1318"/>
              <a:gd name="T71" fmla="*/ 95 h 1322"/>
              <a:gd name="T72" fmla="*/ 1078 w 1318"/>
              <a:gd name="T73" fmla="*/ 151 h 1322"/>
              <a:gd name="T74" fmla="*/ 1148 w 1318"/>
              <a:gd name="T75" fmla="*/ 216 h 1322"/>
              <a:gd name="T76" fmla="*/ 1206 w 1318"/>
              <a:gd name="T77" fmla="*/ 291 h 1322"/>
              <a:gd name="T78" fmla="*/ 1254 w 1318"/>
              <a:gd name="T79" fmla="*/ 374 h 1322"/>
              <a:gd name="T80" fmla="*/ 1289 w 1318"/>
              <a:gd name="T81" fmla="*/ 464 h 1322"/>
              <a:gd name="T82" fmla="*/ 1311 w 1318"/>
              <a:gd name="T83" fmla="*/ 561 h 1322"/>
              <a:gd name="T84" fmla="*/ 1318 w 1318"/>
              <a:gd name="T85" fmla="*/ 661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8" h="1322">
                <a:moveTo>
                  <a:pt x="1318" y="661"/>
                </a:moveTo>
                <a:lnTo>
                  <a:pt x="1317" y="695"/>
                </a:lnTo>
                <a:lnTo>
                  <a:pt x="1315" y="729"/>
                </a:lnTo>
                <a:lnTo>
                  <a:pt x="1311" y="761"/>
                </a:lnTo>
                <a:lnTo>
                  <a:pt x="1305" y="794"/>
                </a:lnTo>
                <a:lnTo>
                  <a:pt x="1298" y="826"/>
                </a:lnTo>
                <a:lnTo>
                  <a:pt x="1289" y="858"/>
                </a:lnTo>
                <a:lnTo>
                  <a:pt x="1278" y="888"/>
                </a:lnTo>
                <a:lnTo>
                  <a:pt x="1266" y="918"/>
                </a:lnTo>
                <a:lnTo>
                  <a:pt x="1254" y="948"/>
                </a:lnTo>
                <a:lnTo>
                  <a:pt x="1239" y="976"/>
                </a:lnTo>
                <a:lnTo>
                  <a:pt x="1223" y="1004"/>
                </a:lnTo>
                <a:lnTo>
                  <a:pt x="1206" y="1031"/>
                </a:lnTo>
                <a:lnTo>
                  <a:pt x="1187" y="1056"/>
                </a:lnTo>
                <a:lnTo>
                  <a:pt x="1168" y="1081"/>
                </a:lnTo>
                <a:lnTo>
                  <a:pt x="1148" y="1106"/>
                </a:lnTo>
                <a:lnTo>
                  <a:pt x="1125" y="1128"/>
                </a:lnTo>
                <a:lnTo>
                  <a:pt x="1103" y="1150"/>
                </a:lnTo>
                <a:lnTo>
                  <a:pt x="1078" y="1171"/>
                </a:lnTo>
                <a:lnTo>
                  <a:pt x="1054" y="1191"/>
                </a:lnTo>
                <a:lnTo>
                  <a:pt x="1028" y="1209"/>
                </a:lnTo>
                <a:lnTo>
                  <a:pt x="1001" y="1226"/>
                </a:lnTo>
                <a:lnTo>
                  <a:pt x="974" y="1242"/>
                </a:lnTo>
                <a:lnTo>
                  <a:pt x="945" y="1256"/>
                </a:lnTo>
                <a:lnTo>
                  <a:pt x="916" y="1269"/>
                </a:lnTo>
                <a:lnTo>
                  <a:pt x="886" y="1282"/>
                </a:lnTo>
                <a:lnTo>
                  <a:pt x="855" y="1292"/>
                </a:lnTo>
                <a:lnTo>
                  <a:pt x="824" y="1301"/>
                </a:lnTo>
                <a:lnTo>
                  <a:pt x="792" y="1308"/>
                </a:lnTo>
                <a:lnTo>
                  <a:pt x="759" y="1315"/>
                </a:lnTo>
                <a:lnTo>
                  <a:pt x="727" y="1319"/>
                </a:lnTo>
                <a:lnTo>
                  <a:pt x="693" y="1321"/>
                </a:lnTo>
                <a:lnTo>
                  <a:pt x="659" y="1322"/>
                </a:lnTo>
                <a:lnTo>
                  <a:pt x="625" y="1321"/>
                </a:lnTo>
                <a:lnTo>
                  <a:pt x="592" y="1319"/>
                </a:lnTo>
                <a:lnTo>
                  <a:pt x="559" y="1315"/>
                </a:lnTo>
                <a:lnTo>
                  <a:pt x="526" y="1308"/>
                </a:lnTo>
                <a:lnTo>
                  <a:pt x="495" y="1301"/>
                </a:lnTo>
                <a:lnTo>
                  <a:pt x="463" y="1292"/>
                </a:lnTo>
                <a:lnTo>
                  <a:pt x="432" y="1282"/>
                </a:lnTo>
                <a:lnTo>
                  <a:pt x="403" y="1269"/>
                </a:lnTo>
                <a:lnTo>
                  <a:pt x="373" y="1256"/>
                </a:lnTo>
                <a:lnTo>
                  <a:pt x="345" y="1242"/>
                </a:lnTo>
                <a:lnTo>
                  <a:pt x="318" y="1226"/>
                </a:lnTo>
                <a:lnTo>
                  <a:pt x="290" y="1209"/>
                </a:lnTo>
                <a:lnTo>
                  <a:pt x="265" y="1191"/>
                </a:lnTo>
                <a:lnTo>
                  <a:pt x="240" y="1171"/>
                </a:lnTo>
                <a:lnTo>
                  <a:pt x="216" y="1150"/>
                </a:lnTo>
                <a:lnTo>
                  <a:pt x="193" y="1128"/>
                </a:lnTo>
                <a:lnTo>
                  <a:pt x="172" y="1106"/>
                </a:lnTo>
                <a:lnTo>
                  <a:pt x="150" y="1081"/>
                </a:lnTo>
                <a:lnTo>
                  <a:pt x="131" y="1056"/>
                </a:lnTo>
                <a:lnTo>
                  <a:pt x="112" y="1031"/>
                </a:lnTo>
                <a:lnTo>
                  <a:pt x="95" y="1004"/>
                </a:lnTo>
                <a:lnTo>
                  <a:pt x="80" y="976"/>
                </a:lnTo>
                <a:lnTo>
                  <a:pt x="65" y="948"/>
                </a:lnTo>
                <a:lnTo>
                  <a:pt x="52" y="918"/>
                </a:lnTo>
                <a:lnTo>
                  <a:pt x="40" y="888"/>
                </a:lnTo>
                <a:lnTo>
                  <a:pt x="30" y="858"/>
                </a:lnTo>
                <a:lnTo>
                  <a:pt x="20" y="826"/>
                </a:lnTo>
                <a:lnTo>
                  <a:pt x="13" y="794"/>
                </a:lnTo>
                <a:lnTo>
                  <a:pt x="8" y="761"/>
                </a:lnTo>
                <a:lnTo>
                  <a:pt x="3" y="729"/>
                </a:lnTo>
                <a:lnTo>
                  <a:pt x="1" y="695"/>
                </a:lnTo>
                <a:lnTo>
                  <a:pt x="0" y="661"/>
                </a:lnTo>
                <a:lnTo>
                  <a:pt x="1" y="627"/>
                </a:lnTo>
                <a:lnTo>
                  <a:pt x="3" y="593"/>
                </a:lnTo>
                <a:lnTo>
                  <a:pt x="8" y="561"/>
                </a:lnTo>
                <a:lnTo>
                  <a:pt x="13" y="528"/>
                </a:lnTo>
                <a:lnTo>
                  <a:pt x="20" y="496"/>
                </a:lnTo>
                <a:lnTo>
                  <a:pt x="30" y="464"/>
                </a:lnTo>
                <a:lnTo>
                  <a:pt x="40" y="433"/>
                </a:lnTo>
                <a:lnTo>
                  <a:pt x="52" y="404"/>
                </a:lnTo>
                <a:lnTo>
                  <a:pt x="65" y="374"/>
                </a:lnTo>
                <a:lnTo>
                  <a:pt x="80" y="346"/>
                </a:lnTo>
                <a:lnTo>
                  <a:pt x="95" y="319"/>
                </a:lnTo>
                <a:lnTo>
                  <a:pt x="112" y="291"/>
                </a:lnTo>
                <a:lnTo>
                  <a:pt x="131" y="265"/>
                </a:lnTo>
                <a:lnTo>
                  <a:pt x="150" y="241"/>
                </a:lnTo>
                <a:lnTo>
                  <a:pt x="172" y="216"/>
                </a:lnTo>
                <a:lnTo>
                  <a:pt x="193" y="194"/>
                </a:lnTo>
                <a:lnTo>
                  <a:pt x="216" y="172"/>
                </a:lnTo>
                <a:lnTo>
                  <a:pt x="240" y="151"/>
                </a:lnTo>
                <a:lnTo>
                  <a:pt x="265" y="131"/>
                </a:lnTo>
                <a:lnTo>
                  <a:pt x="290" y="113"/>
                </a:lnTo>
                <a:lnTo>
                  <a:pt x="318" y="95"/>
                </a:lnTo>
                <a:lnTo>
                  <a:pt x="345" y="80"/>
                </a:lnTo>
                <a:lnTo>
                  <a:pt x="373" y="66"/>
                </a:lnTo>
                <a:lnTo>
                  <a:pt x="403" y="52"/>
                </a:lnTo>
                <a:lnTo>
                  <a:pt x="432" y="40"/>
                </a:lnTo>
                <a:lnTo>
                  <a:pt x="463" y="30"/>
                </a:lnTo>
                <a:lnTo>
                  <a:pt x="495" y="21"/>
                </a:lnTo>
                <a:lnTo>
                  <a:pt x="526" y="13"/>
                </a:lnTo>
                <a:lnTo>
                  <a:pt x="559" y="8"/>
                </a:lnTo>
                <a:lnTo>
                  <a:pt x="592" y="3"/>
                </a:lnTo>
                <a:lnTo>
                  <a:pt x="625" y="1"/>
                </a:lnTo>
                <a:lnTo>
                  <a:pt x="659" y="0"/>
                </a:lnTo>
                <a:lnTo>
                  <a:pt x="693" y="1"/>
                </a:lnTo>
                <a:lnTo>
                  <a:pt x="727" y="3"/>
                </a:lnTo>
                <a:lnTo>
                  <a:pt x="759" y="8"/>
                </a:lnTo>
                <a:lnTo>
                  <a:pt x="792" y="13"/>
                </a:lnTo>
                <a:lnTo>
                  <a:pt x="824" y="21"/>
                </a:lnTo>
                <a:lnTo>
                  <a:pt x="855" y="30"/>
                </a:lnTo>
                <a:lnTo>
                  <a:pt x="886" y="40"/>
                </a:lnTo>
                <a:lnTo>
                  <a:pt x="916" y="52"/>
                </a:lnTo>
                <a:lnTo>
                  <a:pt x="945" y="66"/>
                </a:lnTo>
                <a:lnTo>
                  <a:pt x="974" y="80"/>
                </a:lnTo>
                <a:lnTo>
                  <a:pt x="1001" y="95"/>
                </a:lnTo>
                <a:lnTo>
                  <a:pt x="1028" y="113"/>
                </a:lnTo>
                <a:lnTo>
                  <a:pt x="1054" y="131"/>
                </a:lnTo>
                <a:lnTo>
                  <a:pt x="1078" y="151"/>
                </a:lnTo>
                <a:lnTo>
                  <a:pt x="1103" y="172"/>
                </a:lnTo>
                <a:lnTo>
                  <a:pt x="1125" y="194"/>
                </a:lnTo>
                <a:lnTo>
                  <a:pt x="1148" y="216"/>
                </a:lnTo>
                <a:lnTo>
                  <a:pt x="1168" y="241"/>
                </a:lnTo>
                <a:lnTo>
                  <a:pt x="1187" y="265"/>
                </a:lnTo>
                <a:lnTo>
                  <a:pt x="1206" y="291"/>
                </a:lnTo>
                <a:lnTo>
                  <a:pt x="1223" y="319"/>
                </a:lnTo>
                <a:lnTo>
                  <a:pt x="1239" y="346"/>
                </a:lnTo>
                <a:lnTo>
                  <a:pt x="1254" y="374"/>
                </a:lnTo>
                <a:lnTo>
                  <a:pt x="1266" y="404"/>
                </a:lnTo>
                <a:lnTo>
                  <a:pt x="1278" y="433"/>
                </a:lnTo>
                <a:lnTo>
                  <a:pt x="1289" y="464"/>
                </a:lnTo>
                <a:lnTo>
                  <a:pt x="1298" y="496"/>
                </a:lnTo>
                <a:lnTo>
                  <a:pt x="1305" y="528"/>
                </a:lnTo>
                <a:lnTo>
                  <a:pt x="1311" y="561"/>
                </a:lnTo>
                <a:lnTo>
                  <a:pt x="1315" y="593"/>
                </a:lnTo>
                <a:lnTo>
                  <a:pt x="1317" y="627"/>
                </a:lnTo>
                <a:lnTo>
                  <a:pt x="1318" y="661"/>
                </a:lnTo>
                <a:close/>
              </a:path>
            </a:pathLst>
          </a:custGeom>
          <a:gradFill flip="none" rotWithShape="1">
            <a:gsLst>
              <a:gs pos="52000">
                <a:schemeClr val="accent1">
                  <a:alpha val="0"/>
                </a:schemeClr>
              </a:gs>
              <a:gs pos="0">
                <a:schemeClr val="accent1"/>
              </a:gs>
            </a:gsLst>
            <a:path path="circle">
              <a:fillToRect t="100000" r="100000"/>
            </a:path>
            <a:tileRect l="-100000" b="-100000"/>
          </a:gradFill>
          <a:ln>
            <a:noFill/>
          </a:ln>
          <a:effectLst>
            <a:outerShdw blurRad="1270000" sx="98000" sy="98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69" name="Полилиния 7">
            <a:extLst>
              <a:ext uri="{FF2B5EF4-FFF2-40B4-BE49-F238E27FC236}">
                <a16:creationId xmlns:a16="http://schemas.microsoft.com/office/drawing/2014/main" id="{59108617-6425-4076-B18C-68E2242F48FE}"/>
              </a:ext>
            </a:extLst>
          </p:cNvPr>
          <p:cNvSpPr/>
          <p:nvPr userDrawn="1"/>
        </p:nvSpPr>
        <p:spPr>
          <a:xfrm>
            <a:off x="-15578667" y="-10429323"/>
            <a:ext cx="43349333" cy="27716649"/>
          </a:xfrm>
          <a:custGeom>
            <a:avLst/>
            <a:gdLst>
              <a:gd name="connsiteX0" fmla="*/ 23368001 w 65024000"/>
              <a:gd name="connsiteY0" fmla="*/ 15646402 h 41581392"/>
              <a:gd name="connsiteX1" fmla="*/ 23368001 w 65024000"/>
              <a:gd name="connsiteY1" fmla="*/ 25934985 h 41581392"/>
              <a:gd name="connsiteX2" fmla="*/ 41656000 w 65024000"/>
              <a:gd name="connsiteY2" fmla="*/ 25934985 h 41581392"/>
              <a:gd name="connsiteX3" fmla="*/ 41656000 w 65024000"/>
              <a:gd name="connsiteY3" fmla="*/ 15646402 h 41581392"/>
              <a:gd name="connsiteX4" fmla="*/ 0 w 65024000"/>
              <a:gd name="connsiteY4" fmla="*/ 0 h 41581392"/>
              <a:gd name="connsiteX5" fmla="*/ 65024000 w 65024000"/>
              <a:gd name="connsiteY5" fmla="*/ 0 h 41581392"/>
              <a:gd name="connsiteX6" fmla="*/ 65024000 w 65024000"/>
              <a:gd name="connsiteY6" fmla="*/ 41581392 h 41581392"/>
              <a:gd name="connsiteX7" fmla="*/ 0 w 65024000"/>
              <a:gd name="connsiteY7" fmla="*/ 41581392 h 415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24000" h="41581392">
                <a:moveTo>
                  <a:pt x="23368001" y="15646402"/>
                </a:moveTo>
                <a:lnTo>
                  <a:pt x="23368001" y="25934985"/>
                </a:lnTo>
                <a:lnTo>
                  <a:pt x="41656000" y="25934985"/>
                </a:lnTo>
                <a:lnTo>
                  <a:pt x="41656000" y="15646402"/>
                </a:lnTo>
                <a:close/>
                <a:moveTo>
                  <a:pt x="0" y="0"/>
                </a:moveTo>
                <a:lnTo>
                  <a:pt x="65024000" y="0"/>
                </a:lnTo>
                <a:lnTo>
                  <a:pt x="65024000" y="41581392"/>
                </a:lnTo>
                <a:lnTo>
                  <a:pt x="0" y="41581392"/>
                </a:lnTo>
                <a:close/>
              </a:path>
            </a:pathLst>
          </a:cu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200"/>
          </a:p>
        </p:txBody>
      </p:sp>
    </p:spTree>
    <p:extLst>
      <p:ext uri="{BB962C8B-B14F-4D97-AF65-F5344CB8AC3E}">
        <p14:creationId xmlns:p14="http://schemas.microsoft.com/office/powerpoint/2010/main" val="2084756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pening (15-04-24)-1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0" y="0"/>
            <a:ext cx="7230431" cy="6858000"/>
          </a:xfrm>
          <a:custGeom>
            <a:avLst/>
            <a:gdLst>
              <a:gd name="T0" fmla="*/ 169 w 4770"/>
              <a:gd name="T1" fmla="*/ 1494 h 4526"/>
              <a:gd name="T2" fmla="*/ 122 w 4770"/>
              <a:gd name="T3" fmla="*/ 1407 h 4526"/>
              <a:gd name="T4" fmla="*/ 113 w 4770"/>
              <a:gd name="T5" fmla="*/ 1311 h 4526"/>
              <a:gd name="T6" fmla="*/ 140 w 4770"/>
              <a:gd name="T7" fmla="*/ 1220 h 4526"/>
              <a:gd name="T8" fmla="*/ 201 w 4770"/>
              <a:gd name="T9" fmla="*/ 1144 h 4526"/>
              <a:gd name="T10" fmla="*/ 288 w 4770"/>
              <a:gd name="T11" fmla="*/ 1097 h 4526"/>
              <a:gd name="T12" fmla="*/ 384 w 4770"/>
              <a:gd name="T13" fmla="*/ 1088 h 4526"/>
              <a:gd name="T14" fmla="*/ 475 w 4770"/>
              <a:gd name="T15" fmla="*/ 1115 h 4526"/>
              <a:gd name="T16" fmla="*/ 552 w 4770"/>
              <a:gd name="T17" fmla="*/ 1177 h 4526"/>
              <a:gd name="T18" fmla="*/ 351 w 4770"/>
              <a:gd name="T19" fmla="*/ 3440 h 4526"/>
              <a:gd name="T20" fmla="*/ 323 w 4770"/>
              <a:gd name="T21" fmla="*/ 3348 h 4526"/>
              <a:gd name="T22" fmla="*/ 332 w 4770"/>
              <a:gd name="T23" fmla="*/ 3254 h 4526"/>
              <a:gd name="T24" fmla="*/ 377 w 4770"/>
              <a:gd name="T25" fmla="*/ 3168 h 4526"/>
              <a:gd name="T26" fmla="*/ 453 w 4770"/>
              <a:gd name="T27" fmla="*/ 3104 h 4526"/>
              <a:gd name="T28" fmla="*/ 546 w 4770"/>
              <a:gd name="T29" fmla="*/ 3077 h 4526"/>
              <a:gd name="T30" fmla="*/ 640 w 4770"/>
              <a:gd name="T31" fmla="*/ 3085 h 4526"/>
              <a:gd name="T32" fmla="*/ 726 w 4770"/>
              <a:gd name="T33" fmla="*/ 3129 h 4526"/>
              <a:gd name="T34" fmla="*/ 1729 w 4770"/>
              <a:gd name="T35" fmla="*/ 3463 h 4526"/>
              <a:gd name="T36" fmla="*/ 1775 w 4770"/>
              <a:gd name="T37" fmla="*/ 3550 h 4526"/>
              <a:gd name="T38" fmla="*/ 1785 w 4770"/>
              <a:gd name="T39" fmla="*/ 3644 h 4526"/>
              <a:gd name="T40" fmla="*/ 1758 w 4770"/>
              <a:gd name="T41" fmla="*/ 3736 h 4526"/>
              <a:gd name="T42" fmla="*/ 1695 w 4770"/>
              <a:gd name="T43" fmla="*/ 3813 h 4526"/>
              <a:gd name="T44" fmla="*/ 1608 w 4770"/>
              <a:gd name="T45" fmla="*/ 3859 h 4526"/>
              <a:gd name="T46" fmla="*/ 1514 w 4770"/>
              <a:gd name="T47" fmla="*/ 3868 h 4526"/>
              <a:gd name="T48" fmla="*/ 1422 w 4770"/>
              <a:gd name="T49" fmla="*/ 3842 h 4526"/>
              <a:gd name="T50" fmla="*/ 1345 w 4770"/>
              <a:gd name="T51" fmla="*/ 3779 h 4526"/>
              <a:gd name="T52" fmla="*/ 3437 w 4770"/>
              <a:gd name="T53" fmla="*/ 3792 h 4526"/>
              <a:gd name="T54" fmla="*/ 3470 w 4770"/>
              <a:gd name="T55" fmla="*/ 3883 h 4526"/>
              <a:gd name="T56" fmla="*/ 3465 w 4770"/>
              <a:gd name="T57" fmla="*/ 3978 h 4526"/>
              <a:gd name="T58" fmla="*/ 3426 w 4770"/>
              <a:gd name="T59" fmla="*/ 4065 h 4526"/>
              <a:gd name="T60" fmla="*/ 3352 w 4770"/>
              <a:gd name="T61" fmla="*/ 4132 h 4526"/>
              <a:gd name="T62" fmla="*/ 3260 w 4770"/>
              <a:gd name="T63" fmla="*/ 4165 h 4526"/>
              <a:gd name="T64" fmla="*/ 3166 w 4770"/>
              <a:gd name="T65" fmla="*/ 4160 h 4526"/>
              <a:gd name="T66" fmla="*/ 3078 w 4770"/>
              <a:gd name="T67" fmla="*/ 4120 h 4526"/>
              <a:gd name="T68" fmla="*/ 1735 w 4770"/>
              <a:gd name="T69" fmla="*/ 0 h 4526"/>
              <a:gd name="T70" fmla="*/ 4294 w 4770"/>
              <a:gd name="T71" fmla="*/ 3109 h 4526"/>
              <a:gd name="T72" fmla="*/ 4308 w 4770"/>
              <a:gd name="T73" fmla="*/ 3203 h 4526"/>
              <a:gd name="T74" fmla="*/ 4286 w 4770"/>
              <a:gd name="T75" fmla="*/ 3295 h 4526"/>
              <a:gd name="T76" fmla="*/ 4229 w 4770"/>
              <a:gd name="T77" fmla="*/ 3375 h 4526"/>
              <a:gd name="T78" fmla="*/ 4144 w 4770"/>
              <a:gd name="T79" fmla="*/ 3425 h 4526"/>
              <a:gd name="T80" fmla="*/ 4048 w 4770"/>
              <a:gd name="T81" fmla="*/ 3440 h 4526"/>
              <a:gd name="T82" fmla="*/ 3956 w 4770"/>
              <a:gd name="T83" fmla="*/ 3417 h 4526"/>
              <a:gd name="T84" fmla="*/ 3877 w 4770"/>
              <a:gd name="T85" fmla="*/ 3359 h 4526"/>
              <a:gd name="T86" fmla="*/ 4208 w 4770"/>
              <a:gd name="T87" fmla="*/ 2118 h 4526"/>
              <a:gd name="T88" fmla="*/ 4241 w 4770"/>
              <a:gd name="T89" fmla="*/ 2209 h 4526"/>
              <a:gd name="T90" fmla="*/ 4237 w 4770"/>
              <a:gd name="T91" fmla="*/ 2304 h 4526"/>
              <a:gd name="T92" fmla="*/ 4196 w 4770"/>
              <a:gd name="T93" fmla="*/ 2391 h 4526"/>
              <a:gd name="T94" fmla="*/ 4123 w 4770"/>
              <a:gd name="T95" fmla="*/ 2458 h 4526"/>
              <a:gd name="T96" fmla="*/ 4032 w 4770"/>
              <a:gd name="T97" fmla="*/ 2491 h 4526"/>
              <a:gd name="T98" fmla="*/ 3936 w 4770"/>
              <a:gd name="T99" fmla="*/ 2486 h 4526"/>
              <a:gd name="T100" fmla="*/ 3849 w 4770"/>
              <a:gd name="T101" fmla="*/ 2446 h 4526"/>
              <a:gd name="T102" fmla="*/ 3175 w 4770"/>
              <a:gd name="T103" fmla="*/ 0 h 4526"/>
              <a:gd name="T104" fmla="*/ 4029 w 4770"/>
              <a:gd name="T105" fmla="*/ 1053 h 4526"/>
              <a:gd name="T106" fmla="*/ 4043 w 4770"/>
              <a:gd name="T107" fmla="*/ 1148 h 4526"/>
              <a:gd name="T108" fmla="*/ 4020 w 4770"/>
              <a:gd name="T109" fmla="*/ 1240 h 4526"/>
              <a:gd name="T110" fmla="*/ 3963 w 4770"/>
              <a:gd name="T111" fmla="*/ 1320 h 4526"/>
              <a:gd name="T112" fmla="*/ 3878 w 4770"/>
              <a:gd name="T113" fmla="*/ 1370 h 4526"/>
              <a:gd name="T114" fmla="*/ 3784 w 4770"/>
              <a:gd name="T115" fmla="*/ 1384 h 4526"/>
              <a:gd name="T116" fmla="*/ 3690 w 4770"/>
              <a:gd name="T117" fmla="*/ 1362 h 4526"/>
              <a:gd name="T118" fmla="*/ 3612 w 4770"/>
              <a:gd name="T119" fmla="*/ 1304 h 4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70" h="4526">
                <a:moveTo>
                  <a:pt x="4770" y="4526"/>
                </a:moveTo>
                <a:lnTo>
                  <a:pt x="4124" y="4526"/>
                </a:lnTo>
                <a:lnTo>
                  <a:pt x="369" y="0"/>
                </a:lnTo>
                <a:lnTo>
                  <a:pt x="1015" y="0"/>
                </a:lnTo>
                <a:lnTo>
                  <a:pt x="4770" y="4526"/>
                </a:lnTo>
                <a:close/>
                <a:moveTo>
                  <a:pt x="3331" y="4526"/>
                </a:moveTo>
                <a:lnTo>
                  <a:pt x="2684" y="4526"/>
                </a:lnTo>
                <a:lnTo>
                  <a:pt x="169" y="1494"/>
                </a:lnTo>
                <a:lnTo>
                  <a:pt x="161" y="1483"/>
                </a:lnTo>
                <a:lnTo>
                  <a:pt x="154" y="1473"/>
                </a:lnTo>
                <a:lnTo>
                  <a:pt x="146" y="1463"/>
                </a:lnTo>
                <a:lnTo>
                  <a:pt x="141" y="1452"/>
                </a:lnTo>
                <a:lnTo>
                  <a:pt x="135" y="1441"/>
                </a:lnTo>
                <a:lnTo>
                  <a:pt x="131" y="1429"/>
                </a:lnTo>
                <a:lnTo>
                  <a:pt x="126" y="1418"/>
                </a:lnTo>
                <a:lnTo>
                  <a:pt x="122" y="1407"/>
                </a:lnTo>
                <a:lnTo>
                  <a:pt x="119" y="1395"/>
                </a:lnTo>
                <a:lnTo>
                  <a:pt x="116" y="1384"/>
                </a:lnTo>
                <a:lnTo>
                  <a:pt x="114" y="1371"/>
                </a:lnTo>
                <a:lnTo>
                  <a:pt x="113" y="1360"/>
                </a:lnTo>
                <a:lnTo>
                  <a:pt x="112" y="1348"/>
                </a:lnTo>
                <a:lnTo>
                  <a:pt x="112" y="1336"/>
                </a:lnTo>
                <a:lnTo>
                  <a:pt x="112" y="1324"/>
                </a:lnTo>
                <a:lnTo>
                  <a:pt x="113" y="1311"/>
                </a:lnTo>
                <a:lnTo>
                  <a:pt x="114" y="1300"/>
                </a:lnTo>
                <a:lnTo>
                  <a:pt x="116" y="1289"/>
                </a:lnTo>
                <a:lnTo>
                  <a:pt x="118" y="1276"/>
                </a:lnTo>
                <a:lnTo>
                  <a:pt x="121" y="1265"/>
                </a:lnTo>
                <a:lnTo>
                  <a:pt x="126" y="1253"/>
                </a:lnTo>
                <a:lnTo>
                  <a:pt x="130" y="1242"/>
                </a:lnTo>
                <a:lnTo>
                  <a:pt x="134" y="1232"/>
                </a:lnTo>
                <a:lnTo>
                  <a:pt x="140" y="1220"/>
                </a:lnTo>
                <a:lnTo>
                  <a:pt x="145" y="1210"/>
                </a:lnTo>
                <a:lnTo>
                  <a:pt x="152" y="1200"/>
                </a:lnTo>
                <a:lnTo>
                  <a:pt x="159" y="1189"/>
                </a:lnTo>
                <a:lnTo>
                  <a:pt x="166" y="1180"/>
                </a:lnTo>
                <a:lnTo>
                  <a:pt x="174" y="1170"/>
                </a:lnTo>
                <a:lnTo>
                  <a:pt x="183" y="1161"/>
                </a:lnTo>
                <a:lnTo>
                  <a:pt x="192" y="1152"/>
                </a:lnTo>
                <a:lnTo>
                  <a:pt x="201" y="1144"/>
                </a:lnTo>
                <a:lnTo>
                  <a:pt x="212" y="1135"/>
                </a:lnTo>
                <a:lnTo>
                  <a:pt x="222" y="1128"/>
                </a:lnTo>
                <a:lnTo>
                  <a:pt x="232" y="1122"/>
                </a:lnTo>
                <a:lnTo>
                  <a:pt x="244" y="1116"/>
                </a:lnTo>
                <a:lnTo>
                  <a:pt x="254" y="1111"/>
                </a:lnTo>
                <a:lnTo>
                  <a:pt x="266" y="1105"/>
                </a:lnTo>
                <a:lnTo>
                  <a:pt x="277" y="1101"/>
                </a:lnTo>
                <a:lnTo>
                  <a:pt x="288" y="1097"/>
                </a:lnTo>
                <a:lnTo>
                  <a:pt x="300" y="1094"/>
                </a:lnTo>
                <a:lnTo>
                  <a:pt x="312" y="1092"/>
                </a:lnTo>
                <a:lnTo>
                  <a:pt x="324" y="1090"/>
                </a:lnTo>
                <a:lnTo>
                  <a:pt x="336" y="1088"/>
                </a:lnTo>
                <a:lnTo>
                  <a:pt x="348" y="1087"/>
                </a:lnTo>
                <a:lnTo>
                  <a:pt x="360" y="1087"/>
                </a:lnTo>
                <a:lnTo>
                  <a:pt x="371" y="1087"/>
                </a:lnTo>
                <a:lnTo>
                  <a:pt x="384" y="1088"/>
                </a:lnTo>
                <a:lnTo>
                  <a:pt x="395" y="1090"/>
                </a:lnTo>
                <a:lnTo>
                  <a:pt x="408" y="1091"/>
                </a:lnTo>
                <a:lnTo>
                  <a:pt x="419" y="1094"/>
                </a:lnTo>
                <a:lnTo>
                  <a:pt x="430" y="1097"/>
                </a:lnTo>
                <a:lnTo>
                  <a:pt x="442" y="1100"/>
                </a:lnTo>
                <a:lnTo>
                  <a:pt x="453" y="1104"/>
                </a:lnTo>
                <a:lnTo>
                  <a:pt x="465" y="1110"/>
                </a:lnTo>
                <a:lnTo>
                  <a:pt x="475" y="1115"/>
                </a:lnTo>
                <a:lnTo>
                  <a:pt x="485" y="1121"/>
                </a:lnTo>
                <a:lnTo>
                  <a:pt x="496" y="1127"/>
                </a:lnTo>
                <a:lnTo>
                  <a:pt x="506" y="1134"/>
                </a:lnTo>
                <a:lnTo>
                  <a:pt x="517" y="1142"/>
                </a:lnTo>
                <a:lnTo>
                  <a:pt x="526" y="1150"/>
                </a:lnTo>
                <a:lnTo>
                  <a:pt x="535" y="1158"/>
                </a:lnTo>
                <a:lnTo>
                  <a:pt x="543" y="1168"/>
                </a:lnTo>
                <a:lnTo>
                  <a:pt x="552" y="1177"/>
                </a:lnTo>
                <a:lnTo>
                  <a:pt x="3331" y="4526"/>
                </a:lnTo>
                <a:close/>
                <a:moveTo>
                  <a:pt x="1890" y="4526"/>
                </a:moveTo>
                <a:lnTo>
                  <a:pt x="1244" y="4526"/>
                </a:lnTo>
                <a:lnTo>
                  <a:pt x="379" y="3482"/>
                </a:lnTo>
                <a:lnTo>
                  <a:pt x="370" y="3472"/>
                </a:lnTo>
                <a:lnTo>
                  <a:pt x="363" y="3462"/>
                </a:lnTo>
                <a:lnTo>
                  <a:pt x="357" y="3451"/>
                </a:lnTo>
                <a:lnTo>
                  <a:pt x="351" y="3440"/>
                </a:lnTo>
                <a:lnTo>
                  <a:pt x="345" y="3430"/>
                </a:lnTo>
                <a:lnTo>
                  <a:pt x="340" y="3418"/>
                </a:lnTo>
                <a:lnTo>
                  <a:pt x="336" y="3407"/>
                </a:lnTo>
                <a:lnTo>
                  <a:pt x="332" y="3395"/>
                </a:lnTo>
                <a:lnTo>
                  <a:pt x="329" y="3383"/>
                </a:lnTo>
                <a:lnTo>
                  <a:pt x="326" y="3372"/>
                </a:lnTo>
                <a:lnTo>
                  <a:pt x="324" y="3360"/>
                </a:lnTo>
                <a:lnTo>
                  <a:pt x="323" y="3348"/>
                </a:lnTo>
                <a:lnTo>
                  <a:pt x="322" y="3336"/>
                </a:lnTo>
                <a:lnTo>
                  <a:pt x="322" y="3324"/>
                </a:lnTo>
                <a:lnTo>
                  <a:pt x="322" y="3313"/>
                </a:lnTo>
                <a:lnTo>
                  <a:pt x="323" y="3300"/>
                </a:lnTo>
                <a:lnTo>
                  <a:pt x="324" y="3289"/>
                </a:lnTo>
                <a:lnTo>
                  <a:pt x="326" y="3276"/>
                </a:lnTo>
                <a:lnTo>
                  <a:pt x="329" y="3265"/>
                </a:lnTo>
                <a:lnTo>
                  <a:pt x="332" y="3254"/>
                </a:lnTo>
                <a:lnTo>
                  <a:pt x="335" y="3242"/>
                </a:lnTo>
                <a:lnTo>
                  <a:pt x="339" y="3231"/>
                </a:lnTo>
                <a:lnTo>
                  <a:pt x="344" y="3219"/>
                </a:lnTo>
                <a:lnTo>
                  <a:pt x="350" y="3209"/>
                </a:lnTo>
                <a:lnTo>
                  <a:pt x="355" y="3198"/>
                </a:lnTo>
                <a:lnTo>
                  <a:pt x="362" y="3187"/>
                </a:lnTo>
                <a:lnTo>
                  <a:pt x="368" y="3178"/>
                </a:lnTo>
                <a:lnTo>
                  <a:pt x="377" y="3168"/>
                </a:lnTo>
                <a:lnTo>
                  <a:pt x="384" y="3158"/>
                </a:lnTo>
                <a:lnTo>
                  <a:pt x="393" y="3149"/>
                </a:lnTo>
                <a:lnTo>
                  <a:pt x="401" y="3141"/>
                </a:lnTo>
                <a:lnTo>
                  <a:pt x="412" y="3132"/>
                </a:lnTo>
                <a:lnTo>
                  <a:pt x="421" y="3124"/>
                </a:lnTo>
                <a:lnTo>
                  <a:pt x="431" y="3117"/>
                </a:lnTo>
                <a:lnTo>
                  <a:pt x="442" y="3111"/>
                </a:lnTo>
                <a:lnTo>
                  <a:pt x="453" y="3104"/>
                </a:lnTo>
                <a:lnTo>
                  <a:pt x="464" y="3098"/>
                </a:lnTo>
                <a:lnTo>
                  <a:pt x="475" y="3094"/>
                </a:lnTo>
                <a:lnTo>
                  <a:pt x="486" y="3089"/>
                </a:lnTo>
                <a:lnTo>
                  <a:pt x="498" y="3086"/>
                </a:lnTo>
                <a:lnTo>
                  <a:pt x="510" y="3083"/>
                </a:lnTo>
                <a:lnTo>
                  <a:pt x="522" y="3080"/>
                </a:lnTo>
                <a:lnTo>
                  <a:pt x="533" y="3078"/>
                </a:lnTo>
                <a:lnTo>
                  <a:pt x="546" y="3077"/>
                </a:lnTo>
                <a:lnTo>
                  <a:pt x="557" y="3075"/>
                </a:lnTo>
                <a:lnTo>
                  <a:pt x="569" y="3075"/>
                </a:lnTo>
                <a:lnTo>
                  <a:pt x="582" y="3075"/>
                </a:lnTo>
                <a:lnTo>
                  <a:pt x="593" y="3077"/>
                </a:lnTo>
                <a:lnTo>
                  <a:pt x="606" y="3078"/>
                </a:lnTo>
                <a:lnTo>
                  <a:pt x="617" y="3080"/>
                </a:lnTo>
                <a:lnTo>
                  <a:pt x="628" y="3083"/>
                </a:lnTo>
                <a:lnTo>
                  <a:pt x="640" y="3085"/>
                </a:lnTo>
                <a:lnTo>
                  <a:pt x="651" y="3089"/>
                </a:lnTo>
                <a:lnTo>
                  <a:pt x="663" y="3093"/>
                </a:lnTo>
                <a:lnTo>
                  <a:pt x="674" y="3098"/>
                </a:lnTo>
                <a:lnTo>
                  <a:pt x="684" y="3103"/>
                </a:lnTo>
                <a:lnTo>
                  <a:pt x="696" y="3109"/>
                </a:lnTo>
                <a:lnTo>
                  <a:pt x="706" y="3115"/>
                </a:lnTo>
                <a:lnTo>
                  <a:pt x="717" y="3122"/>
                </a:lnTo>
                <a:lnTo>
                  <a:pt x="726" y="3129"/>
                </a:lnTo>
                <a:lnTo>
                  <a:pt x="735" y="3138"/>
                </a:lnTo>
                <a:lnTo>
                  <a:pt x="745" y="3146"/>
                </a:lnTo>
                <a:lnTo>
                  <a:pt x="753" y="3155"/>
                </a:lnTo>
                <a:lnTo>
                  <a:pt x="762" y="3165"/>
                </a:lnTo>
                <a:lnTo>
                  <a:pt x="1890" y="4526"/>
                </a:lnTo>
                <a:close/>
                <a:moveTo>
                  <a:pt x="0" y="2158"/>
                </a:moveTo>
                <a:lnTo>
                  <a:pt x="0" y="1380"/>
                </a:lnTo>
                <a:lnTo>
                  <a:pt x="1729" y="3463"/>
                </a:lnTo>
                <a:lnTo>
                  <a:pt x="1736" y="3472"/>
                </a:lnTo>
                <a:lnTo>
                  <a:pt x="1743" y="3482"/>
                </a:lnTo>
                <a:lnTo>
                  <a:pt x="1750" y="3494"/>
                </a:lnTo>
                <a:lnTo>
                  <a:pt x="1757" y="3504"/>
                </a:lnTo>
                <a:lnTo>
                  <a:pt x="1762" y="3515"/>
                </a:lnTo>
                <a:lnTo>
                  <a:pt x="1767" y="3526"/>
                </a:lnTo>
                <a:lnTo>
                  <a:pt x="1771" y="3537"/>
                </a:lnTo>
                <a:lnTo>
                  <a:pt x="1775" y="3550"/>
                </a:lnTo>
                <a:lnTo>
                  <a:pt x="1778" y="3561"/>
                </a:lnTo>
                <a:lnTo>
                  <a:pt x="1780" y="3572"/>
                </a:lnTo>
                <a:lnTo>
                  <a:pt x="1783" y="3585"/>
                </a:lnTo>
                <a:lnTo>
                  <a:pt x="1785" y="3596"/>
                </a:lnTo>
                <a:lnTo>
                  <a:pt x="1785" y="3609"/>
                </a:lnTo>
                <a:lnTo>
                  <a:pt x="1786" y="3620"/>
                </a:lnTo>
                <a:lnTo>
                  <a:pt x="1785" y="3632"/>
                </a:lnTo>
                <a:lnTo>
                  <a:pt x="1785" y="3644"/>
                </a:lnTo>
                <a:lnTo>
                  <a:pt x="1783" y="3656"/>
                </a:lnTo>
                <a:lnTo>
                  <a:pt x="1780" y="3668"/>
                </a:lnTo>
                <a:lnTo>
                  <a:pt x="1778" y="3679"/>
                </a:lnTo>
                <a:lnTo>
                  <a:pt x="1775" y="3691"/>
                </a:lnTo>
                <a:lnTo>
                  <a:pt x="1771" y="3703"/>
                </a:lnTo>
                <a:lnTo>
                  <a:pt x="1767" y="3714"/>
                </a:lnTo>
                <a:lnTo>
                  <a:pt x="1763" y="3725"/>
                </a:lnTo>
                <a:lnTo>
                  <a:pt x="1758" y="3736"/>
                </a:lnTo>
                <a:lnTo>
                  <a:pt x="1751" y="3746"/>
                </a:lnTo>
                <a:lnTo>
                  <a:pt x="1745" y="3757"/>
                </a:lnTo>
                <a:lnTo>
                  <a:pt x="1738" y="3767"/>
                </a:lnTo>
                <a:lnTo>
                  <a:pt x="1731" y="3776"/>
                </a:lnTo>
                <a:lnTo>
                  <a:pt x="1722" y="3786"/>
                </a:lnTo>
                <a:lnTo>
                  <a:pt x="1714" y="3795"/>
                </a:lnTo>
                <a:lnTo>
                  <a:pt x="1705" y="3804"/>
                </a:lnTo>
                <a:lnTo>
                  <a:pt x="1695" y="3813"/>
                </a:lnTo>
                <a:lnTo>
                  <a:pt x="1685" y="3820"/>
                </a:lnTo>
                <a:lnTo>
                  <a:pt x="1675" y="3827"/>
                </a:lnTo>
                <a:lnTo>
                  <a:pt x="1664" y="3834"/>
                </a:lnTo>
                <a:lnTo>
                  <a:pt x="1654" y="3841"/>
                </a:lnTo>
                <a:lnTo>
                  <a:pt x="1643" y="3846"/>
                </a:lnTo>
                <a:lnTo>
                  <a:pt x="1631" y="3851"/>
                </a:lnTo>
                <a:lnTo>
                  <a:pt x="1620" y="3855"/>
                </a:lnTo>
                <a:lnTo>
                  <a:pt x="1608" y="3859"/>
                </a:lnTo>
                <a:lnTo>
                  <a:pt x="1597" y="3862"/>
                </a:lnTo>
                <a:lnTo>
                  <a:pt x="1586" y="3864"/>
                </a:lnTo>
                <a:lnTo>
                  <a:pt x="1573" y="3866"/>
                </a:lnTo>
                <a:lnTo>
                  <a:pt x="1562" y="3868"/>
                </a:lnTo>
                <a:lnTo>
                  <a:pt x="1549" y="3868"/>
                </a:lnTo>
                <a:lnTo>
                  <a:pt x="1538" y="3870"/>
                </a:lnTo>
                <a:lnTo>
                  <a:pt x="1525" y="3868"/>
                </a:lnTo>
                <a:lnTo>
                  <a:pt x="1514" y="3868"/>
                </a:lnTo>
                <a:lnTo>
                  <a:pt x="1502" y="3866"/>
                </a:lnTo>
                <a:lnTo>
                  <a:pt x="1490" y="3864"/>
                </a:lnTo>
                <a:lnTo>
                  <a:pt x="1478" y="3862"/>
                </a:lnTo>
                <a:lnTo>
                  <a:pt x="1466" y="3859"/>
                </a:lnTo>
                <a:lnTo>
                  <a:pt x="1455" y="3855"/>
                </a:lnTo>
                <a:lnTo>
                  <a:pt x="1443" y="3851"/>
                </a:lnTo>
                <a:lnTo>
                  <a:pt x="1433" y="3847"/>
                </a:lnTo>
                <a:lnTo>
                  <a:pt x="1422" y="3842"/>
                </a:lnTo>
                <a:lnTo>
                  <a:pt x="1411" y="3835"/>
                </a:lnTo>
                <a:lnTo>
                  <a:pt x="1401" y="3829"/>
                </a:lnTo>
                <a:lnTo>
                  <a:pt x="1391" y="3822"/>
                </a:lnTo>
                <a:lnTo>
                  <a:pt x="1381" y="3815"/>
                </a:lnTo>
                <a:lnTo>
                  <a:pt x="1371" y="3806"/>
                </a:lnTo>
                <a:lnTo>
                  <a:pt x="1363" y="3798"/>
                </a:lnTo>
                <a:lnTo>
                  <a:pt x="1353" y="3789"/>
                </a:lnTo>
                <a:lnTo>
                  <a:pt x="1345" y="3779"/>
                </a:lnTo>
                <a:lnTo>
                  <a:pt x="0" y="2158"/>
                </a:lnTo>
                <a:close/>
                <a:moveTo>
                  <a:pt x="0" y="423"/>
                </a:moveTo>
                <a:lnTo>
                  <a:pt x="0" y="0"/>
                </a:lnTo>
                <a:lnTo>
                  <a:pt x="296" y="0"/>
                </a:lnTo>
                <a:lnTo>
                  <a:pt x="3416" y="3761"/>
                </a:lnTo>
                <a:lnTo>
                  <a:pt x="3424" y="3771"/>
                </a:lnTo>
                <a:lnTo>
                  <a:pt x="3431" y="3782"/>
                </a:lnTo>
                <a:lnTo>
                  <a:pt x="3437" y="3792"/>
                </a:lnTo>
                <a:lnTo>
                  <a:pt x="3444" y="3802"/>
                </a:lnTo>
                <a:lnTo>
                  <a:pt x="3449" y="3814"/>
                </a:lnTo>
                <a:lnTo>
                  <a:pt x="3454" y="3825"/>
                </a:lnTo>
                <a:lnTo>
                  <a:pt x="3458" y="3836"/>
                </a:lnTo>
                <a:lnTo>
                  <a:pt x="3462" y="3848"/>
                </a:lnTo>
                <a:lnTo>
                  <a:pt x="3465" y="3859"/>
                </a:lnTo>
                <a:lnTo>
                  <a:pt x="3468" y="3872"/>
                </a:lnTo>
                <a:lnTo>
                  <a:pt x="3470" y="3883"/>
                </a:lnTo>
                <a:lnTo>
                  <a:pt x="3472" y="3894"/>
                </a:lnTo>
                <a:lnTo>
                  <a:pt x="3473" y="3907"/>
                </a:lnTo>
                <a:lnTo>
                  <a:pt x="3473" y="3919"/>
                </a:lnTo>
                <a:lnTo>
                  <a:pt x="3473" y="3931"/>
                </a:lnTo>
                <a:lnTo>
                  <a:pt x="3472" y="3943"/>
                </a:lnTo>
                <a:lnTo>
                  <a:pt x="3471" y="3954"/>
                </a:lnTo>
                <a:lnTo>
                  <a:pt x="3468" y="3966"/>
                </a:lnTo>
                <a:lnTo>
                  <a:pt x="3465" y="3978"/>
                </a:lnTo>
                <a:lnTo>
                  <a:pt x="3462" y="3990"/>
                </a:lnTo>
                <a:lnTo>
                  <a:pt x="3459" y="4001"/>
                </a:lnTo>
                <a:lnTo>
                  <a:pt x="3455" y="4012"/>
                </a:lnTo>
                <a:lnTo>
                  <a:pt x="3450" y="4023"/>
                </a:lnTo>
                <a:lnTo>
                  <a:pt x="3445" y="4034"/>
                </a:lnTo>
                <a:lnTo>
                  <a:pt x="3438" y="4044"/>
                </a:lnTo>
                <a:lnTo>
                  <a:pt x="3432" y="4055"/>
                </a:lnTo>
                <a:lnTo>
                  <a:pt x="3426" y="4065"/>
                </a:lnTo>
                <a:lnTo>
                  <a:pt x="3418" y="4074"/>
                </a:lnTo>
                <a:lnTo>
                  <a:pt x="3410" y="4085"/>
                </a:lnTo>
                <a:lnTo>
                  <a:pt x="3401" y="4093"/>
                </a:lnTo>
                <a:lnTo>
                  <a:pt x="3393" y="4102"/>
                </a:lnTo>
                <a:lnTo>
                  <a:pt x="3382" y="4111"/>
                </a:lnTo>
                <a:lnTo>
                  <a:pt x="3373" y="4119"/>
                </a:lnTo>
                <a:lnTo>
                  <a:pt x="3363" y="4126"/>
                </a:lnTo>
                <a:lnTo>
                  <a:pt x="3352" y="4132"/>
                </a:lnTo>
                <a:lnTo>
                  <a:pt x="3341" y="4139"/>
                </a:lnTo>
                <a:lnTo>
                  <a:pt x="3330" y="4144"/>
                </a:lnTo>
                <a:lnTo>
                  <a:pt x="3319" y="4149"/>
                </a:lnTo>
                <a:lnTo>
                  <a:pt x="3308" y="4153"/>
                </a:lnTo>
                <a:lnTo>
                  <a:pt x="3295" y="4157"/>
                </a:lnTo>
                <a:lnTo>
                  <a:pt x="3284" y="4160"/>
                </a:lnTo>
                <a:lnTo>
                  <a:pt x="3273" y="4162"/>
                </a:lnTo>
                <a:lnTo>
                  <a:pt x="3260" y="4165"/>
                </a:lnTo>
                <a:lnTo>
                  <a:pt x="3249" y="4167"/>
                </a:lnTo>
                <a:lnTo>
                  <a:pt x="3236" y="4168"/>
                </a:lnTo>
                <a:lnTo>
                  <a:pt x="3225" y="4168"/>
                </a:lnTo>
                <a:lnTo>
                  <a:pt x="3212" y="4168"/>
                </a:lnTo>
                <a:lnTo>
                  <a:pt x="3201" y="4167"/>
                </a:lnTo>
                <a:lnTo>
                  <a:pt x="3189" y="4165"/>
                </a:lnTo>
                <a:lnTo>
                  <a:pt x="3177" y="4164"/>
                </a:lnTo>
                <a:lnTo>
                  <a:pt x="3166" y="4160"/>
                </a:lnTo>
                <a:lnTo>
                  <a:pt x="3154" y="4157"/>
                </a:lnTo>
                <a:lnTo>
                  <a:pt x="3142" y="4154"/>
                </a:lnTo>
                <a:lnTo>
                  <a:pt x="3132" y="4150"/>
                </a:lnTo>
                <a:lnTo>
                  <a:pt x="3120" y="4145"/>
                </a:lnTo>
                <a:lnTo>
                  <a:pt x="3109" y="4140"/>
                </a:lnTo>
                <a:lnTo>
                  <a:pt x="3098" y="4133"/>
                </a:lnTo>
                <a:lnTo>
                  <a:pt x="3088" y="4127"/>
                </a:lnTo>
                <a:lnTo>
                  <a:pt x="3078" y="4120"/>
                </a:lnTo>
                <a:lnTo>
                  <a:pt x="3068" y="4113"/>
                </a:lnTo>
                <a:lnTo>
                  <a:pt x="3059" y="4106"/>
                </a:lnTo>
                <a:lnTo>
                  <a:pt x="3050" y="4096"/>
                </a:lnTo>
                <a:lnTo>
                  <a:pt x="3040" y="4088"/>
                </a:lnTo>
                <a:lnTo>
                  <a:pt x="3032" y="4078"/>
                </a:lnTo>
                <a:lnTo>
                  <a:pt x="0" y="423"/>
                </a:lnTo>
                <a:close/>
                <a:moveTo>
                  <a:pt x="1089" y="0"/>
                </a:moveTo>
                <a:lnTo>
                  <a:pt x="1735" y="0"/>
                </a:lnTo>
                <a:lnTo>
                  <a:pt x="4251" y="3033"/>
                </a:lnTo>
                <a:lnTo>
                  <a:pt x="4260" y="3043"/>
                </a:lnTo>
                <a:lnTo>
                  <a:pt x="4267" y="3054"/>
                </a:lnTo>
                <a:lnTo>
                  <a:pt x="4273" y="3064"/>
                </a:lnTo>
                <a:lnTo>
                  <a:pt x="4279" y="3074"/>
                </a:lnTo>
                <a:lnTo>
                  <a:pt x="4286" y="3086"/>
                </a:lnTo>
                <a:lnTo>
                  <a:pt x="4290" y="3097"/>
                </a:lnTo>
                <a:lnTo>
                  <a:pt x="4294" y="3109"/>
                </a:lnTo>
                <a:lnTo>
                  <a:pt x="4298" y="3120"/>
                </a:lnTo>
                <a:lnTo>
                  <a:pt x="4301" y="3131"/>
                </a:lnTo>
                <a:lnTo>
                  <a:pt x="4304" y="3143"/>
                </a:lnTo>
                <a:lnTo>
                  <a:pt x="4306" y="3155"/>
                </a:lnTo>
                <a:lnTo>
                  <a:pt x="4307" y="3167"/>
                </a:lnTo>
                <a:lnTo>
                  <a:pt x="4308" y="3179"/>
                </a:lnTo>
                <a:lnTo>
                  <a:pt x="4308" y="3190"/>
                </a:lnTo>
                <a:lnTo>
                  <a:pt x="4308" y="3203"/>
                </a:lnTo>
                <a:lnTo>
                  <a:pt x="4307" y="3214"/>
                </a:lnTo>
                <a:lnTo>
                  <a:pt x="4306" y="3227"/>
                </a:lnTo>
                <a:lnTo>
                  <a:pt x="4304" y="3238"/>
                </a:lnTo>
                <a:lnTo>
                  <a:pt x="4301" y="3250"/>
                </a:lnTo>
                <a:lnTo>
                  <a:pt x="4298" y="3262"/>
                </a:lnTo>
                <a:lnTo>
                  <a:pt x="4295" y="3273"/>
                </a:lnTo>
                <a:lnTo>
                  <a:pt x="4291" y="3285"/>
                </a:lnTo>
                <a:lnTo>
                  <a:pt x="4286" y="3295"/>
                </a:lnTo>
                <a:lnTo>
                  <a:pt x="4280" y="3306"/>
                </a:lnTo>
                <a:lnTo>
                  <a:pt x="4275" y="3317"/>
                </a:lnTo>
                <a:lnTo>
                  <a:pt x="4268" y="3327"/>
                </a:lnTo>
                <a:lnTo>
                  <a:pt x="4262" y="3337"/>
                </a:lnTo>
                <a:lnTo>
                  <a:pt x="4253" y="3347"/>
                </a:lnTo>
                <a:lnTo>
                  <a:pt x="4246" y="3357"/>
                </a:lnTo>
                <a:lnTo>
                  <a:pt x="4238" y="3365"/>
                </a:lnTo>
                <a:lnTo>
                  <a:pt x="4229" y="3375"/>
                </a:lnTo>
                <a:lnTo>
                  <a:pt x="4219" y="3383"/>
                </a:lnTo>
                <a:lnTo>
                  <a:pt x="4209" y="3391"/>
                </a:lnTo>
                <a:lnTo>
                  <a:pt x="4198" y="3398"/>
                </a:lnTo>
                <a:lnTo>
                  <a:pt x="4188" y="3405"/>
                </a:lnTo>
                <a:lnTo>
                  <a:pt x="4177" y="3411"/>
                </a:lnTo>
                <a:lnTo>
                  <a:pt x="4166" y="3416"/>
                </a:lnTo>
                <a:lnTo>
                  <a:pt x="4155" y="3421"/>
                </a:lnTo>
                <a:lnTo>
                  <a:pt x="4144" y="3425"/>
                </a:lnTo>
                <a:lnTo>
                  <a:pt x="4132" y="3430"/>
                </a:lnTo>
                <a:lnTo>
                  <a:pt x="4120" y="3433"/>
                </a:lnTo>
                <a:lnTo>
                  <a:pt x="4108" y="3435"/>
                </a:lnTo>
                <a:lnTo>
                  <a:pt x="4097" y="3437"/>
                </a:lnTo>
                <a:lnTo>
                  <a:pt x="4084" y="3439"/>
                </a:lnTo>
                <a:lnTo>
                  <a:pt x="4073" y="3440"/>
                </a:lnTo>
                <a:lnTo>
                  <a:pt x="4061" y="3440"/>
                </a:lnTo>
                <a:lnTo>
                  <a:pt x="4048" y="3440"/>
                </a:lnTo>
                <a:lnTo>
                  <a:pt x="4037" y="3439"/>
                </a:lnTo>
                <a:lnTo>
                  <a:pt x="4025" y="3437"/>
                </a:lnTo>
                <a:lnTo>
                  <a:pt x="4013" y="3436"/>
                </a:lnTo>
                <a:lnTo>
                  <a:pt x="4001" y="3433"/>
                </a:lnTo>
                <a:lnTo>
                  <a:pt x="3990" y="3430"/>
                </a:lnTo>
                <a:lnTo>
                  <a:pt x="3979" y="3426"/>
                </a:lnTo>
                <a:lnTo>
                  <a:pt x="3967" y="3422"/>
                </a:lnTo>
                <a:lnTo>
                  <a:pt x="3956" y="3417"/>
                </a:lnTo>
                <a:lnTo>
                  <a:pt x="3945" y="3412"/>
                </a:lnTo>
                <a:lnTo>
                  <a:pt x="3934" y="3406"/>
                </a:lnTo>
                <a:lnTo>
                  <a:pt x="3924" y="3400"/>
                </a:lnTo>
                <a:lnTo>
                  <a:pt x="3914" y="3392"/>
                </a:lnTo>
                <a:lnTo>
                  <a:pt x="3904" y="3385"/>
                </a:lnTo>
                <a:lnTo>
                  <a:pt x="3895" y="3377"/>
                </a:lnTo>
                <a:lnTo>
                  <a:pt x="3885" y="3368"/>
                </a:lnTo>
                <a:lnTo>
                  <a:pt x="3877" y="3359"/>
                </a:lnTo>
                <a:lnTo>
                  <a:pt x="3869" y="3350"/>
                </a:lnTo>
                <a:lnTo>
                  <a:pt x="1089" y="0"/>
                </a:lnTo>
                <a:close/>
                <a:moveTo>
                  <a:pt x="1808" y="0"/>
                </a:moveTo>
                <a:lnTo>
                  <a:pt x="2455" y="0"/>
                </a:lnTo>
                <a:lnTo>
                  <a:pt x="4186" y="2087"/>
                </a:lnTo>
                <a:lnTo>
                  <a:pt x="4194" y="2097"/>
                </a:lnTo>
                <a:lnTo>
                  <a:pt x="4202" y="2108"/>
                </a:lnTo>
                <a:lnTo>
                  <a:pt x="4208" y="2118"/>
                </a:lnTo>
                <a:lnTo>
                  <a:pt x="4214" y="2128"/>
                </a:lnTo>
                <a:lnTo>
                  <a:pt x="4220" y="2140"/>
                </a:lnTo>
                <a:lnTo>
                  <a:pt x="4224" y="2151"/>
                </a:lnTo>
                <a:lnTo>
                  <a:pt x="4230" y="2162"/>
                </a:lnTo>
                <a:lnTo>
                  <a:pt x="4233" y="2174"/>
                </a:lnTo>
                <a:lnTo>
                  <a:pt x="4236" y="2185"/>
                </a:lnTo>
                <a:lnTo>
                  <a:pt x="4239" y="2197"/>
                </a:lnTo>
                <a:lnTo>
                  <a:pt x="4241" y="2209"/>
                </a:lnTo>
                <a:lnTo>
                  <a:pt x="4242" y="2220"/>
                </a:lnTo>
                <a:lnTo>
                  <a:pt x="4243" y="2233"/>
                </a:lnTo>
                <a:lnTo>
                  <a:pt x="4243" y="2244"/>
                </a:lnTo>
                <a:lnTo>
                  <a:pt x="4243" y="2257"/>
                </a:lnTo>
                <a:lnTo>
                  <a:pt x="4242" y="2268"/>
                </a:lnTo>
                <a:lnTo>
                  <a:pt x="4241" y="2280"/>
                </a:lnTo>
                <a:lnTo>
                  <a:pt x="4239" y="2292"/>
                </a:lnTo>
                <a:lnTo>
                  <a:pt x="4237" y="2304"/>
                </a:lnTo>
                <a:lnTo>
                  <a:pt x="4234" y="2316"/>
                </a:lnTo>
                <a:lnTo>
                  <a:pt x="4230" y="2327"/>
                </a:lnTo>
                <a:lnTo>
                  <a:pt x="4225" y="2338"/>
                </a:lnTo>
                <a:lnTo>
                  <a:pt x="4220" y="2349"/>
                </a:lnTo>
                <a:lnTo>
                  <a:pt x="4215" y="2360"/>
                </a:lnTo>
                <a:lnTo>
                  <a:pt x="4210" y="2370"/>
                </a:lnTo>
                <a:lnTo>
                  <a:pt x="4204" y="2381"/>
                </a:lnTo>
                <a:lnTo>
                  <a:pt x="4196" y="2391"/>
                </a:lnTo>
                <a:lnTo>
                  <a:pt x="4189" y="2400"/>
                </a:lnTo>
                <a:lnTo>
                  <a:pt x="4181" y="2410"/>
                </a:lnTo>
                <a:lnTo>
                  <a:pt x="4173" y="2419"/>
                </a:lnTo>
                <a:lnTo>
                  <a:pt x="4163" y="2428"/>
                </a:lnTo>
                <a:lnTo>
                  <a:pt x="4154" y="2437"/>
                </a:lnTo>
                <a:lnTo>
                  <a:pt x="4144" y="2444"/>
                </a:lnTo>
                <a:lnTo>
                  <a:pt x="4133" y="2451"/>
                </a:lnTo>
                <a:lnTo>
                  <a:pt x="4123" y="2458"/>
                </a:lnTo>
                <a:lnTo>
                  <a:pt x="4111" y="2465"/>
                </a:lnTo>
                <a:lnTo>
                  <a:pt x="4101" y="2470"/>
                </a:lnTo>
                <a:lnTo>
                  <a:pt x="4090" y="2475"/>
                </a:lnTo>
                <a:lnTo>
                  <a:pt x="4078" y="2479"/>
                </a:lnTo>
                <a:lnTo>
                  <a:pt x="4067" y="2483"/>
                </a:lnTo>
                <a:lnTo>
                  <a:pt x="4054" y="2486"/>
                </a:lnTo>
                <a:lnTo>
                  <a:pt x="4043" y="2488"/>
                </a:lnTo>
                <a:lnTo>
                  <a:pt x="4032" y="2491"/>
                </a:lnTo>
                <a:lnTo>
                  <a:pt x="4019" y="2493"/>
                </a:lnTo>
                <a:lnTo>
                  <a:pt x="4008" y="2493"/>
                </a:lnTo>
                <a:lnTo>
                  <a:pt x="3995" y="2494"/>
                </a:lnTo>
                <a:lnTo>
                  <a:pt x="3984" y="2493"/>
                </a:lnTo>
                <a:lnTo>
                  <a:pt x="3971" y="2493"/>
                </a:lnTo>
                <a:lnTo>
                  <a:pt x="3960" y="2491"/>
                </a:lnTo>
                <a:lnTo>
                  <a:pt x="3948" y="2488"/>
                </a:lnTo>
                <a:lnTo>
                  <a:pt x="3936" y="2486"/>
                </a:lnTo>
                <a:lnTo>
                  <a:pt x="3925" y="2483"/>
                </a:lnTo>
                <a:lnTo>
                  <a:pt x="3913" y="2480"/>
                </a:lnTo>
                <a:lnTo>
                  <a:pt x="3902" y="2475"/>
                </a:lnTo>
                <a:lnTo>
                  <a:pt x="3891" y="2471"/>
                </a:lnTo>
                <a:lnTo>
                  <a:pt x="3880" y="2466"/>
                </a:lnTo>
                <a:lnTo>
                  <a:pt x="3869" y="2459"/>
                </a:lnTo>
                <a:lnTo>
                  <a:pt x="3858" y="2453"/>
                </a:lnTo>
                <a:lnTo>
                  <a:pt x="3849" y="2446"/>
                </a:lnTo>
                <a:lnTo>
                  <a:pt x="3839" y="2439"/>
                </a:lnTo>
                <a:lnTo>
                  <a:pt x="3829" y="2431"/>
                </a:lnTo>
                <a:lnTo>
                  <a:pt x="3820" y="2422"/>
                </a:lnTo>
                <a:lnTo>
                  <a:pt x="3812" y="2413"/>
                </a:lnTo>
                <a:lnTo>
                  <a:pt x="3803" y="2404"/>
                </a:lnTo>
                <a:lnTo>
                  <a:pt x="1808" y="0"/>
                </a:lnTo>
                <a:close/>
                <a:moveTo>
                  <a:pt x="2529" y="0"/>
                </a:moveTo>
                <a:lnTo>
                  <a:pt x="3175" y="0"/>
                </a:lnTo>
                <a:lnTo>
                  <a:pt x="3986" y="978"/>
                </a:lnTo>
                <a:lnTo>
                  <a:pt x="3994" y="987"/>
                </a:lnTo>
                <a:lnTo>
                  <a:pt x="4001" y="998"/>
                </a:lnTo>
                <a:lnTo>
                  <a:pt x="4008" y="1009"/>
                </a:lnTo>
                <a:lnTo>
                  <a:pt x="4014" y="1019"/>
                </a:lnTo>
                <a:lnTo>
                  <a:pt x="4020" y="1031"/>
                </a:lnTo>
                <a:lnTo>
                  <a:pt x="4024" y="1041"/>
                </a:lnTo>
                <a:lnTo>
                  <a:pt x="4029" y="1053"/>
                </a:lnTo>
                <a:lnTo>
                  <a:pt x="4033" y="1065"/>
                </a:lnTo>
                <a:lnTo>
                  <a:pt x="4036" y="1076"/>
                </a:lnTo>
                <a:lnTo>
                  <a:pt x="4039" y="1088"/>
                </a:lnTo>
                <a:lnTo>
                  <a:pt x="4041" y="1100"/>
                </a:lnTo>
                <a:lnTo>
                  <a:pt x="4042" y="1112"/>
                </a:lnTo>
                <a:lnTo>
                  <a:pt x="4043" y="1124"/>
                </a:lnTo>
                <a:lnTo>
                  <a:pt x="4043" y="1135"/>
                </a:lnTo>
                <a:lnTo>
                  <a:pt x="4043" y="1148"/>
                </a:lnTo>
                <a:lnTo>
                  <a:pt x="4042" y="1159"/>
                </a:lnTo>
                <a:lnTo>
                  <a:pt x="4041" y="1172"/>
                </a:lnTo>
                <a:lnTo>
                  <a:pt x="4039" y="1183"/>
                </a:lnTo>
                <a:lnTo>
                  <a:pt x="4037" y="1194"/>
                </a:lnTo>
                <a:lnTo>
                  <a:pt x="4034" y="1207"/>
                </a:lnTo>
                <a:lnTo>
                  <a:pt x="4029" y="1218"/>
                </a:lnTo>
                <a:lnTo>
                  <a:pt x="4025" y="1229"/>
                </a:lnTo>
                <a:lnTo>
                  <a:pt x="4020" y="1240"/>
                </a:lnTo>
                <a:lnTo>
                  <a:pt x="4015" y="1251"/>
                </a:lnTo>
                <a:lnTo>
                  <a:pt x="4010" y="1262"/>
                </a:lnTo>
                <a:lnTo>
                  <a:pt x="4004" y="1272"/>
                </a:lnTo>
                <a:lnTo>
                  <a:pt x="3996" y="1282"/>
                </a:lnTo>
                <a:lnTo>
                  <a:pt x="3989" y="1292"/>
                </a:lnTo>
                <a:lnTo>
                  <a:pt x="3981" y="1301"/>
                </a:lnTo>
                <a:lnTo>
                  <a:pt x="3972" y="1310"/>
                </a:lnTo>
                <a:lnTo>
                  <a:pt x="3963" y="1320"/>
                </a:lnTo>
                <a:lnTo>
                  <a:pt x="3954" y="1328"/>
                </a:lnTo>
                <a:lnTo>
                  <a:pt x="3943" y="1335"/>
                </a:lnTo>
                <a:lnTo>
                  <a:pt x="3933" y="1342"/>
                </a:lnTo>
                <a:lnTo>
                  <a:pt x="3923" y="1350"/>
                </a:lnTo>
                <a:lnTo>
                  <a:pt x="3911" y="1356"/>
                </a:lnTo>
                <a:lnTo>
                  <a:pt x="3901" y="1361"/>
                </a:lnTo>
                <a:lnTo>
                  <a:pt x="3889" y="1366"/>
                </a:lnTo>
                <a:lnTo>
                  <a:pt x="3878" y="1370"/>
                </a:lnTo>
                <a:lnTo>
                  <a:pt x="3867" y="1375"/>
                </a:lnTo>
                <a:lnTo>
                  <a:pt x="3855" y="1378"/>
                </a:lnTo>
                <a:lnTo>
                  <a:pt x="3843" y="1380"/>
                </a:lnTo>
                <a:lnTo>
                  <a:pt x="3831" y="1382"/>
                </a:lnTo>
                <a:lnTo>
                  <a:pt x="3819" y="1383"/>
                </a:lnTo>
                <a:lnTo>
                  <a:pt x="3808" y="1384"/>
                </a:lnTo>
                <a:lnTo>
                  <a:pt x="3795" y="1385"/>
                </a:lnTo>
                <a:lnTo>
                  <a:pt x="3784" y="1384"/>
                </a:lnTo>
                <a:lnTo>
                  <a:pt x="3771" y="1383"/>
                </a:lnTo>
                <a:lnTo>
                  <a:pt x="3760" y="1382"/>
                </a:lnTo>
                <a:lnTo>
                  <a:pt x="3747" y="1380"/>
                </a:lnTo>
                <a:lnTo>
                  <a:pt x="3736" y="1378"/>
                </a:lnTo>
                <a:lnTo>
                  <a:pt x="3725" y="1375"/>
                </a:lnTo>
                <a:lnTo>
                  <a:pt x="3713" y="1370"/>
                </a:lnTo>
                <a:lnTo>
                  <a:pt x="3702" y="1366"/>
                </a:lnTo>
                <a:lnTo>
                  <a:pt x="3690" y="1362"/>
                </a:lnTo>
                <a:lnTo>
                  <a:pt x="3680" y="1357"/>
                </a:lnTo>
                <a:lnTo>
                  <a:pt x="3669" y="1351"/>
                </a:lnTo>
                <a:lnTo>
                  <a:pt x="3658" y="1345"/>
                </a:lnTo>
                <a:lnTo>
                  <a:pt x="3649" y="1337"/>
                </a:lnTo>
                <a:lnTo>
                  <a:pt x="3639" y="1330"/>
                </a:lnTo>
                <a:lnTo>
                  <a:pt x="3629" y="1322"/>
                </a:lnTo>
                <a:lnTo>
                  <a:pt x="3620" y="1313"/>
                </a:lnTo>
                <a:lnTo>
                  <a:pt x="3612" y="1304"/>
                </a:lnTo>
                <a:lnTo>
                  <a:pt x="3603" y="1295"/>
                </a:lnTo>
                <a:lnTo>
                  <a:pt x="2529"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7682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evice MockUp (19-04-22)-01">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9010D0E9-E966-4E56-8400-E8F280B846AC}"/>
              </a:ext>
            </a:extLst>
          </p:cNvPr>
          <p:cNvSpPr/>
          <p:nvPr userDrawn="1"/>
        </p:nvSpPr>
        <p:spPr>
          <a:xfrm>
            <a:off x="0" y="0"/>
            <a:ext cx="12192000" cy="6858000"/>
          </a:xfrm>
          <a:prstGeom prst="rect">
            <a:avLst/>
          </a:prstGeom>
          <a:gradFill flip="none" rotWithShape="1">
            <a:gsLst>
              <a:gs pos="14000">
                <a:schemeClr val="accent1"/>
              </a:gs>
              <a:gs pos="51000">
                <a:schemeClr val="accent5"/>
              </a:gs>
              <a:gs pos="90000">
                <a:schemeClr val="accent4"/>
              </a:gs>
            </a:gsLst>
            <a:lin ang="4200000" scaled="0"/>
            <a:tileRect/>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4" name="Полилиния: фигура 13">
            <a:extLst>
              <a:ext uri="{FF2B5EF4-FFF2-40B4-BE49-F238E27FC236}">
                <a16:creationId xmlns:a16="http://schemas.microsoft.com/office/drawing/2014/main" id="{854D19D1-1985-439F-9446-1406247D7F29}"/>
              </a:ext>
            </a:extLst>
          </p:cNvPr>
          <p:cNvSpPr/>
          <p:nvPr userDrawn="1"/>
        </p:nvSpPr>
        <p:spPr>
          <a:xfrm>
            <a:off x="1" y="1"/>
            <a:ext cx="11582399" cy="6857996"/>
          </a:xfrm>
          <a:custGeom>
            <a:avLst/>
            <a:gdLst>
              <a:gd name="connsiteX0" fmla="*/ 0 w 17373599"/>
              <a:gd name="connsiteY0" fmla="*/ 0 h 10288582"/>
              <a:gd name="connsiteX1" fmla="*/ 17373599 w 17373599"/>
              <a:gd name="connsiteY1" fmla="*/ 0 h 10288582"/>
              <a:gd name="connsiteX2" fmla="*/ 17373599 w 17373599"/>
              <a:gd name="connsiteY2" fmla="*/ 5 h 10288582"/>
              <a:gd name="connsiteX3" fmla="*/ 15180032 w 17373599"/>
              <a:gd name="connsiteY3" fmla="*/ 5 h 10288582"/>
              <a:gd name="connsiteX4" fmla="*/ 15058924 w 17373599"/>
              <a:gd name="connsiteY4" fmla="*/ 222270 h 10288582"/>
              <a:gd name="connsiteX5" fmla="*/ 14728430 w 17373599"/>
              <a:gd name="connsiteY5" fmla="*/ 822547 h 10288582"/>
              <a:gd name="connsiteX6" fmla="*/ 14079460 w 17373599"/>
              <a:gd name="connsiteY6" fmla="*/ 2074992 h 10288582"/>
              <a:gd name="connsiteX7" fmla="*/ 13433092 w 17373599"/>
              <a:gd name="connsiteY7" fmla="*/ 3349717 h 10288582"/>
              <a:gd name="connsiteX8" fmla="*/ 12792182 w 17373599"/>
              <a:gd name="connsiteY8" fmla="*/ 4620682 h 10288582"/>
              <a:gd name="connsiteX9" fmla="*/ 12143208 w 17373599"/>
              <a:gd name="connsiteY9" fmla="*/ 5873120 h 10288582"/>
              <a:gd name="connsiteX10" fmla="*/ 11819474 w 17373599"/>
              <a:gd name="connsiteY10" fmla="*/ 6480782 h 10288582"/>
              <a:gd name="connsiteX11" fmla="*/ 11488989 w 17373599"/>
              <a:gd name="connsiteY11" fmla="*/ 7081047 h 10288582"/>
              <a:gd name="connsiteX12" fmla="*/ 11166801 w 17373599"/>
              <a:gd name="connsiteY12" fmla="*/ 7651548 h 10288582"/>
              <a:gd name="connsiteX13" fmla="*/ 10831079 w 17373599"/>
              <a:gd name="connsiteY13" fmla="*/ 8207293 h 10288582"/>
              <a:gd name="connsiteX14" fmla="*/ 10496886 w 17373599"/>
              <a:gd name="connsiteY14" fmla="*/ 8725863 h 10288582"/>
              <a:gd name="connsiteX15" fmla="*/ 10155930 w 17373599"/>
              <a:gd name="connsiteY15" fmla="*/ 9237089 h 10288582"/>
              <a:gd name="connsiteX16" fmla="*/ 9816502 w 17373599"/>
              <a:gd name="connsiteY16" fmla="*/ 9711132 h 10288582"/>
              <a:gd name="connsiteX17" fmla="*/ 9467704 w 17373599"/>
              <a:gd name="connsiteY17" fmla="*/ 10155533 h 10288582"/>
              <a:gd name="connsiteX18" fmla="*/ 9351351 w 17373599"/>
              <a:gd name="connsiteY18" fmla="*/ 10288582 h 10288582"/>
              <a:gd name="connsiteX19" fmla="*/ 0 w 17373599"/>
              <a:gd name="connsiteY19" fmla="*/ 10288582 h 102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73599" h="10288582">
                <a:moveTo>
                  <a:pt x="0" y="0"/>
                </a:moveTo>
                <a:lnTo>
                  <a:pt x="17373599" y="0"/>
                </a:lnTo>
                <a:lnTo>
                  <a:pt x="17373599" y="5"/>
                </a:lnTo>
                <a:lnTo>
                  <a:pt x="15180032" y="5"/>
                </a:lnTo>
                <a:lnTo>
                  <a:pt x="15058924" y="222270"/>
                </a:lnTo>
                <a:lnTo>
                  <a:pt x="14728430" y="822547"/>
                </a:lnTo>
                <a:lnTo>
                  <a:pt x="14079460" y="2074992"/>
                </a:lnTo>
                <a:lnTo>
                  <a:pt x="13433092" y="3349717"/>
                </a:lnTo>
                <a:lnTo>
                  <a:pt x="12792182" y="4620682"/>
                </a:lnTo>
                <a:lnTo>
                  <a:pt x="12143208" y="5873120"/>
                </a:lnTo>
                <a:lnTo>
                  <a:pt x="11819474" y="6480782"/>
                </a:lnTo>
                <a:lnTo>
                  <a:pt x="11488989" y="7081047"/>
                </a:lnTo>
                <a:lnTo>
                  <a:pt x="11166801" y="7651548"/>
                </a:lnTo>
                <a:lnTo>
                  <a:pt x="10831079" y="8207293"/>
                </a:lnTo>
                <a:lnTo>
                  <a:pt x="10496886" y="8725863"/>
                </a:lnTo>
                <a:lnTo>
                  <a:pt x="10155930" y="9237089"/>
                </a:lnTo>
                <a:lnTo>
                  <a:pt x="9816502" y="9711132"/>
                </a:lnTo>
                <a:lnTo>
                  <a:pt x="9467704" y="10155533"/>
                </a:lnTo>
                <a:lnTo>
                  <a:pt x="9351351" y="10288582"/>
                </a:lnTo>
                <a:lnTo>
                  <a:pt x="0" y="10288582"/>
                </a:lnTo>
                <a:close/>
              </a:path>
            </a:pathLst>
          </a:custGeom>
          <a:gradFill>
            <a:gsLst>
              <a:gs pos="64000">
                <a:schemeClr val="accent1">
                  <a:alpha val="0"/>
                </a:schemeClr>
              </a:gs>
              <a:gs pos="0">
                <a:schemeClr val="accent1"/>
              </a:gs>
            </a:gsLst>
            <a:lin ang="21594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15" name="Полилиния: фигура 14">
            <a:extLst>
              <a:ext uri="{FF2B5EF4-FFF2-40B4-BE49-F238E27FC236}">
                <a16:creationId xmlns:a16="http://schemas.microsoft.com/office/drawing/2014/main" id="{EE7D7B3A-2DF4-4426-B4A0-0D7CDCD430E2}"/>
              </a:ext>
            </a:extLst>
          </p:cNvPr>
          <p:cNvSpPr/>
          <p:nvPr userDrawn="1"/>
        </p:nvSpPr>
        <p:spPr>
          <a:xfrm>
            <a:off x="2" y="2201006"/>
            <a:ext cx="12191999" cy="4656992"/>
          </a:xfrm>
          <a:custGeom>
            <a:avLst/>
            <a:gdLst>
              <a:gd name="connsiteX0" fmla="*/ 18287999 w 18287999"/>
              <a:gd name="connsiteY0" fmla="*/ 0 h 6986567"/>
              <a:gd name="connsiteX1" fmla="*/ 18287999 w 18287999"/>
              <a:gd name="connsiteY1" fmla="*/ 6986567 h 6986567"/>
              <a:gd name="connsiteX2" fmla="*/ 0 w 18287999"/>
              <a:gd name="connsiteY2" fmla="*/ 6986567 h 6986567"/>
              <a:gd name="connsiteX3" fmla="*/ 0 w 18287999"/>
              <a:gd name="connsiteY3" fmla="*/ 4532696 h 6986567"/>
              <a:gd name="connsiteX4" fmla="*/ 370757 w 18287999"/>
              <a:gd name="connsiteY4" fmla="*/ 4577208 h 6986567"/>
              <a:gd name="connsiteX5" fmla="*/ 615737 w 18287999"/>
              <a:gd name="connsiteY5" fmla="*/ 4602007 h 6986567"/>
              <a:gd name="connsiteX6" fmla="*/ 856707 w 18287999"/>
              <a:gd name="connsiteY6" fmla="*/ 4624993 h 6986567"/>
              <a:gd name="connsiteX7" fmla="*/ 1096118 w 18287999"/>
              <a:gd name="connsiteY7" fmla="*/ 4642525 h 6986567"/>
              <a:gd name="connsiteX8" fmla="*/ 1333979 w 18287999"/>
              <a:gd name="connsiteY8" fmla="*/ 4654594 h 6986567"/>
              <a:gd name="connsiteX9" fmla="*/ 1572755 w 18287999"/>
              <a:gd name="connsiteY9" fmla="*/ 4657548 h 6986567"/>
              <a:gd name="connsiteX10" fmla="*/ 1807511 w 18287999"/>
              <a:gd name="connsiteY10" fmla="*/ 4658693 h 6986567"/>
              <a:gd name="connsiteX11" fmla="*/ 2043176 w 18287999"/>
              <a:gd name="connsiteY11" fmla="*/ 4650726 h 6986567"/>
              <a:gd name="connsiteX12" fmla="*/ 2273274 w 18287999"/>
              <a:gd name="connsiteY12" fmla="*/ 4635491 h 6986567"/>
              <a:gd name="connsiteX13" fmla="*/ 2503511 w 18287999"/>
              <a:gd name="connsiteY13" fmla="*/ 4608409 h 6986567"/>
              <a:gd name="connsiteX14" fmla="*/ 2725716 w 18287999"/>
              <a:gd name="connsiteY14" fmla="*/ 4577714 h 6986567"/>
              <a:gd name="connsiteX15" fmla="*/ 2949743 w 18287999"/>
              <a:gd name="connsiteY15" fmla="*/ 4528787 h 6986567"/>
              <a:gd name="connsiteX16" fmla="*/ 3168197 w 18287999"/>
              <a:gd name="connsiteY16" fmla="*/ 4472592 h 6986567"/>
              <a:gd name="connsiteX17" fmla="*/ 3386789 w 18287999"/>
              <a:gd name="connsiteY17" fmla="*/ 4404556 h 6986567"/>
              <a:gd name="connsiteX18" fmla="*/ 3599819 w 18287999"/>
              <a:gd name="connsiteY18" fmla="*/ 4329244 h 6986567"/>
              <a:gd name="connsiteX19" fmla="*/ 3811415 w 18287999"/>
              <a:gd name="connsiteY19" fmla="*/ 4236634 h 6986567"/>
              <a:gd name="connsiteX20" fmla="*/ 4014995 w 18287999"/>
              <a:gd name="connsiteY20" fmla="*/ 4140402 h 6986567"/>
              <a:gd name="connsiteX21" fmla="*/ 4221942 w 18287999"/>
              <a:gd name="connsiteY21" fmla="*/ 4031408 h 6986567"/>
              <a:gd name="connsiteX22" fmla="*/ 4423326 w 18287999"/>
              <a:gd name="connsiteY22" fmla="*/ 3915144 h 6986567"/>
              <a:gd name="connsiteX23" fmla="*/ 4625621 w 18287999"/>
              <a:gd name="connsiteY23" fmla="*/ 3789760 h 6986567"/>
              <a:gd name="connsiteX24" fmla="*/ 4823899 w 18287999"/>
              <a:gd name="connsiteY24" fmla="*/ 3662575 h 6986567"/>
              <a:gd name="connsiteX25" fmla="*/ 5023086 w 18287999"/>
              <a:gd name="connsiteY25" fmla="*/ 3526273 h 6986567"/>
              <a:gd name="connsiteX26" fmla="*/ 5214242 w 18287999"/>
              <a:gd name="connsiteY26" fmla="*/ 3386351 h 6986567"/>
              <a:gd name="connsiteX27" fmla="*/ 5410324 w 18287999"/>
              <a:gd name="connsiteY27" fmla="*/ 3239129 h 6986567"/>
              <a:gd name="connsiteX28" fmla="*/ 5602397 w 18287999"/>
              <a:gd name="connsiteY28" fmla="*/ 3090093 h 6986567"/>
              <a:gd name="connsiteX29" fmla="*/ 5987440 w 18287999"/>
              <a:gd name="connsiteY29" fmla="*/ 2782919 h 6986567"/>
              <a:gd name="connsiteX30" fmla="*/ 6367695 w 18287999"/>
              <a:gd name="connsiteY30" fmla="*/ 2471201 h 6986567"/>
              <a:gd name="connsiteX31" fmla="*/ 6751192 w 18287999"/>
              <a:gd name="connsiteY31" fmla="*/ 2158560 h 6986567"/>
              <a:gd name="connsiteX32" fmla="*/ 7136233 w 18287999"/>
              <a:gd name="connsiteY32" fmla="*/ 1851384 h 6986567"/>
              <a:gd name="connsiteX33" fmla="*/ 7332318 w 18287999"/>
              <a:gd name="connsiteY33" fmla="*/ 1704161 h 6986567"/>
              <a:gd name="connsiteX34" fmla="*/ 7525158 w 18287999"/>
              <a:gd name="connsiteY34" fmla="*/ 1557861 h 6986567"/>
              <a:gd name="connsiteX35" fmla="*/ 7718779 w 18287999"/>
              <a:gd name="connsiteY35" fmla="*/ 1414290 h 6986567"/>
              <a:gd name="connsiteX36" fmla="*/ 7914730 w 18287999"/>
              <a:gd name="connsiteY36" fmla="*/ 1278909 h 6986567"/>
              <a:gd name="connsiteX37" fmla="*/ 8116247 w 18287999"/>
              <a:gd name="connsiteY37" fmla="*/ 1150797 h 6986567"/>
              <a:gd name="connsiteX38" fmla="*/ 8315298 w 18287999"/>
              <a:gd name="connsiteY38" fmla="*/ 1026339 h 6986567"/>
              <a:gd name="connsiteX39" fmla="*/ 8520698 w 18287999"/>
              <a:gd name="connsiteY39" fmla="*/ 911882 h 6986567"/>
              <a:gd name="connsiteX40" fmla="*/ 8723627 w 18287999"/>
              <a:gd name="connsiteY40" fmla="*/ 801079 h 6986567"/>
              <a:gd name="connsiteX41" fmla="*/ 8933683 w 18287999"/>
              <a:gd name="connsiteY41" fmla="*/ 703002 h 6986567"/>
              <a:gd name="connsiteX42" fmla="*/ 9140365 w 18287999"/>
              <a:gd name="connsiteY42" fmla="*/ 617694 h 6986567"/>
              <a:gd name="connsiteX43" fmla="*/ 9355074 w 18287999"/>
              <a:gd name="connsiteY43" fmla="*/ 536003 h 6986567"/>
              <a:gd name="connsiteX44" fmla="*/ 9570427 w 18287999"/>
              <a:gd name="connsiteY44" fmla="*/ 468886 h 6986567"/>
              <a:gd name="connsiteX45" fmla="*/ 9792126 w 18287999"/>
              <a:gd name="connsiteY45" fmla="*/ 411769 h 6986567"/>
              <a:gd name="connsiteX46" fmla="*/ 10014461 w 18287999"/>
              <a:gd name="connsiteY46" fmla="*/ 369231 h 6986567"/>
              <a:gd name="connsiteX47" fmla="*/ 10241591 w 18287999"/>
              <a:gd name="connsiteY47" fmla="*/ 331224 h 6986567"/>
              <a:gd name="connsiteX48" fmla="*/ 10465348 w 18287999"/>
              <a:gd name="connsiteY48" fmla="*/ 305989 h 6986567"/>
              <a:gd name="connsiteX49" fmla="*/ 10699463 w 18287999"/>
              <a:gd name="connsiteY49" fmla="*/ 292563 h 6986567"/>
              <a:gd name="connsiteX50" fmla="*/ 10931114 w 18287999"/>
              <a:gd name="connsiteY50" fmla="*/ 282785 h 6986567"/>
              <a:gd name="connsiteX51" fmla="*/ 11169111 w 18287999"/>
              <a:gd name="connsiteY51" fmla="*/ 283011 h 6986567"/>
              <a:gd name="connsiteX52" fmla="*/ 11404644 w 18287999"/>
              <a:gd name="connsiteY52" fmla="*/ 286887 h 6986567"/>
              <a:gd name="connsiteX53" fmla="*/ 11645745 w 18287999"/>
              <a:gd name="connsiteY53" fmla="*/ 298035 h 6986567"/>
              <a:gd name="connsiteX54" fmla="*/ 11882695 w 18287999"/>
              <a:gd name="connsiteY54" fmla="*/ 319213 h 6986567"/>
              <a:gd name="connsiteX55" fmla="*/ 12126899 w 18287999"/>
              <a:gd name="connsiteY55" fmla="*/ 341285 h 6986567"/>
              <a:gd name="connsiteX56" fmla="*/ 12367865 w 18287999"/>
              <a:gd name="connsiteY56" fmla="*/ 364274 h 6986567"/>
              <a:gd name="connsiteX57" fmla="*/ 12856917 w 18287999"/>
              <a:gd name="connsiteY57" fmla="*/ 422987 h 6986567"/>
              <a:gd name="connsiteX58" fmla="*/ 13344283 w 18287999"/>
              <a:gd name="connsiteY58" fmla="*/ 488079 h 6986567"/>
              <a:gd name="connsiteX59" fmla="*/ 13834886 w 18287999"/>
              <a:gd name="connsiteY59" fmla="*/ 552253 h 6986567"/>
              <a:gd name="connsiteX60" fmla="*/ 14323938 w 18287999"/>
              <a:gd name="connsiteY60" fmla="*/ 610966 h 6986567"/>
              <a:gd name="connsiteX61" fmla="*/ 14568917 w 18287999"/>
              <a:gd name="connsiteY61" fmla="*/ 635766 h 6986567"/>
              <a:gd name="connsiteX62" fmla="*/ 14809887 w 18287999"/>
              <a:gd name="connsiteY62" fmla="*/ 658755 h 6986567"/>
              <a:gd name="connsiteX63" fmla="*/ 15049301 w 18287999"/>
              <a:gd name="connsiteY63" fmla="*/ 676285 h 6986567"/>
              <a:gd name="connsiteX64" fmla="*/ 15287163 w 18287999"/>
              <a:gd name="connsiteY64" fmla="*/ 688355 h 6986567"/>
              <a:gd name="connsiteX65" fmla="*/ 15525933 w 18287999"/>
              <a:gd name="connsiteY65" fmla="*/ 691312 h 6986567"/>
              <a:gd name="connsiteX66" fmla="*/ 15760693 w 18287999"/>
              <a:gd name="connsiteY66" fmla="*/ 692454 h 6986567"/>
              <a:gd name="connsiteX67" fmla="*/ 15996355 w 18287999"/>
              <a:gd name="connsiteY67" fmla="*/ 684488 h 6986567"/>
              <a:gd name="connsiteX68" fmla="*/ 16226457 w 18287999"/>
              <a:gd name="connsiteY68" fmla="*/ 669250 h 6986567"/>
              <a:gd name="connsiteX69" fmla="*/ 16456689 w 18287999"/>
              <a:gd name="connsiteY69" fmla="*/ 642171 h 6986567"/>
              <a:gd name="connsiteX70" fmla="*/ 16678899 w 18287999"/>
              <a:gd name="connsiteY70" fmla="*/ 611471 h 6986567"/>
              <a:gd name="connsiteX71" fmla="*/ 16902923 w 18287999"/>
              <a:gd name="connsiteY71" fmla="*/ 562547 h 6986567"/>
              <a:gd name="connsiteX72" fmla="*/ 17121377 w 18287999"/>
              <a:gd name="connsiteY72" fmla="*/ 506350 h 6986567"/>
              <a:gd name="connsiteX73" fmla="*/ 17339967 w 18287999"/>
              <a:gd name="connsiteY73" fmla="*/ 438316 h 6986567"/>
              <a:gd name="connsiteX74" fmla="*/ 17552995 w 18287999"/>
              <a:gd name="connsiteY74" fmla="*/ 363007 h 6986567"/>
              <a:gd name="connsiteX75" fmla="*/ 17764597 w 18287999"/>
              <a:gd name="connsiteY75" fmla="*/ 270392 h 6986567"/>
              <a:gd name="connsiteX76" fmla="*/ 17968177 w 18287999"/>
              <a:gd name="connsiteY76" fmla="*/ 174160 h 6986567"/>
              <a:gd name="connsiteX77" fmla="*/ 18175125 w 18287999"/>
              <a:gd name="connsiteY77" fmla="*/ 65168 h 698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8287999" h="6986567">
                <a:moveTo>
                  <a:pt x="18287999" y="0"/>
                </a:moveTo>
                <a:lnTo>
                  <a:pt x="18287999" y="6986567"/>
                </a:lnTo>
                <a:lnTo>
                  <a:pt x="0" y="6986567"/>
                </a:lnTo>
                <a:lnTo>
                  <a:pt x="0" y="4532696"/>
                </a:lnTo>
                <a:lnTo>
                  <a:pt x="370757" y="4577208"/>
                </a:lnTo>
                <a:lnTo>
                  <a:pt x="615737" y="4602007"/>
                </a:lnTo>
                <a:lnTo>
                  <a:pt x="856707" y="4624993"/>
                </a:lnTo>
                <a:lnTo>
                  <a:pt x="1096118" y="4642525"/>
                </a:lnTo>
                <a:lnTo>
                  <a:pt x="1333979" y="4654594"/>
                </a:lnTo>
                <a:lnTo>
                  <a:pt x="1572755" y="4657548"/>
                </a:lnTo>
                <a:lnTo>
                  <a:pt x="1807511" y="4658693"/>
                </a:lnTo>
                <a:lnTo>
                  <a:pt x="2043176" y="4650726"/>
                </a:lnTo>
                <a:lnTo>
                  <a:pt x="2273274" y="4635491"/>
                </a:lnTo>
                <a:lnTo>
                  <a:pt x="2503511" y="4608409"/>
                </a:lnTo>
                <a:lnTo>
                  <a:pt x="2725716" y="4577714"/>
                </a:lnTo>
                <a:lnTo>
                  <a:pt x="2949743" y="4528787"/>
                </a:lnTo>
                <a:lnTo>
                  <a:pt x="3168197" y="4472592"/>
                </a:lnTo>
                <a:lnTo>
                  <a:pt x="3386789" y="4404556"/>
                </a:lnTo>
                <a:lnTo>
                  <a:pt x="3599819" y="4329244"/>
                </a:lnTo>
                <a:lnTo>
                  <a:pt x="3811415" y="4236634"/>
                </a:lnTo>
                <a:lnTo>
                  <a:pt x="4014995" y="4140402"/>
                </a:lnTo>
                <a:lnTo>
                  <a:pt x="4221942" y="4031408"/>
                </a:lnTo>
                <a:lnTo>
                  <a:pt x="4423326" y="3915144"/>
                </a:lnTo>
                <a:lnTo>
                  <a:pt x="4625621" y="3789760"/>
                </a:lnTo>
                <a:lnTo>
                  <a:pt x="4823899" y="3662575"/>
                </a:lnTo>
                <a:lnTo>
                  <a:pt x="5023086" y="3526273"/>
                </a:lnTo>
                <a:lnTo>
                  <a:pt x="5214242" y="3386351"/>
                </a:lnTo>
                <a:lnTo>
                  <a:pt x="5410324" y="3239129"/>
                </a:lnTo>
                <a:lnTo>
                  <a:pt x="5602397" y="3090093"/>
                </a:lnTo>
                <a:lnTo>
                  <a:pt x="5987440" y="2782919"/>
                </a:lnTo>
                <a:lnTo>
                  <a:pt x="6367695" y="2471201"/>
                </a:lnTo>
                <a:lnTo>
                  <a:pt x="6751192" y="2158560"/>
                </a:lnTo>
                <a:lnTo>
                  <a:pt x="7136233" y="1851384"/>
                </a:lnTo>
                <a:lnTo>
                  <a:pt x="7332318" y="1704161"/>
                </a:lnTo>
                <a:lnTo>
                  <a:pt x="7525158" y="1557861"/>
                </a:lnTo>
                <a:lnTo>
                  <a:pt x="7718779" y="1414290"/>
                </a:lnTo>
                <a:lnTo>
                  <a:pt x="7914730" y="1278909"/>
                </a:lnTo>
                <a:lnTo>
                  <a:pt x="8116247" y="1150797"/>
                </a:lnTo>
                <a:lnTo>
                  <a:pt x="8315298" y="1026339"/>
                </a:lnTo>
                <a:lnTo>
                  <a:pt x="8520698" y="911882"/>
                </a:lnTo>
                <a:lnTo>
                  <a:pt x="8723627" y="801079"/>
                </a:lnTo>
                <a:lnTo>
                  <a:pt x="8933683" y="703002"/>
                </a:lnTo>
                <a:lnTo>
                  <a:pt x="9140365" y="617694"/>
                </a:lnTo>
                <a:lnTo>
                  <a:pt x="9355074" y="536003"/>
                </a:lnTo>
                <a:lnTo>
                  <a:pt x="9570427" y="468886"/>
                </a:lnTo>
                <a:lnTo>
                  <a:pt x="9792126" y="411769"/>
                </a:lnTo>
                <a:lnTo>
                  <a:pt x="10014461" y="369231"/>
                </a:lnTo>
                <a:lnTo>
                  <a:pt x="10241591" y="331224"/>
                </a:lnTo>
                <a:lnTo>
                  <a:pt x="10465348" y="305989"/>
                </a:lnTo>
                <a:lnTo>
                  <a:pt x="10699463" y="292563"/>
                </a:lnTo>
                <a:lnTo>
                  <a:pt x="10931114" y="282785"/>
                </a:lnTo>
                <a:lnTo>
                  <a:pt x="11169111" y="283011"/>
                </a:lnTo>
                <a:lnTo>
                  <a:pt x="11404644" y="286887"/>
                </a:lnTo>
                <a:lnTo>
                  <a:pt x="11645745" y="298035"/>
                </a:lnTo>
                <a:lnTo>
                  <a:pt x="11882695" y="319213"/>
                </a:lnTo>
                <a:lnTo>
                  <a:pt x="12126899" y="341285"/>
                </a:lnTo>
                <a:lnTo>
                  <a:pt x="12367865" y="364274"/>
                </a:lnTo>
                <a:lnTo>
                  <a:pt x="12856917" y="422987"/>
                </a:lnTo>
                <a:lnTo>
                  <a:pt x="13344283" y="488079"/>
                </a:lnTo>
                <a:lnTo>
                  <a:pt x="13834886" y="552253"/>
                </a:lnTo>
                <a:lnTo>
                  <a:pt x="14323938" y="610966"/>
                </a:lnTo>
                <a:lnTo>
                  <a:pt x="14568917" y="635766"/>
                </a:lnTo>
                <a:lnTo>
                  <a:pt x="14809887" y="658755"/>
                </a:lnTo>
                <a:lnTo>
                  <a:pt x="15049301" y="676285"/>
                </a:lnTo>
                <a:lnTo>
                  <a:pt x="15287163" y="688355"/>
                </a:lnTo>
                <a:lnTo>
                  <a:pt x="15525933" y="691312"/>
                </a:lnTo>
                <a:lnTo>
                  <a:pt x="15760693" y="692454"/>
                </a:lnTo>
                <a:lnTo>
                  <a:pt x="15996355" y="684488"/>
                </a:lnTo>
                <a:lnTo>
                  <a:pt x="16226457" y="669250"/>
                </a:lnTo>
                <a:lnTo>
                  <a:pt x="16456689" y="642171"/>
                </a:lnTo>
                <a:lnTo>
                  <a:pt x="16678899" y="611471"/>
                </a:lnTo>
                <a:lnTo>
                  <a:pt x="16902923" y="562547"/>
                </a:lnTo>
                <a:lnTo>
                  <a:pt x="17121377" y="506350"/>
                </a:lnTo>
                <a:lnTo>
                  <a:pt x="17339967" y="438316"/>
                </a:lnTo>
                <a:lnTo>
                  <a:pt x="17552995" y="363007"/>
                </a:lnTo>
                <a:lnTo>
                  <a:pt x="17764597" y="270392"/>
                </a:lnTo>
                <a:lnTo>
                  <a:pt x="17968177" y="174160"/>
                </a:lnTo>
                <a:lnTo>
                  <a:pt x="18175125" y="65168"/>
                </a:lnTo>
                <a:close/>
              </a:path>
            </a:pathLst>
          </a:custGeom>
          <a:gradFill>
            <a:gsLst>
              <a:gs pos="13000">
                <a:schemeClr val="accent4"/>
              </a:gs>
              <a:gs pos="92000">
                <a:schemeClr val="accent4">
                  <a:alpha val="0"/>
                </a:schemeClr>
              </a:gs>
            </a:gsLst>
            <a:lin ang="162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16" name="Полилиния: фигура 15">
            <a:extLst>
              <a:ext uri="{FF2B5EF4-FFF2-40B4-BE49-F238E27FC236}">
                <a16:creationId xmlns:a16="http://schemas.microsoft.com/office/drawing/2014/main" id="{E8CC5834-C0D4-4020-AAE3-633E1DB9CD9D}"/>
              </a:ext>
            </a:extLst>
          </p:cNvPr>
          <p:cNvSpPr/>
          <p:nvPr userDrawn="1"/>
        </p:nvSpPr>
        <p:spPr>
          <a:xfrm>
            <a:off x="2" y="1"/>
            <a:ext cx="12191999" cy="6857996"/>
          </a:xfrm>
          <a:custGeom>
            <a:avLst/>
            <a:gdLst>
              <a:gd name="connsiteX0" fmla="*/ 6688762 w 18287999"/>
              <a:gd name="connsiteY0" fmla="*/ 0 h 10288582"/>
              <a:gd name="connsiteX1" fmla="*/ 18287999 w 18287999"/>
              <a:gd name="connsiteY1" fmla="*/ 0 h 10288582"/>
              <a:gd name="connsiteX2" fmla="*/ 18287999 w 18287999"/>
              <a:gd name="connsiteY2" fmla="*/ 6305654 h 10288582"/>
              <a:gd name="connsiteX3" fmla="*/ 18237377 w 18287999"/>
              <a:gd name="connsiteY3" fmla="*/ 6323550 h 10288582"/>
              <a:gd name="connsiteX4" fmla="*/ 17992753 w 18287999"/>
              <a:gd name="connsiteY4" fmla="*/ 6399686 h 10288582"/>
              <a:gd name="connsiteX5" fmla="*/ 17748283 w 18287999"/>
              <a:gd name="connsiteY5" fmla="*/ 6462577 h 10288582"/>
              <a:gd name="connsiteX6" fmla="*/ 17497579 w 18287999"/>
              <a:gd name="connsiteY6" fmla="*/ 6517327 h 10288582"/>
              <a:gd name="connsiteX7" fmla="*/ 17248907 w 18287999"/>
              <a:gd name="connsiteY7" fmla="*/ 6551683 h 10288582"/>
              <a:gd name="connsiteX8" fmla="*/ 16991255 w 18287999"/>
              <a:gd name="connsiteY8" fmla="*/ 6581987 h 10288582"/>
              <a:gd name="connsiteX9" fmla="*/ 16733749 w 18287999"/>
              <a:gd name="connsiteY9" fmla="*/ 6599039 h 10288582"/>
              <a:gd name="connsiteX10" fmla="*/ 16470019 w 18287999"/>
              <a:gd name="connsiteY10" fmla="*/ 6607954 h 10288582"/>
              <a:gd name="connsiteX11" fmla="*/ 16207303 w 18287999"/>
              <a:gd name="connsiteY11" fmla="*/ 6606676 h 10288582"/>
              <a:gd name="connsiteX12" fmla="*/ 15940095 w 18287999"/>
              <a:gd name="connsiteY12" fmla="*/ 6603367 h 10288582"/>
              <a:gd name="connsiteX13" fmla="*/ 15673907 w 18287999"/>
              <a:gd name="connsiteY13" fmla="*/ 6589860 h 10288582"/>
              <a:gd name="connsiteX14" fmla="*/ 15405979 w 18287999"/>
              <a:gd name="connsiteY14" fmla="*/ 6570242 h 10288582"/>
              <a:gd name="connsiteX15" fmla="*/ 15136311 w 18287999"/>
              <a:gd name="connsiteY15" fmla="*/ 6544515 h 10288582"/>
              <a:gd name="connsiteX16" fmla="*/ 14862157 w 18287999"/>
              <a:gd name="connsiteY16" fmla="*/ 6516761 h 10288582"/>
              <a:gd name="connsiteX17" fmla="*/ 14314863 w 18287999"/>
              <a:gd name="connsiteY17" fmla="*/ 6451056 h 10288582"/>
              <a:gd name="connsiteX18" fmla="*/ 13765831 w 18287999"/>
              <a:gd name="connsiteY18" fmla="*/ 6379239 h 10288582"/>
              <a:gd name="connsiteX19" fmla="*/ 13220423 w 18287999"/>
              <a:gd name="connsiteY19" fmla="*/ 6306396 h 10288582"/>
              <a:gd name="connsiteX20" fmla="*/ 12673128 w 18287999"/>
              <a:gd name="connsiteY20" fmla="*/ 6240690 h 10288582"/>
              <a:gd name="connsiteX21" fmla="*/ 12403464 w 18287999"/>
              <a:gd name="connsiteY21" fmla="*/ 6214963 h 10288582"/>
              <a:gd name="connsiteX22" fmla="*/ 12130176 w 18287999"/>
              <a:gd name="connsiteY22" fmla="*/ 6190262 h 10288582"/>
              <a:gd name="connsiteX23" fmla="*/ 11865007 w 18287999"/>
              <a:gd name="connsiteY23" fmla="*/ 6166563 h 10288582"/>
              <a:gd name="connsiteX24" fmla="*/ 11595193 w 18287999"/>
              <a:gd name="connsiteY24" fmla="*/ 6154086 h 10288582"/>
              <a:gd name="connsiteX25" fmla="*/ 11331609 w 18287999"/>
              <a:gd name="connsiteY25" fmla="*/ 6149749 h 10288582"/>
              <a:gd name="connsiteX26" fmla="*/ 11065268 w 18287999"/>
              <a:gd name="connsiteY26" fmla="*/ 6149496 h 10288582"/>
              <a:gd name="connsiteX27" fmla="*/ 10806029 w 18287999"/>
              <a:gd name="connsiteY27" fmla="*/ 6160438 h 10288582"/>
              <a:gd name="connsiteX28" fmla="*/ 10544032 w 18287999"/>
              <a:gd name="connsiteY28" fmla="*/ 6175464 h 10288582"/>
              <a:gd name="connsiteX29" fmla="*/ 10293628 w 18287999"/>
              <a:gd name="connsiteY29" fmla="*/ 6203704 h 10288582"/>
              <a:gd name="connsiteX30" fmla="*/ 10039447 w 18287999"/>
              <a:gd name="connsiteY30" fmla="*/ 6246238 h 10288582"/>
              <a:gd name="connsiteX31" fmla="*/ 9790634 w 18287999"/>
              <a:gd name="connsiteY31" fmla="*/ 6293841 h 10288582"/>
              <a:gd name="connsiteX32" fmla="*/ 9542532 w 18287999"/>
              <a:gd name="connsiteY32" fmla="*/ 6357761 h 10288582"/>
              <a:gd name="connsiteX33" fmla="*/ 9301532 w 18287999"/>
              <a:gd name="connsiteY33" fmla="*/ 6432871 h 10288582"/>
              <a:gd name="connsiteX34" fmla="*/ 9061252 w 18287999"/>
              <a:gd name="connsiteY34" fmla="*/ 6524291 h 10288582"/>
              <a:gd name="connsiteX35" fmla="*/ 8829955 w 18287999"/>
              <a:gd name="connsiteY35" fmla="*/ 6619758 h 10288582"/>
              <a:gd name="connsiteX36" fmla="*/ 8594883 w 18287999"/>
              <a:gd name="connsiteY36" fmla="*/ 6729516 h 10288582"/>
              <a:gd name="connsiteX37" fmla="*/ 8367786 w 18287999"/>
              <a:gd name="connsiteY37" fmla="*/ 6853515 h 10288582"/>
              <a:gd name="connsiteX38" fmla="*/ 8137925 w 18287999"/>
              <a:gd name="connsiteY38" fmla="*/ 6981602 h 10288582"/>
              <a:gd name="connsiteX39" fmla="*/ 7915168 w 18287999"/>
              <a:gd name="connsiteY39" fmla="*/ 7120884 h 10288582"/>
              <a:gd name="connsiteX40" fmla="*/ 7689653 w 18287999"/>
              <a:gd name="connsiteY40" fmla="*/ 7264252 h 10288582"/>
              <a:gd name="connsiteX41" fmla="*/ 7470365 w 18287999"/>
              <a:gd name="connsiteY41" fmla="*/ 7415756 h 10288582"/>
              <a:gd name="connsiteX42" fmla="*/ 7253685 w 18287999"/>
              <a:gd name="connsiteY42" fmla="*/ 7576425 h 10288582"/>
              <a:gd name="connsiteX43" fmla="*/ 7037877 w 18287999"/>
              <a:gd name="connsiteY43" fmla="*/ 7740149 h 10288582"/>
              <a:gd name="connsiteX44" fmla="*/ 6818441 w 18287999"/>
              <a:gd name="connsiteY44" fmla="*/ 7904906 h 10288582"/>
              <a:gd name="connsiteX45" fmla="*/ 6387543 w 18287999"/>
              <a:gd name="connsiteY45" fmla="*/ 8248665 h 10288582"/>
              <a:gd name="connsiteX46" fmla="*/ 5958375 w 18287999"/>
              <a:gd name="connsiteY46" fmla="*/ 8598539 h 10288582"/>
              <a:gd name="connsiteX47" fmla="*/ 5532832 w 18287999"/>
              <a:gd name="connsiteY47" fmla="*/ 8947381 h 10288582"/>
              <a:gd name="connsiteX48" fmla="*/ 5101934 w 18287999"/>
              <a:gd name="connsiteY48" fmla="*/ 9291138 h 10288582"/>
              <a:gd name="connsiteX49" fmla="*/ 4886987 w 18287999"/>
              <a:gd name="connsiteY49" fmla="*/ 9457923 h 10288582"/>
              <a:gd name="connsiteX50" fmla="*/ 4667552 w 18287999"/>
              <a:gd name="connsiteY50" fmla="*/ 9622678 h 10288582"/>
              <a:gd name="connsiteX51" fmla="*/ 4453631 w 18287999"/>
              <a:gd name="connsiteY51" fmla="*/ 9779264 h 10288582"/>
              <a:gd name="connsiteX52" fmla="*/ 4230721 w 18287999"/>
              <a:gd name="connsiteY52" fmla="*/ 9931798 h 10288582"/>
              <a:gd name="connsiteX53" fmla="*/ 4008831 w 18287999"/>
              <a:gd name="connsiteY53" fmla="*/ 10074130 h 10288582"/>
              <a:gd name="connsiteX54" fmla="*/ 3782442 w 18287999"/>
              <a:gd name="connsiteY54" fmla="*/ 10214446 h 10288582"/>
              <a:gd name="connsiteX55" fmla="*/ 3654030 w 18287999"/>
              <a:gd name="connsiteY55" fmla="*/ 10288582 h 10288582"/>
              <a:gd name="connsiteX56" fmla="*/ 0 w 18287999"/>
              <a:gd name="connsiteY56" fmla="*/ 10288582 h 10288582"/>
              <a:gd name="connsiteX57" fmla="*/ 0 w 18287999"/>
              <a:gd name="connsiteY57" fmla="*/ 7295429 h 10288582"/>
              <a:gd name="connsiteX58" fmla="*/ 58988 w 18287999"/>
              <a:gd name="connsiteY58" fmla="*/ 7305878 h 10288582"/>
              <a:gd name="connsiteX59" fmla="*/ 325175 w 18287999"/>
              <a:gd name="connsiteY59" fmla="*/ 7338551 h 10288582"/>
              <a:gd name="connsiteX60" fmla="*/ 592388 w 18287999"/>
              <a:gd name="connsiteY60" fmla="*/ 7346547 h 10288582"/>
              <a:gd name="connsiteX61" fmla="*/ 855103 w 18287999"/>
              <a:gd name="connsiteY61" fmla="*/ 7349649 h 10288582"/>
              <a:gd name="connsiteX62" fmla="*/ 1118833 w 18287999"/>
              <a:gd name="connsiteY62" fmla="*/ 7328081 h 10288582"/>
              <a:gd name="connsiteX63" fmla="*/ 1376335 w 18287999"/>
              <a:gd name="connsiteY63" fmla="*/ 7286837 h 10288582"/>
              <a:gd name="connsiteX64" fmla="*/ 1633991 w 18287999"/>
              <a:gd name="connsiteY64" fmla="*/ 7213521 h 10288582"/>
              <a:gd name="connsiteX65" fmla="*/ 1882660 w 18287999"/>
              <a:gd name="connsiteY65" fmla="*/ 7130421 h 10288582"/>
              <a:gd name="connsiteX66" fmla="*/ 2133367 w 18287999"/>
              <a:gd name="connsiteY66" fmla="*/ 6997969 h 10288582"/>
              <a:gd name="connsiteX67" fmla="*/ 2377838 w 18287999"/>
              <a:gd name="connsiteY67" fmla="*/ 6845836 h 10288582"/>
              <a:gd name="connsiteX68" fmla="*/ 2622462 w 18287999"/>
              <a:gd name="connsiteY68" fmla="*/ 6661651 h 10288582"/>
              <a:gd name="connsiteX69" fmla="*/ 2860865 w 18287999"/>
              <a:gd name="connsiteY69" fmla="*/ 6457767 h 10288582"/>
              <a:gd name="connsiteX70" fmla="*/ 3097659 w 18287999"/>
              <a:gd name="connsiteY70" fmla="*/ 6207056 h 10288582"/>
              <a:gd name="connsiteX71" fmla="*/ 3325487 w 18287999"/>
              <a:gd name="connsiteY71" fmla="*/ 5946537 h 10288582"/>
              <a:gd name="connsiteX72" fmla="*/ 3557079 w 18287999"/>
              <a:gd name="connsiteY72" fmla="*/ 5651469 h 10288582"/>
              <a:gd name="connsiteX73" fmla="*/ 3782447 w 18287999"/>
              <a:gd name="connsiteY73" fmla="*/ 5336719 h 10288582"/>
              <a:gd name="connsiteX74" fmla="*/ 4008832 w 18287999"/>
              <a:gd name="connsiteY74" fmla="*/ 4997282 h 10288582"/>
              <a:gd name="connsiteX75" fmla="*/ 4230725 w 18287999"/>
              <a:gd name="connsiteY75" fmla="*/ 4652967 h 10288582"/>
              <a:gd name="connsiteX76" fmla="*/ 4453634 w 18287999"/>
              <a:gd name="connsiteY76" fmla="*/ 4283970 h 10288582"/>
              <a:gd name="connsiteX77" fmla="*/ 4667555 w 18287999"/>
              <a:gd name="connsiteY77" fmla="*/ 3905176 h 10288582"/>
              <a:gd name="connsiteX78" fmla="*/ 4886989 w 18287999"/>
              <a:gd name="connsiteY78" fmla="*/ 3506618 h 10288582"/>
              <a:gd name="connsiteX79" fmla="*/ 5101937 w 18287999"/>
              <a:gd name="connsiteY79" fmla="*/ 3103150 h 10288582"/>
              <a:gd name="connsiteX80" fmla="*/ 5532836 w 18287999"/>
              <a:gd name="connsiteY80" fmla="*/ 2271570 h 10288582"/>
              <a:gd name="connsiteX81" fmla="*/ 5958379 w 18287999"/>
              <a:gd name="connsiteY81" fmla="*/ 1427689 h 10288582"/>
              <a:gd name="connsiteX82" fmla="*/ 6387547 w 18287999"/>
              <a:gd name="connsiteY82" fmla="*/ 581312 h 102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8287999" h="10288582">
                <a:moveTo>
                  <a:pt x="6688762" y="0"/>
                </a:moveTo>
                <a:lnTo>
                  <a:pt x="18287999" y="0"/>
                </a:lnTo>
                <a:lnTo>
                  <a:pt x="18287999" y="6305654"/>
                </a:lnTo>
                <a:lnTo>
                  <a:pt x="18237377" y="6323550"/>
                </a:lnTo>
                <a:lnTo>
                  <a:pt x="17992753" y="6399686"/>
                </a:lnTo>
                <a:lnTo>
                  <a:pt x="17748283" y="6462577"/>
                </a:lnTo>
                <a:lnTo>
                  <a:pt x="17497579" y="6517327"/>
                </a:lnTo>
                <a:lnTo>
                  <a:pt x="17248907" y="6551683"/>
                </a:lnTo>
                <a:lnTo>
                  <a:pt x="16991255" y="6581987"/>
                </a:lnTo>
                <a:lnTo>
                  <a:pt x="16733749" y="6599039"/>
                </a:lnTo>
                <a:lnTo>
                  <a:pt x="16470019" y="6607954"/>
                </a:lnTo>
                <a:lnTo>
                  <a:pt x="16207303" y="6606676"/>
                </a:lnTo>
                <a:lnTo>
                  <a:pt x="15940095" y="6603367"/>
                </a:lnTo>
                <a:lnTo>
                  <a:pt x="15673907" y="6589860"/>
                </a:lnTo>
                <a:lnTo>
                  <a:pt x="15405979" y="6570242"/>
                </a:lnTo>
                <a:lnTo>
                  <a:pt x="15136311" y="6544515"/>
                </a:lnTo>
                <a:lnTo>
                  <a:pt x="14862157" y="6516761"/>
                </a:lnTo>
                <a:lnTo>
                  <a:pt x="14314863" y="6451056"/>
                </a:lnTo>
                <a:lnTo>
                  <a:pt x="13765831" y="6379239"/>
                </a:lnTo>
                <a:lnTo>
                  <a:pt x="13220423" y="6306396"/>
                </a:lnTo>
                <a:lnTo>
                  <a:pt x="12673128" y="6240690"/>
                </a:lnTo>
                <a:lnTo>
                  <a:pt x="12403464" y="6214963"/>
                </a:lnTo>
                <a:lnTo>
                  <a:pt x="12130176" y="6190262"/>
                </a:lnTo>
                <a:lnTo>
                  <a:pt x="11865007" y="6166563"/>
                </a:lnTo>
                <a:lnTo>
                  <a:pt x="11595193" y="6154086"/>
                </a:lnTo>
                <a:lnTo>
                  <a:pt x="11331609" y="6149749"/>
                </a:lnTo>
                <a:lnTo>
                  <a:pt x="11065268" y="6149496"/>
                </a:lnTo>
                <a:lnTo>
                  <a:pt x="10806029" y="6160438"/>
                </a:lnTo>
                <a:lnTo>
                  <a:pt x="10544032" y="6175464"/>
                </a:lnTo>
                <a:lnTo>
                  <a:pt x="10293628" y="6203704"/>
                </a:lnTo>
                <a:lnTo>
                  <a:pt x="10039447" y="6246238"/>
                </a:lnTo>
                <a:lnTo>
                  <a:pt x="9790634" y="6293841"/>
                </a:lnTo>
                <a:lnTo>
                  <a:pt x="9542532" y="6357761"/>
                </a:lnTo>
                <a:lnTo>
                  <a:pt x="9301532" y="6432871"/>
                </a:lnTo>
                <a:lnTo>
                  <a:pt x="9061252" y="6524291"/>
                </a:lnTo>
                <a:lnTo>
                  <a:pt x="8829955" y="6619758"/>
                </a:lnTo>
                <a:lnTo>
                  <a:pt x="8594883" y="6729516"/>
                </a:lnTo>
                <a:lnTo>
                  <a:pt x="8367786" y="6853515"/>
                </a:lnTo>
                <a:lnTo>
                  <a:pt x="8137925" y="6981602"/>
                </a:lnTo>
                <a:lnTo>
                  <a:pt x="7915168" y="7120884"/>
                </a:lnTo>
                <a:lnTo>
                  <a:pt x="7689653" y="7264252"/>
                </a:lnTo>
                <a:lnTo>
                  <a:pt x="7470365" y="7415756"/>
                </a:lnTo>
                <a:lnTo>
                  <a:pt x="7253685" y="7576425"/>
                </a:lnTo>
                <a:lnTo>
                  <a:pt x="7037877" y="7740149"/>
                </a:lnTo>
                <a:lnTo>
                  <a:pt x="6818441" y="7904906"/>
                </a:lnTo>
                <a:lnTo>
                  <a:pt x="6387543" y="8248665"/>
                </a:lnTo>
                <a:lnTo>
                  <a:pt x="5958375" y="8598539"/>
                </a:lnTo>
                <a:lnTo>
                  <a:pt x="5532832" y="8947381"/>
                </a:lnTo>
                <a:lnTo>
                  <a:pt x="5101934" y="9291138"/>
                </a:lnTo>
                <a:lnTo>
                  <a:pt x="4886987" y="9457923"/>
                </a:lnTo>
                <a:lnTo>
                  <a:pt x="4667552" y="9622678"/>
                </a:lnTo>
                <a:lnTo>
                  <a:pt x="4453631" y="9779264"/>
                </a:lnTo>
                <a:lnTo>
                  <a:pt x="4230721" y="9931798"/>
                </a:lnTo>
                <a:lnTo>
                  <a:pt x="4008831" y="10074130"/>
                </a:lnTo>
                <a:lnTo>
                  <a:pt x="3782442" y="10214446"/>
                </a:lnTo>
                <a:lnTo>
                  <a:pt x="3654030" y="10288582"/>
                </a:lnTo>
                <a:lnTo>
                  <a:pt x="0" y="10288582"/>
                </a:lnTo>
                <a:lnTo>
                  <a:pt x="0" y="7295429"/>
                </a:lnTo>
                <a:lnTo>
                  <a:pt x="58988" y="7305878"/>
                </a:lnTo>
                <a:lnTo>
                  <a:pt x="325175" y="7338551"/>
                </a:lnTo>
                <a:lnTo>
                  <a:pt x="592388" y="7346547"/>
                </a:lnTo>
                <a:lnTo>
                  <a:pt x="855103" y="7349649"/>
                </a:lnTo>
                <a:lnTo>
                  <a:pt x="1118833" y="7328081"/>
                </a:lnTo>
                <a:lnTo>
                  <a:pt x="1376335" y="7286837"/>
                </a:lnTo>
                <a:lnTo>
                  <a:pt x="1633991" y="7213521"/>
                </a:lnTo>
                <a:lnTo>
                  <a:pt x="1882660" y="7130421"/>
                </a:lnTo>
                <a:lnTo>
                  <a:pt x="2133367" y="6997969"/>
                </a:lnTo>
                <a:lnTo>
                  <a:pt x="2377838" y="6845836"/>
                </a:lnTo>
                <a:lnTo>
                  <a:pt x="2622462" y="6661651"/>
                </a:lnTo>
                <a:lnTo>
                  <a:pt x="2860865" y="6457767"/>
                </a:lnTo>
                <a:lnTo>
                  <a:pt x="3097659" y="6207056"/>
                </a:lnTo>
                <a:lnTo>
                  <a:pt x="3325487" y="5946537"/>
                </a:lnTo>
                <a:lnTo>
                  <a:pt x="3557079" y="5651469"/>
                </a:lnTo>
                <a:lnTo>
                  <a:pt x="3782447" y="5336719"/>
                </a:lnTo>
                <a:lnTo>
                  <a:pt x="4008832" y="4997282"/>
                </a:lnTo>
                <a:lnTo>
                  <a:pt x="4230725" y="4652967"/>
                </a:lnTo>
                <a:lnTo>
                  <a:pt x="4453634" y="4283970"/>
                </a:lnTo>
                <a:lnTo>
                  <a:pt x="4667555" y="3905176"/>
                </a:lnTo>
                <a:lnTo>
                  <a:pt x="4886989" y="3506618"/>
                </a:lnTo>
                <a:lnTo>
                  <a:pt x="5101937" y="3103150"/>
                </a:lnTo>
                <a:lnTo>
                  <a:pt x="5532836" y="2271570"/>
                </a:lnTo>
                <a:lnTo>
                  <a:pt x="5958379" y="1427689"/>
                </a:lnTo>
                <a:lnTo>
                  <a:pt x="6387547" y="581312"/>
                </a:lnTo>
                <a:close/>
              </a:path>
            </a:pathLst>
          </a:custGeom>
          <a:gradFill>
            <a:gsLst>
              <a:gs pos="100000">
                <a:schemeClr val="accent5">
                  <a:alpha val="0"/>
                </a:schemeClr>
              </a:gs>
              <a:gs pos="0">
                <a:schemeClr val="accent5"/>
              </a:gs>
            </a:gsLst>
            <a:lin ang="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17" name="Полилиния 7">
            <a:extLst>
              <a:ext uri="{FF2B5EF4-FFF2-40B4-BE49-F238E27FC236}">
                <a16:creationId xmlns:a16="http://schemas.microsoft.com/office/drawing/2014/main" id="{E6B4C525-1DA5-42AE-8D7B-A0777C332F37}"/>
              </a:ext>
            </a:extLst>
          </p:cNvPr>
          <p:cNvSpPr/>
          <p:nvPr userDrawn="1"/>
        </p:nvSpPr>
        <p:spPr>
          <a:xfrm>
            <a:off x="-15578667" y="-10429325"/>
            <a:ext cx="43349333" cy="27716649"/>
          </a:xfrm>
          <a:custGeom>
            <a:avLst/>
            <a:gdLst>
              <a:gd name="connsiteX0" fmla="*/ 23368001 w 65024000"/>
              <a:gd name="connsiteY0" fmla="*/ 15646402 h 41581392"/>
              <a:gd name="connsiteX1" fmla="*/ 23368001 w 65024000"/>
              <a:gd name="connsiteY1" fmla="*/ 25934985 h 41581392"/>
              <a:gd name="connsiteX2" fmla="*/ 41656000 w 65024000"/>
              <a:gd name="connsiteY2" fmla="*/ 25934985 h 41581392"/>
              <a:gd name="connsiteX3" fmla="*/ 41656000 w 65024000"/>
              <a:gd name="connsiteY3" fmla="*/ 15646402 h 41581392"/>
              <a:gd name="connsiteX4" fmla="*/ 0 w 65024000"/>
              <a:gd name="connsiteY4" fmla="*/ 0 h 41581392"/>
              <a:gd name="connsiteX5" fmla="*/ 65024000 w 65024000"/>
              <a:gd name="connsiteY5" fmla="*/ 0 h 41581392"/>
              <a:gd name="connsiteX6" fmla="*/ 65024000 w 65024000"/>
              <a:gd name="connsiteY6" fmla="*/ 41581392 h 41581392"/>
              <a:gd name="connsiteX7" fmla="*/ 0 w 65024000"/>
              <a:gd name="connsiteY7" fmla="*/ 41581392 h 415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24000" h="41581392">
                <a:moveTo>
                  <a:pt x="23368001" y="15646402"/>
                </a:moveTo>
                <a:lnTo>
                  <a:pt x="23368001" y="25934985"/>
                </a:lnTo>
                <a:lnTo>
                  <a:pt x="41656000" y="25934985"/>
                </a:lnTo>
                <a:lnTo>
                  <a:pt x="41656000" y="15646402"/>
                </a:lnTo>
                <a:close/>
                <a:moveTo>
                  <a:pt x="0" y="0"/>
                </a:moveTo>
                <a:lnTo>
                  <a:pt x="65024000" y="0"/>
                </a:lnTo>
                <a:lnTo>
                  <a:pt x="65024000" y="41581392"/>
                </a:lnTo>
                <a:lnTo>
                  <a:pt x="0" y="41581392"/>
                </a:lnTo>
                <a:close/>
              </a:path>
            </a:pathLst>
          </a:cu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200"/>
          </a:p>
        </p:txBody>
      </p:sp>
      <p:sp>
        <p:nvSpPr>
          <p:cNvPr id="7" name="Рисунок 2">
            <a:extLst>
              <a:ext uri="{FF2B5EF4-FFF2-40B4-BE49-F238E27FC236}">
                <a16:creationId xmlns:a16="http://schemas.microsoft.com/office/drawing/2014/main" id="{B525F548-CC55-4B1C-B930-D6E8E27401AF}"/>
              </a:ext>
            </a:extLst>
          </p:cNvPr>
          <p:cNvSpPr>
            <a:spLocks noGrp="1"/>
          </p:cNvSpPr>
          <p:nvPr>
            <p:ph type="pic" sz="quarter" idx="21"/>
          </p:nvPr>
        </p:nvSpPr>
        <p:spPr>
          <a:xfrm rot="1142268">
            <a:off x="1909597" y="959976"/>
            <a:ext cx="2321843" cy="5041666"/>
          </a:xfrm>
          <a:custGeom>
            <a:avLst/>
            <a:gdLst>
              <a:gd name="connsiteX0" fmla="*/ 311534 w 3063570"/>
              <a:gd name="connsiteY0" fmla="*/ 0 h 6637020"/>
              <a:gd name="connsiteX1" fmla="*/ 2752036 w 3063570"/>
              <a:gd name="connsiteY1" fmla="*/ 0 h 6637020"/>
              <a:gd name="connsiteX2" fmla="*/ 3063570 w 3063570"/>
              <a:gd name="connsiteY2" fmla="*/ 316144 h 6637020"/>
              <a:gd name="connsiteX3" fmla="*/ 3063570 w 3063570"/>
              <a:gd name="connsiteY3" fmla="*/ 6320876 h 6637020"/>
              <a:gd name="connsiteX4" fmla="*/ 2752036 w 3063570"/>
              <a:gd name="connsiteY4" fmla="*/ 6637020 h 6637020"/>
              <a:gd name="connsiteX5" fmla="*/ 311534 w 3063570"/>
              <a:gd name="connsiteY5" fmla="*/ 6637020 h 6637020"/>
              <a:gd name="connsiteX6" fmla="*/ 0 w 3063570"/>
              <a:gd name="connsiteY6" fmla="*/ 6320876 h 6637020"/>
              <a:gd name="connsiteX7" fmla="*/ 0 w 3063570"/>
              <a:gd name="connsiteY7" fmla="*/ 316144 h 6637020"/>
              <a:gd name="connsiteX8" fmla="*/ 311534 w 3063570"/>
              <a:gd name="connsiteY8" fmla="*/ 0 h 663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3570" h="6637020">
                <a:moveTo>
                  <a:pt x="311534" y="0"/>
                </a:moveTo>
                <a:lnTo>
                  <a:pt x="2752036" y="0"/>
                </a:lnTo>
                <a:cubicBezTo>
                  <a:pt x="2924091" y="0"/>
                  <a:pt x="3063570" y="141543"/>
                  <a:pt x="3063570" y="316144"/>
                </a:cubicBezTo>
                <a:lnTo>
                  <a:pt x="3063570" y="6320876"/>
                </a:lnTo>
                <a:cubicBezTo>
                  <a:pt x="3063570" y="6495477"/>
                  <a:pt x="2924091" y="6637020"/>
                  <a:pt x="2752036" y="6637020"/>
                </a:cubicBezTo>
                <a:lnTo>
                  <a:pt x="311534" y="6637020"/>
                </a:lnTo>
                <a:cubicBezTo>
                  <a:pt x="139479" y="6637020"/>
                  <a:pt x="0" y="6495477"/>
                  <a:pt x="0" y="6320876"/>
                </a:cubicBezTo>
                <a:lnTo>
                  <a:pt x="0" y="316144"/>
                </a:lnTo>
                <a:cubicBezTo>
                  <a:pt x="0" y="141543"/>
                  <a:pt x="139479" y="0"/>
                  <a:pt x="311534" y="0"/>
                </a:cubicBezTo>
                <a:close/>
              </a:path>
            </a:pathLst>
          </a:custGeom>
          <a:solidFill>
            <a:schemeClr val="bg1">
              <a:lumMod val="75000"/>
            </a:schemeClr>
          </a:solidFill>
          <a:ln>
            <a:noFill/>
          </a:ln>
          <a:effectLst/>
        </p:spPr>
        <p:txBody>
          <a:bodyPr vert="horz" wrap="square" lIns="91440" tIns="45720" rIns="91440" bIns="45720" numCol="1" anchor="t" anchorCtr="0" compatLnSpc="1">
            <a:prstTxWarp prst="textNoShape">
              <a:avLst/>
            </a:prstTxWarp>
            <a:noAutofit/>
          </a:bodyPr>
          <a:lstStyle>
            <a:lvl1pPr>
              <a:defRPr lang="ru-RU" sz="100">
                <a:solidFill>
                  <a:schemeClr val="tx1"/>
                </a:solidFill>
              </a:defRPr>
            </a:lvl1pPr>
          </a:lstStyle>
          <a:p>
            <a:pPr lvl="0"/>
            <a:endParaRPr lang="ru-RU"/>
          </a:p>
        </p:txBody>
      </p:sp>
    </p:spTree>
    <p:extLst>
      <p:ext uri="{BB962C8B-B14F-4D97-AF65-F5344CB8AC3E}">
        <p14:creationId xmlns:p14="http://schemas.microsoft.com/office/powerpoint/2010/main" val="2812918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evice MockUp 04">
    <p:spTree>
      <p:nvGrpSpPr>
        <p:cNvPr id="1" name=""/>
        <p:cNvGrpSpPr/>
        <p:nvPr/>
      </p:nvGrpSpPr>
      <p:grpSpPr>
        <a:xfrm>
          <a:off x="0" y="0"/>
          <a:ext cx="0" cy="0"/>
          <a:chOff x="0" y="0"/>
          <a:chExt cx="0" cy="0"/>
        </a:xfrm>
      </p:grpSpPr>
      <p:sp>
        <p:nvSpPr>
          <p:cNvPr id="5" name="Рисунок 2"/>
          <p:cNvSpPr>
            <a:spLocks noGrp="1"/>
          </p:cNvSpPr>
          <p:nvPr>
            <p:ph type="pic" sz="quarter" idx="10"/>
          </p:nvPr>
        </p:nvSpPr>
        <p:spPr>
          <a:xfrm>
            <a:off x="5306535" y="2084425"/>
            <a:ext cx="6152055" cy="3503025"/>
          </a:xfrm>
          <a:custGeom>
            <a:avLst/>
            <a:gdLst>
              <a:gd name="connsiteX0" fmla="*/ 4234 w 5219"/>
              <a:gd name="connsiteY0" fmla="*/ 4234 w 5219"/>
              <a:gd name="connsiteX1" fmla="*/ 4234 w 5219"/>
              <a:gd name="connsiteY1" fmla="*/ 4234 w 5219"/>
              <a:gd name="connsiteX2" fmla="*/ 4234 w 5219"/>
              <a:gd name="connsiteY2" fmla="*/ 4234 w 5219"/>
              <a:gd name="connsiteX3" fmla="*/ 4234 w 5219"/>
              <a:gd name="connsiteY3" fmla="*/ 4234 w 5219"/>
              <a:gd name="connsiteX4" fmla="*/ 4234 w 5219"/>
              <a:gd name="connsiteY4" fmla="*/ 4234 w 5219"/>
              <a:gd name="connsiteX5" fmla="*/ 4234 w 5219"/>
              <a:gd name="connsiteY5" fmla="*/ 4234 w 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82150" h="5419725">
                <a:moveTo>
                  <a:pt x="0" y="0"/>
                </a:moveTo>
                <a:lnTo>
                  <a:pt x="9582150" y="0"/>
                </a:lnTo>
                <a:lnTo>
                  <a:pt x="9582150" y="5244317"/>
                </a:lnTo>
                <a:cubicBezTo>
                  <a:pt x="9582150" y="5341192"/>
                  <a:pt x="9503617" y="5419725"/>
                  <a:pt x="9406742" y="5419725"/>
                </a:cubicBezTo>
                <a:lnTo>
                  <a:pt x="175408" y="5419725"/>
                </a:lnTo>
                <a:cubicBezTo>
                  <a:pt x="78533" y="5419725"/>
                  <a:pt x="0" y="5341192"/>
                  <a:pt x="0" y="5244317"/>
                </a:cubicBezTo>
                <a:close/>
              </a:path>
            </a:pathLst>
          </a:custGeom>
          <a:solidFill>
            <a:schemeClr val="bg1">
              <a:lumMod val="85000"/>
              <a:alpha val="12000"/>
            </a:schemeClr>
          </a:solidFill>
          <a:ln>
            <a:noFill/>
          </a:ln>
          <a:effectLst>
            <a:outerShdw blurRad="698500" dist="482600" dir="5400000" sx="97000" sy="97000" algn="ctr" rotWithShape="0">
              <a:srgbClr val="000000">
                <a:alpha val="40000"/>
              </a:srgbClr>
            </a:outerShdw>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2672940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evice MockUp (30-04-22)-01">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42865DAD-645D-4796-897A-AED564E30420}"/>
              </a:ext>
            </a:extLst>
          </p:cNvPr>
          <p:cNvSpPr/>
          <p:nvPr userDrawn="1"/>
        </p:nvSpPr>
        <p:spPr>
          <a:xfrm rot="10800000">
            <a:off x="0" y="0"/>
            <a:ext cx="12192000" cy="6858000"/>
          </a:xfrm>
          <a:prstGeom prst="rect">
            <a:avLst/>
          </a:prstGeom>
          <a:gradFill flip="none" rotWithShape="1">
            <a:gsLst>
              <a:gs pos="14000">
                <a:schemeClr val="accent1"/>
              </a:gs>
              <a:gs pos="51000">
                <a:schemeClr val="accent5"/>
              </a:gs>
              <a:gs pos="90000">
                <a:schemeClr val="accent4"/>
              </a:gs>
            </a:gsLst>
            <a:lin ang="3000000" scaled="0"/>
            <a:tileRect/>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6" name="Полилиния: фигура 15">
            <a:extLst>
              <a:ext uri="{FF2B5EF4-FFF2-40B4-BE49-F238E27FC236}">
                <a16:creationId xmlns:a16="http://schemas.microsoft.com/office/drawing/2014/main" id="{A8BC1230-8512-4D84-B1C6-0EEEF764696F}"/>
              </a:ext>
            </a:extLst>
          </p:cNvPr>
          <p:cNvSpPr>
            <a:spLocks/>
          </p:cNvSpPr>
          <p:nvPr userDrawn="1"/>
        </p:nvSpPr>
        <p:spPr bwMode="auto">
          <a:xfrm rot="10221303">
            <a:off x="-360279" y="-602494"/>
            <a:ext cx="12134393" cy="6027474"/>
          </a:xfrm>
          <a:custGeom>
            <a:avLst/>
            <a:gdLst>
              <a:gd name="connsiteX0" fmla="*/ 9787536 w 18201590"/>
              <a:gd name="connsiteY0" fmla="*/ 50643 h 9042606"/>
              <a:gd name="connsiteX1" fmla="*/ 9861853 w 18201590"/>
              <a:gd name="connsiteY1" fmla="*/ 21914 h 9042606"/>
              <a:gd name="connsiteX2" fmla="*/ 9915492 w 18201590"/>
              <a:gd name="connsiteY2" fmla="*/ 0 h 9042606"/>
              <a:gd name="connsiteX3" fmla="*/ 9861852 w 18201590"/>
              <a:gd name="connsiteY3" fmla="*/ 21915 h 9042606"/>
              <a:gd name="connsiteX4" fmla="*/ 9647348 w 18201590"/>
              <a:gd name="connsiteY4" fmla="*/ 104310 h 9042606"/>
              <a:gd name="connsiteX5" fmla="*/ 9657970 w 18201590"/>
              <a:gd name="connsiteY5" fmla="*/ 100728 h 9042606"/>
              <a:gd name="connsiteX6" fmla="*/ 9787536 w 18201590"/>
              <a:gd name="connsiteY6" fmla="*/ 50643 h 9042606"/>
              <a:gd name="connsiteX7" fmla="*/ 9657972 w 18201590"/>
              <a:gd name="connsiteY7" fmla="*/ 100729 h 9042606"/>
              <a:gd name="connsiteX8" fmla="*/ 14114297 w 18201590"/>
              <a:gd name="connsiteY8" fmla="*/ 9042606 h 9042606"/>
              <a:gd name="connsiteX9" fmla="*/ 0 w 18201590"/>
              <a:gd name="connsiteY9" fmla="*/ 6643960 h 9042606"/>
              <a:gd name="connsiteX10" fmla="*/ 125031 w 18201590"/>
              <a:gd name="connsiteY10" fmla="*/ 6540691 h 9042606"/>
              <a:gd name="connsiteX11" fmla="*/ 502060 w 18201590"/>
              <a:gd name="connsiteY11" fmla="*/ 6238619 h 9042606"/>
              <a:gd name="connsiteX12" fmla="*/ 690024 w 18201590"/>
              <a:gd name="connsiteY12" fmla="*/ 6092647 h 9042606"/>
              <a:gd name="connsiteX13" fmla="*/ 881800 w 18201590"/>
              <a:gd name="connsiteY13" fmla="*/ 5949151 h 9042606"/>
              <a:gd name="connsiteX14" fmla="*/ 1068675 w 18201590"/>
              <a:gd name="connsiteY14" fmla="*/ 5813300 h 9042606"/>
              <a:gd name="connsiteX15" fmla="*/ 1263163 w 18201590"/>
              <a:gd name="connsiteY15" fmla="*/ 5682407 h 9042606"/>
              <a:gd name="connsiteX16" fmla="*/ 1456563 w 18201590"/>
              <a:gd name="connsiteY16" fmla="*/ 5561638 h 9042606"/>
              <a:gd name="connsiteX17" fmla="*/ 1653767 w 18201590"/>
              <a:gd name="connsiteY17" fmla="*/ 5443340 h 9042606"/>
              <a:gd name="connsiteX18" fmla="*/ 1849877 w 18201590"/>
              <a:gd name="connsiteY18" fmla="*/ 5335171 h 9042606"/>
              <a:gd name="connsiteX19" fmla="*/ 2051149 w 18201590"/>
              <a:gd name="connsiteY19" fmla="*/ 5235779 h 9042606"/>
              <a:gd name="connsiteX20" fmla="*/ 2248882 w 18201590"/>
              <a:gd name="connsiteY20" fmla="*/ 5150333 h 9042606"/>
              <a:gd name="connsiteX21" fmla="*/ 2454227 w 18201590"/>
              <a:gd name="connsiteY21" fmla="*/ 5069841 h 9042606"/>
              <a:gd name="connsiteX22" fmla="*/ 2660518 w 18201590"/>
              <a:gd name="connsiteY22" fmla="*/ 5008923 h 9042606"/>
              <a:gd name="connsiteX23" fmla="*/ 2871973 w 18201590"/>
              <a:gd name="connsiteY23" fmla="*/ 4956781 h 9042606"/>
              <a:gd name="connsiteX24" fmla="*/ 3083009 w 18201590"/>
              <a:gd name="connsiteY24" fmla="*/ 4917916 h 9042606"/>
              <a:gd name="connsiteX25" fmla="*/ 3299212 w 18201590"/>
              <a:gd name="connsiteY25" fmla="*/ 4887825 h 9042606"/>
              <a:gd name="connsiteX26" fmla="*/ 3513230 w 18201590"/>
              <a:gd name="connsiteY26" fmla="*/ 4877986 h 9042606"/>
              <a:gd name="connsiteX27" fmla="*/ 3734861 w 18201590"/>
              <a:gd name="connsiteY27" fmla="*/ 4873096 h 9042606"/>
              <a:gd name="connsiteX28" fmla="*/ 3956079 w 18201590"/>
              <a:gd name="connsiteY28" fmla="*/ 4881484 h 9042606"/>
              <a:gd name="connsiteX29" fmla="*/ 4182462 w 18201590"/>
              <a:gd name="connsiteY29" fmla="*/ 4898643 h 9042606"/>
              <a:gd name="connsiteX30" fmla="*/ 4407750 w 18201590"/>
              <a:gd name="connsiteY30" fmla="*/ 4925930 h 9042606"/>
              <a:gd name="connsiteX31" fmla="*/ 4636846 w 18201590"/>
              <a:gd name="connsiteY31" fmla="*/ 4955694 h 9042606"/>
              <a:gd name="connsiteX32" fmla="*/ 4864848 w 18201590"/>
              <a:gd name="connsiteY32" fmla="*/ 4995581 h 9042606"/>
              <a:gd name="connsiteX33" fmla="*/ 5094211 w 18201590"/>
              <a:gd name="connsiteY33" fmla="*/ 5041774 h 9042606"/>
              <a:gd name="connsiteX34" fmla="*/ 5324931 w 18201590"/>
              <a:gd name="connsiteY34" fmla="*/ 5094261 h 9042606"/>
              <a:gd name="connsiteX35" fmla="*/ 5559452 w 18201590"/>
              <a:gd name="connsiteY35" fmla="*/ 5149225 h 9042606"/>
              <a:gd name="connsiteX36" fmla="*/ 6027411 w 18201590"/>
              <a:gd name="connsiteY36" fmla="*/ 5269280 h 9042606"/>
              <a:gd name="connsiteX37" fmla="*/ 6496723 w 18201590"/>
              <a:gd name="connsiteY37" fmla="*/ 5395636 h 9042606"/>
              <a:gd name="connsiteX38" fmla="*/ 6962909 w 18201590"/>
              <a:gd name="connsiteY38" fmla="*/ 5522663 h 9042606"/>
              <a:gd name="connsiteX39" fmla="*/ 7430865 w 18201590"/>
              <a:gd name="connsiteY39" fmla="*/ 5642718 h 9042606"/>
              <a:gd name="connsiteX40" fmla="*/ 7661582 w 18201590"/>
              <a:gd name="connsiteY40" fmla="*/ 5695206 h 9042606"/>
              <a:gd name="connsiteX41" fmla="*/ 7895427 w 18201590"/>
              <a:gd name="connsiteY41" fmla="*/ 5747022 h 9042606"/>
              <a:gd name="connsiteX42" fmla="*/ 8122335 w 18201590"/>
              <a:gd name="connsiteY42" fmla="*/ 5797033 h 9042606"/>
              <a:gd name="connsiteX43" fmla="*/ 8353467 w 18201590"/>
              <a:gd name="connsiteY43" fmla="*/ 5836246 h 9042606"/>
              <a:gd name="connsiteX44" fmla="*/ 8579434 w 18201590"/>
              <a:gd name="connsiteY44" fmla="*/ 5866686 h 9042606"/>
              <a:gd name="connsiteX45" fmla="*/ 8807852 w 18201590"/>
              <a:gd name="connsiteY45" fmla="*/ 5893297 h 9042606"/>
              <a:gd name="connsiteX46" fmla="*/ 9030428 w 18201590"/>
              <a:gd name="connsiteY46" fmla="*/ 5907985 h 9042606"/>
              <a:gd name="connsiteX47" fmla="*/ 9255453 w 18201590"/>
              <a:gd name="connsiteY47" fmla="*/ 5918847 h 9042606"/>
              <a:gd name="connsiteX48" fmla="*/ 9470827 w 18201590"/>
              <a:gd name="connsiteY48" fmla="*/ 5915307 h 9042606"/>
              <a:gd name="connsiteX49" fmla="*/ 9689746 w 18201590"/>
              <a:gd name="connsiteY49" fmla="*/ 5897816 h 9042606"/>
              <a:gd name="connsiteX50" fmla="*/ 9904172 w 18201590"/>
              <a:gd name="connsiteY50" fmla="*/ 5874705 h 9042606"/>
              <a:gd name="connsiteX51" fmla="*/ 10118341 w 18201590"/>
              <a:gd name="connsiteY51" fmla="*/ 5835162 h 9042606"/>
              <a:gd name="connsiteX52" fmla="*/ 10326666 w 18201590"/>
              <a:gd name="connsiteY52" fmla="*/ 5783695 h 9042606"/>
              <a:gd name="connsiteX53" fmla="*/ 10534726 w 18201590"/>
              <a:gd name="connsiteY53" fmla="*/ 5715801 h 9042606"/>
              <a:gd name="connsiteX54" fmla="*/ 10735171 w 18201590"/>
              <a:gd name="connsiteY54" fmla="*/ 5642959 h 9042606"/>
              <a:gd name="connsiteX55" fmla="*/ 10939162 w 18201590"/>
              <a:gd name="connsiteY55" fmla="*/ 5556166 h 9042606"/>
              <a:gd name="connsiteX56" fmla="*/ 11136626 w 18201590"/>
              <a:gd name="connsiteY56" fmla="*/ 5454294 h 9042606"/>
              <a:gd name="connsiteX57" fmla="*/ 11336545 w 18201590"/>
              <a:gd name="connsiteY57" fmla="*/ 5348601 h 9042606"/>
              <a:gd name="connsiteX58" fmla="*/ 11530619 w 18201590"/>
              <a:gd name="connsiteY58" fmla="*/ 5230980 h 9042606"/>
              <a:gd name="connsiteX59" fmla="*/ 11727146 w 18201590"/>
              <a:gd name="connsiteY59" fmla="*/ 5109535 h 9042606"/>
              <a:gd name="connsiteX60" fmla="*/ 11918507 w 18201590"/>
              <a:gd name="connsiteY60" fmla="*/ 4979314 h 9042606"/>
              <a:gd name="connsiteX61" fmla="*/ 12107835 w 18201590"/>
              <a:gd name="connsiteY61" fmla="*/ 4839641 h 9042606"/>
              <a:gd name="connsiteX62" fmla="*/ 12296474 w 18201590"/>
              <a:gd name="connsiteY62" fmla="*/ 4696820 h 9042606"/>
              <a:gd name="connsiteX63" fmla="*/ 12488252 w 18201590"/>
              <a:gd name="connsiteY63" fmla="*/ 4553324 h 9042606"/>
              <a:gd name="connsiteX64" fmla="*/ 12865277 w 18201590"/>
              <a:gd name="connsiteY64" fmla="*/ 4251254 h 9042606"/>
              <a:gd name="connsiteX65" fmla="*/ 13240947 w 18201590"/>
              <a:gd name="connsiteY65" fmla="*/ 3942884 h 9042606"/>
              <a:gd name="connsiteX66" fmla="*/ 13613493 w 18201590"/>
              <a:gd name="connsiteY66" fmla="*/ 3635191 h 9042606"/>
              <a:gd name="connsiteX67" fmla="*/ 13990521 w 18201590"/>
              <a:gd name="connsiteY67" fmla="*/ 3333121 h 9042606"/>
              <a:gd name="connsiteX68" fmla="*/ 14178489 w 18201590"/>
              <a:gd name="connsiteY68" fmla="*/ 3187146 h 9042606"/>
              <a:gd name="connsiteX69" fmla="*/ 14370265 w 18201590"/>
              <a:gd name="connsiteY69" fmla="*/ 3043652 h 9042606"/>
              <a:gd name="connsiteX70" fmla="*/ 14557135 w 18201590"/>
              <a:gd name="connsiteY70" fmla="*/ 2907802 h 9042606"/>
              <a:gd name="connsiteX71" fmla="*/ 14751627 w 18201590"/>
              <a:gd name="connsiteY71" fmla="*/ 2776908 h 9042606"/>
              <a:gd name="connsiteX72" fmla="*/ 14945021 w 18201590"/>
              <a:gd name="connsiteY72" fmla="*/ 2656137 h 9042606"/>
              <a:gd name="connsiteX73" fmla="*/ 15142227 w 18201590"/>
              <a:gd name="connsiteY73" fmla="*/ 2537842 h 9042606"/>
              <a:gd name="connsiteX74" fmla="*/ 15338339 w 18201590"/>
              <a:gd name="connsiteY74" fmla="*/ 2429674 h 9042606"/>
              <a:gd name="connsiteX75" fmla="*/ 15539613 w 18201590"/>
              <a:gd name="connsiteY75" fmla="*/ 2330278 h 9042606"/>
              <a:gd name="connsiteX76" fmla="*/ 15737343 w 18201590"/>
              <a:gd name="connsiteY76" fmla="*/ 2244833 h 9042606"/>
              <a:gd name="connsiteX77" fmla="*/ 15942689 w 18201590"/>
              <a:gd name="connsiteY77" fmla="*/ 2164341 h 9042606"/>
              <a:gd name="connsiteX78" fmla="*/ 16148975 w 18201590"/>
              <a:gd name="connsiteY78" fmla="*/ 2103424 h 9042606"/>
              <a:gd name="connsiteX79" fmla="*/ 16360435 w 18201590"/>
              <a:gd name="connsiteY79" fmla="*/ 2051283 h 9042606"/>
              <a:gd name="connsiteX80" fmla="*/ 16571469 w 18201590"/>
              <a:gd name="connsiteY80" fmla="*/ 2012415 h 9042606"/>
              <a:gd name="connsiteX81" fmla="*/ 16787675 w 18201590"/>
              <a:gd name="connsiteY81" fmla="*/ 1982324 h 9042606"/>
              <a:gd name="connsiteX82" fmla="*/ 17001687 w 18201590"/>
              <a:gd name="connsiteY82" fmla="*/ 1972486 h 9042606"/>
              <a:gd name="connsiteX83" fmla="*/ 17223324 w 18201590"/>
              <a:gd name="connsiteY83" fmla="*/ 1967595 h 9042606"/>
              <a:gd name="connsiteX84" fmla="*/ 17444539 w 18201590"/>
              <a:gd name="connsiteY84" fmla="*/ 1975984 h 9042606"/>
              <a:gd name="connsiteX85" fmla="*/ 17670921 w 18201590"/>
              <a:gd name="connsiteY85" fmla="*/ 1993145 h 9042606"/>
              <a:gd name="connsiteX86" fmla="*/ 17896209 w 18201590"/>
              <a:gd name="connsiteY86" fmla="*/ 2020431 h 9042606"/>
              <a:gd name="connsiteX87" fmla="*/ 18125311 w 18201590"/>
              <a:gd name="connsiteY87" fmla="*/ 2050194 h 9042606"/>
              <a:gd name="connsiteX88" fmla="*/ 18201590 w 18201590"/>
              <a:gd name="connsiteY88" fmla="*/ 2063540 h 9042606"/>
              <a:gd name="connsiteX89" fmla="*/ 17165685 w 18201590"/>
              <a:gd name="connsiteY89" fmla="*/ 8159095 h 9042606"/>
              <a:gd name="connsiteX90" fmla="*/ 16971803 w 18201590"/>
              <a:gd name="connsiteY90" fmla="*/ 8153270 h 9042606"/>
              <a:gd name="connsiteX91" fmla="*/ 16754111 w 18201590"/>
              <a:gd name="connsiteY91" fmla="*/ 8159714 h 9042606"/>
              <a:gd name="connsiteX92" fmla="*/ 16539619 w 18201590"/>
              <a:gd name="connsiteY92" fmla="*/ 8175825 h 9042606"/>
              <a:gd name="connsiteX93" fmla="*/ 16321933 w 18201590"/>
              <a:gd name="connsiteY93" fmla="*/ 8211272 h 9042606"/>
              <a:gd name="connsiteX94" fmla="*/ 16110640 w 18201590"/>
              <a:gd name="connsiteY94" fmla="*/ 8253164 h 9042606"/>
              <a:gd name="connsiteX95" fmla="*/ 15892949 w 18201590"/>
              <a:gd name="connsiteY95" fmla="*/ 8307946 h 9042606"/>
              <a:gd name="connsiteX96" fmla="*/ 15678457 w 18201590"/>
              <a:gd name="connsiteY96" fmla="*/ 8372394 h 9042606"/>
              <a:gd name="connsiteX97" fmla="*/ 15460761 w 18201590"/>
              <a:gd name="connsiteY97" fmla="*/ 8446509 h 9042606"/>
              <a:gd name="connsiteX98" fmla="*/ 15246271 w 18201590"/>
              <a:gd name="connsiteY98" fmla="*/ 8523848 h 9042606"/>
              <a:gd name="connsiteX99" fmla="*/ 15028581 w 18201590"/>
              <a:gd name="connsiteY99" fmla="*/ 8610852 h 9042606"/>
              <a:gd name="connsiteX100" fmla="*/ 14817290 w 18201590"/>
              <a:gd name="connsiteY100" fmla="*/ 8704306 h 9042606"/>
              <a:gd name="connsiteX101" fmla="*/ 14599600 w 18201590"/>
              <a:gd name="connsiteY101" fmla="*/ 8804199 h 9042606"/>
              <a:gd name="connsiteX102" fmla="*/ 14385107 w 18201590"/>
              <a:gd name="connsiteY102" fmla="*/ 8907317 h 904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8201590" h="9042606">
                <a:moveTo>
                  <a:pt x="9787536" y="50643"/>
                </a:moveTo>
                <a:lnTo>
                  <a:pt x="9861853" y="21914"/>
                </a:lnTo>
                <a:lnTo>
                  <a:pt x="9915492" y="0"/>
                </a:lnTo>
                <a:lnTo>
                  <a:pt x="9861852" y="21915"/>
                </a:lnTo>
                <a:close/>
                <a:moveTo>
                  <a:pt x="9647348" y="104310"/>
                </a:moveTo>
                <a:lnTo>
                  <a:pt x="9657970" y="100728"/>
                </a:lnTo>
                <a:lnTo>
                  <a:pt x="9787536" y="50643"/>
                </a:lnTo>
                <a:lnTo>
                  <a:pt x="9657972" y="100729"/>
                </a:lnTo>
                <a:close/>
                <a:moveTo>
                  <a:pt x="14114297" y="9042606"/>
                </a:moveTo>
                <a:lnTo>
                  <a:pt x="0" y="6643960"/>
                </a:lnTo>
                <a:lnTo>
                  <a:pt x="125031" y="6540691"/>
                </a:lnTo>
                <a:lnTo>
                  <a:pt x="502060" y="6238619"/>
                </a:lnTo>
                <a:lnTo>
                  <a:pt x="690024" y="6092647"/>
                </a:lnTo>
                <a:lnTo>
                  <a:pt x="881800" y="5949151"/>
                </a:lnTo>
                <a:lnTo>
                  <a:pt x="1068675" y="5813300"/>
                </a:lnTo>
                <a:lnTo>
                  <a:pt x="1263163" y="5682407"/>
                </a:lnTo>
                <a:lnTo>
                  <a:pt x="1456563" y="5561638"/>
                </a:lnTo>
                <a:lnTo>
                  <a:pt x="1653767" y="5443340"/>
                </a:lnTo>
                <a:lnTo>
                  <a:pt x="1849877" y="5335171"/>
                </a:lnTo>
                <a:lnTo>
                  <a:pt x="2051149" y="5235779"/>
                </a:lnTo>
                <a:lnTo>
                  <a:pt x="2248882" y="5150333"/>
                </a:lnTo>
                <a:lnTo>
                  <a:pt x="2454227" y="5069841"/>
                </a:lnTo>
                <a:lnTo>
                  <a:pt x="2660518" y="5008923"/>
                </a:lnTo>
                <a:lnTo>
                  <a:pt x="2871973" y="4956781"/>
                </a:lnTo>
                <a:lnTo>
                  <a:pt x="3083009" y="4917916"/>
                </a:lnTo>
                <a:lnTo>
                  <a:pt x="3299212" y="4887825"/>
                </a:lnTo>
                <a:lnTo>
                  <a:pt x="3513230" y="4877986"/>
                </a:lnTo>
                <a:lnTo>
                  <a:pt x="3734861" y="4873096"/>
                </a:lnTo>
                <a:lnTo>
                  <a:pt x="3956079" y="4881484"/>
                </a:lnTo>
                <a:lnTo>
                  <a:pt x="4182462" y="4898643"/>
                </a:lnTo>
                <a:lnTo>
                  <a:pt x="4407750" y="4925930"/>
                </a:lnTo>
                <a:lnTo>
                  <a:pt x="4636846" y="4955694"/>
                </a:lnTo>
                <a:lnTo>
                  <a:pt x="4864848" y="4995581"/>
                </a:lnTo>
                <a:lnTo>
                  <a:pt x="5094211" y="5041774"/>
                </a:lnTo>
                <a:lnTo>
                  <a:pt x="5324931" y="5094261"/>
                </a:lnTo>
                <a:lnTo>
                  <a:pt x="5559452" y="5149225"/>
                </a:lnTo>
                <a:lnTo>
                  <a:pt x="6027411" y="5269280"/>
                </a:lnTo>
                <a:lnTo>
                  <a:pt x="6496723" y="5395636"/>
                </a:lnTo>
                <a:lnTo>
                  <a:pt x="6962909" y="5522663"/>
                </a:lnTo>
                <a:lnTo>
                  <a:pt x="7430865" y="5642718"/>
                </a:lnTo>
                <a:lnTo>
                  <a:pt x="7661582" y="5695206"/>
                </a:lnTo>
                <a:lnTo>
                  <a:pt x="7895427" y="5747022"/>
                </a:lnTo>
                <a:lnTo>
                  <a:pt x="8122335" y="5797033"/>
                </a:lnTo>
                <a:lnTo>
                  <a:pt x="8353467" y="5836246"/>
                </a:lnTo>
                <a:lnTo>
                  <a:pt x="8579434" y="5866686"/>
                </a:lnTo>
                <a:lnTo>
                  <a:pt x="8807852" y="5893297"/>
                </a:lnTo>
                <a:lnTo>
                  <a:pt x="9030428" y="5907985"/>
                </a:lnTo>
                <a:lnTo>
                  <a:pt x="9255453" y="5918847"/>
                </a:lnTo>
                <a:lnTo>
                  <a:pt x="9470827" y="5915307"/>
                </a:lnTo>
                <a:lnTo>
                  <a:pt x="9689746" y="5897816"/>
                </a:lnTo>
                <a:lnTo>
                  <a:pt x="9904172" y="5874705"/>
                </a:lnTo>
                <a:lnTo>
                  <a:pt x="10118341" y="5835162"/>
                </a:lnTo>
                <a:lnTo>
                  <a:pt x="10326666" y="5783695"/>
                </a:lnTo>
                <a:lnTo>
                  <a:pt x="10534726" y="5715801"/>
                </a:lnTo>
                <a:lnTo>
                  <a:pt x="10735171" y="5642959"/>
                </a:lnTo>
                <a:lnTo>
                  <a:pt x="10939162" y="5556166"/>
                </a:lnTo>
                <a:lnTo>
                  <a:pt x="11136626" y="5454294"/>
                </a:lnTo>
                <a:lnTo>
                  <a:pt x="11336545" y="5348601"/>
                </a:lnTo>
                <a:lnTo>
                  <a:pt x="11530619" y="5230980"/>
                </a:lnTo>
                <a:lnTo>
                  <a:pt x="11727146" y="5109535"/>
                </a:lnTo>
                <a:lnTo>
                  <a:pt x="11918507" y="4979314"/>
                </a:lnTo>
                <a:lnTo>
                  <a:pt x="12107835" y="4839641"/>
                </a:lnTo>
                <a:lnTo>
                  <a:pt x="12296474" y="4696820"/>
                </a:lnTo>
                <a:lnTo>
                  <a:pt x="12488252" y="4553324"/>
                </a:lnTo>
                <a:lnTo>
                  <a:pt x="12865277" y="4251254"/>
                </a:lnTo>
                <a:lnTo>
                  <a:pt x="13240947" y="3942884"/>
                </a:lnTo>
                <a:lnTo>
                  <a:pt x="13613493" y="3635191"/>
                </a:lnTo>
                <a:lnTo>
                  <a:pt x="13990521" y="3333121"/>
                </a:lnTo>
                <a:lnTo>
                  <a:pt x="14178489" y="3187146"/>
                </a:lnTo>
                <a:lnTo>
                  <a:pt x="14370265" y="3043652"/>
                </a:lnTo>
                <a:lnTo>
                  <a:pt x="14557135" y="2907802"/>
                </a:lnTo>
                <a:lnTo>
                  <a:pt x="14751627" y="2776908"/>
                </a:lnTo>
                <a:lnTo>
                  <a:pt x="14945021" y="2656137"/>
                </a:lnTo>
                <a:lnTo>
                  <a:pt x="15142227" y="2537842"/>
                </a:lnTo>
                <a:lnTo>
                  <a:pt x="15338339" y="2429674"/>
                </a:lnTo>
                <a:lnTo>
                  <a:pt x="15539613" y="2330278"/>
                </a:lnTo>
                <a:lnTo>
                  <a:pt x="15737343" y="2244833"/>
                </a:lnTo>
                <a:lnTo>
                  <a:pt x="15942689" y="2164341"/>
                </a:lnTo>
                <a:lnTo>
                  <a:pt x="16148975" y="2103424"/>
                </a:lnTo>
                <a:lnTo>
                  <a:pt x="16360435" y="2051283"/>
                </a:lnTo>
                <a:lnTo>
                  <a:pt x="16571469" y="2012415"/>
                </a:lnTo>
                <a:lnTo>
                  <a:pt x="16787675" y="1982324"/>
                </a:lnTo>
                <a:lnTo>
                  <a:pt x="17001687" y="1972486"/>
                </a:lnTo>
                <a:lnTo>
                  <a:pt x="17223324" y="1967595"/>
                </a:lnTo>
                <a:lnTo>
                  <a:pt x="17444539" y="1975984"/>
                </a:lnTo>
                <a:lnTo>
                  <a:pt x="17670921" y="1993145"/>
                </a:lnTo>
                <a:lnTo>
                  <a:pt x="17896209" y="2020431"/>
                </a:lnTo>
                <a:lnTo>
                  <a:pt x="18125311" y="2050194"/>
                </a:lnTo>
                <a:lnTo>
                  <a:pt x="18201590" y="2063540"/>
                </a:lnTo>
                <a:lnTo>
                  <a:pt x="17165685" y="8159095"/>
                </a:lnTo>
                <a:lnTo>
                  <a:pt x="16971803" y="8153270"/>
                </a:lnTo>
                <a:lnTo>
                  <a:pt x="16754111" y="8159714"/>
                </a:lnTo>
                <a:lnTo>
                  <a:pt x="16539619" y="8175825"/>
                </a:lnTo>
                <a:lnTo>
                  <a:pt x="16321933" y="8211272"/>
                </a:lnTo>
                <a:lnTo>
                  <a:pt x="16110640" y="8253164"/>
                </a:lnTo>
                <a:lnTo>
                  <a:pt x="15892949" y="8307946"/>
                </a:lnTo>
                <a:lnTo>
                  <a:pt x="15678457" y="8372394"/>
                </a:lnTo>
                <a:lnTo>
                  <a:pt x="15460761" y="8446509"/>
                </a:lnTo>
                <a:lnTo>
                  <a:pt x="15246271" y="8523848"/>
                </a:lnTo>
                <a:lnTo>
                  <a:pt x="15028581" y="8610852"/>
                </a:lnTo>
                <a:lnTo>
                  <a:pt x="14817290" y="8704306"/>
                </a:lnTo>
                <a:lnTo>
                  <a:pt x="14599600" y="8804199"/>
                </a:lnTo>
                <a:lnTo>
                  <a:pt x="14385107" y="8907317"/>
                </a:lnTo>
                <a:close/>
              </a:path>
            </a:pathLst>
          </a:custGeom>
          <a:gradFill>
            <a:gsLst>
              <a:gs pos="13000">
                <a:schemeClr val="accent4"/>
              </a:gs>
              <a:gs pos="92000">
                <a:schemeClr val="accent4">
                  <a:alpha val="0"/>
                </a:schemeClr>
              </a:gs>
            </a:gsLst>
            <a:lin ang="54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solidFill>
                <a:schemeClr val="lt1"/>
              </a:solidFill>
              <a:latin typeface="+mn-lt"/>
            </a:endParaRPr>
          </a:p>
        </p:txBody>
      </p:sp>
      <p:sp>
        <p:nvSpPr>
          <p:cNvPr id="17" name="Полилиния: фигура 16">
            <a:extLst>
              <a:ext uri="{FF2B5EF4-FFF2-40B4-BE49-F238E27FC236}">
                <a16:creationId xmlns:a16="http://schemas.microsoft.com/office/drawing/2014/main" id="{C6F71ACF-097B-4B29-A950-E09F9EB55F8C}"/>
              </a:ext>
            </a:extLst>
          </p:cNvPr>
          <p:cNvSpPr>
            <a:spLocks/>
          </p:cNvSpPr>
          <p:nvPr userDrawn="1"/>
        </p:nvSpPr>
        <p:spPr bwMode="auto">
          <a:xfrm rot="9096382">
            <a:off x="1773294" y="2803729"/>
            <a:ext cx="12498809" cy="5903972"/>
          </a:xfrm>
          <a:custGeom>
            <a:avLst/>
            <a:gdLst>
              <a:gd name="connsiteX0" fmla="*/ 0 w 18748214"/>
              <a:gd name="connsiteY0" fmla="*/ 8618677 h 8857325"/>
              <a:gd name="connsiteX1" fmla="*/ 4658865 w 18748214"/>
              <a:gd name="connsiteY1" fmla="*/ 0 h 8857325"/>
              <a:gd name="connsiteX2" fmla="*/ 18748214 w 18748214"/>
              <a:gd name="connsiteY2" fmla="*/ 7616059 h 8857325"/>
              <a:gd name="connsiteX3" fmla="*/ 18310692 w 18748214"/>
              <a:gd name="connsiteY3" fmla="*/ 7764729 h 8857325"/>
              <a:gd name="connsiteX4" fmla="*/ 17823584 w 18748214"/>
              <a:gd name="connsiteY4" fmla="*/ 7936458 h 8857325"/>
              <a:gd name="connsiteX5" fmla="*/ 17332840 w 18748214"/>
              <a:gd name="connsiteY5" fmla="*/ 8108187 h 8857325"/>
              <a:gd name="connsiteX6" fmla="*/ 16842099 w 18748214"/>
              <a:gd name="connsiteY6" fmla="*/ 8274937 h 8857325"/>
              <a:gd name="connsiteX7" fmla="*/ 16594912 w 18748214"/>
              <a:gd name="connsiteY7" fmla="*/ 8352092 h 8857325"/>
              <a:gd name="connsiteX8" fmla="*/ 16351362 w 18748214"/>
              <a:gd name="connsiteY8" fmla="*/ 8429246 h 8857325"/>
              <a:gd name="connsiteX9" fmla="*/ 16107808 w 18748214"/>
              <a:gd name="connsiteY9" fmla="*/ 8503912 h 8857325"/>
              <a:gd name="connsiteX10" fmla="*/ 15864252 w 18748214"/>
              <a:gd name="connsiteY10" fmla="*/ 8571109 h 8857325"/>
              <a:gd name="connsiteX11" fmla="*/ 15617062 w 18748214"/>
              <a:gd name="connsiteY11" fmla="*/ 8630841 h 8857325"/>
              <a:gd name="connsiteX12" fmla="*/ 15373512 w 18748214"/>
              <a:gd name="connsiteY12" fmla="*/ 8688084 h 8857325"/>
              <a:gd name="connsiteX13" fmla="*/ 15126319 w 18748214"/>
              <a:gd name="connsiteY13" fmla="*/ 8735371 h 8857325"/>
              <a:gd name="connsiteX14" fmla="*/ 14882770 w 18748214"/>
              <a:gd name="connsiteY14" fmla="*/ 8780171 h 8857325"/>
              <a:gd name="connsiteX15" fmla="*/ 14635583 w 18748214"/>
              <a:gd name="connsiteY15" fmla="*/ 8812526 h 8857325"/>
              <a:gd name="connsiteX16" fmla="*/ 14395662 w 18748214"/>
              <a:gd name="connsiteY16" fmla="*/ 8834926 h 8857325"/>
              <a:gd name="connsiteX17" fmla="*/ 14148472 w 18748214"/>
              <a:gd name="connsiteY17" fmla="*/ 8852349 h 8857325"/>
              <a:gd name="connsiteX18" fmla="*/ 13904920 w 18748214"/>
              <a:gd name="connsiteY18" fmla="*/ 8857325 h 8857325"/>
              <a:gd name="connsiteX19" fmla="*/ 13657729 w 18748214"/>
              <a:gd name="connsiteY19" fmla="*/ 8852349 h 8857325"/>
              <a:gd name="connsiteX20" fmla="*/ 13414180 w 18748214"/>
              <a:gd name="connsiteY20" fmla="*/ 8834925 h 8857325"/>
              <a:gd name="connsiteX21" fmla="*/ 13166991 w 18748214"/>
              <a:gd name="connsiteY21" fmla="*/ 8812526 h 8857325"/>
              <a:gd name="connsiteX22" fmla="*/ 12927074 w 18748214"/>
              <a:gd name="connsiteY22" fmla="*/ 8780174 h 8857325"/>
              <a:gd name="connsiteX23" fmla="*/ 12679885 w 18748214"/>
              <a:gd name="connsiteY23" fmla="*/ 8735374 h 8857325"/>
              <a:gd name="connsiteX24" fmla="*/ 12436330 w 18748214"/>
              <a:gd name="connsiteY24" fmla="*/ 8688085 h 8857325"/>
              <a:gd name="connsiteX25" fmla="*/ 12189140 w 18748214"/>
              <a:gd name="connsiteY25" fmla="*/ 8630840 h 8857325"/>
              <a:gd name="connsiteX26" fmla="*/ 11945588 w 18748214"/>
              <a:gd name="connsiteY26" fmla="*/ 8571109 h 8857325"/>
              <a:gd name="connsiteX27" fmla="*/ 11698399 w 18748214"/>
              <a:gd name="connsiteY27" fmla="*/ 8503912 h 8857325"/>
              <a:gd name="connsiteX28" fmla="*/ 11458482 w 18748214"/>
              <a:gd name="connsiteY28" fmla="*/ 8429248 h 8857325"/>
              <a:gd name="connsiteX29" fmla="*/ 11211294 w 18748214"/>
              <a:gd name="connsiteY29" fmla="*/ 8352094 h 8857325"/>
              <a:gd name="connsiteX30" fmla="*/ 10967740 w 18748214"/>
              <a:gd name="connsiteY30" fmla="*/ 8274938 h 8857325"/>
              <a:gd name="connsiteX31" fmla="*/ 10476998 w 18748214"/>
              <a:gd name="connsiteY31" fmla="*/ 8108187 h 8857325"/>
              <a:gd name="connsiteX32" fmla="*/ 9989890 w 18748214"/>
              <a:gd name="connsiteY32" fmla="*/ 7936458 h 8857325"/>
              <a:gd name="connsiteX33" fmla="*/ 9499150 w 18748214"/>
              <a:gd name="connsiteY33" fmla="*/ 7764729 h 8857325"/>
              <a:gd name="connsiteX34" fmla="*/ 9008407 w 18748214"/>
              <a:gd name="connsiteY34" fmla="*/ 7597977 h 8857325"/>
              <a:gd name="connsiteX35" fmla="*/ 8761219 w 18748214"/>
              <a:gd name="connsiteY35" fmla="*/ 7518336 h 8857325"/>
              <a:gd name="connsiteX36" fmla="*/ 8517664 w 18748214"/>
              <a:gd name="connsiteY36" fmla="*/ 7441183 h 8857325"/>
              <a:gd name="connsiteX37" fmla="*/ 8274108 w 18748214"/>
              <a:gd name="connsiteY37" fmla="*/ 7369005 h 8857325"/>
              <a:gd name="connsiteX38" fmla="*/ 8030556 w 18748214"/>
              <a:gd name="connsiteY38" fmla="*/ 7301806 h 8857325"/>
              <a:gd name="connsiteX39" fmla="*/ 7783368 w 18748214"/>
              <a:gd name="connsiteY39" fmla="*/ 7242074 h 8857325"/>
              <a:gd name="connsiteX40" fmla="*/ 7539813 w 18748214"/>
              <a:gd name="connsiteY40" fmla="*/ 7184832 h 8857325"/>
              <a:gd name="connsiteX41" fmla="*/ 7292625 w 18748214"/>
              <a:gd name="connsiteY41" fmla="*/ 7135056 h 8857325"/>
              <a:gd name="connsiteX42" fmla="*/ 7049073 w 18748214"/>
              <a:gd name="connsiteY42" fmla="*/ 7092745 h 8857325"/>
              <a:gd name="connsiteX43" fmla="*/ 6801883 w 18748214"/>
              <a:gd name="connsiteY43" fmla="*/ 7060390 h 8857325"/>
              <a:gd name="connsiteX44" fmla="*/ 6561962 w 18748214"/>
              <a:gd name="connsiteY44" fmla="*/ 7033013 h 8857325"/>
              <a:gd name="connsiteX45" fmla="*/ 6314774 w 18748214"/>
              <a:gd name="connsiteY45" fmla="*/ 7020568 h 8857325"/>
              <a:gd name="connsiteX46" fmla="*/ 6071223 w 18748214"/>
              <a:gd name="connsiteY46" fmla="*/ 7015591 h 8857325"/>
              <a:gd name="connsiteX47" fmla="*/ 5824035 w 18748214"/>
              <a:gd name="connsiteY47" fmla="*/ 7020570 h 8857325"/>
              <a:gd name="connsiteX48" fmla="*/ 5580480 w 18748214"/>
              <a:gd name="connsiteY48" fmla="*/ 7033013 h 8857325"/>
              <a:gd name="connsiteX49" fmla="*/ 5333292 w 18748214"/>
              <a:gd name="connsiteY49" fmla="*/ 7060391 h 8857325"/>
              <a:gd name="connsiteX50" fmla="*/ 5093372 w 18748214"/>
              <a:gd name="connsiteY50" fmla="*/ 7092744 h 8857325"/>
              <a:gd name="connsiteX51" fmla="*/ 4846185 w 18748214"/>
              <a:gd name="connsiteY51" fmla="*/ 7135056 h 8857325"/>
              <a:gd name="connsiteX52" fmla="*/ 4602632 w 18748214"/>
              <a:gd name="connsiteY52" fmla="*/ 7184830 h 8857325"/>
              <a:gd name="connsiteX53" fmla="*/ 4355443 w 18748214"/>
              <a:gd name="connsiteY53" fmla="*/ 7242074 h 8857325"/>
              <a:gd name="connsiteX54" fmla="*/ 4111888 w 18748214"/>
              <a:gd name="connsiteY54" fmla="*/ 7301806 h 8857325"/>
              <a:gd name="connsiteX55" fmla="*/ 3864700 w 18748214"/>
              <a:gd name="connsiteY55" fmla="*/ 7369004 h 8857325"/>
              <a:gd name="connsiteX56" fmla="*/ 3624782 w 18748214"/>
              <a:gd name="connsiteY56" fmla="*/ 7441182 h 8857325"/>
              <a:gd name="connsiteX57" fmla="*/ 3377590 w 18748214"/>
              <a:gd name="connsiteY57" fmla="*/ 7518335 h 8857325"/>
              <a:gd name="connsiteX58" fmla="*/ 3134040 w 18748214"/>
              <a:gd name="connsiteY58" fmla="*/ 7597976 h 8857325"/>
              <a:gd name="connsiteX59" fmla="*/ 2643295 w 18748214"/>
              <a:gd name="connsiteY59" fmla="*/ 7764729 h 8857325"/>
              <a:gd name="connsiteX60" fmla="*/ 2156189 w 18748214"/>
              <a:gd name="connsiteY60" fmla="*/ 7936458 h 8857325"/>
              <a:gd name="connsiteX61" fmla="*/ 1665445 w 18748214"/>
              <a:gd name="connsiteY61" fmla="*/ 8108187 h 8857325"/>
              <a:gd name="connsiteX62" fmla="*/ 1174703 w 18748214"/>
              <a:gd name="connsiteY62" fmla="*/ 8274938 h 8857325"/>
              <a:gd name="connsiteX63" fmla="*/ 927515 w 18748214"/>
              <a:gd name="connsiteY63" fmla="*/ 8352094 h 8857325"/>
              <a:gd name="connsiteX64" fmla="*/ 683960 w 18748214"/>
              <a:gd name="connsiteY64" fmla="*/ 8429245 h 8857325"/>
              <a:gd name="connsiteX65" fmla="*/ 440407 w 18748214"/>
              <a:gd name="connsiteY65" fmla="*/ 8503911 h 8857325"/>
              <a:gd name="connsiteX66" fmla="*/ 196858 w 18748214"/>
              <a:gd name="connsiteY66" fmla="*/ 8571110 h 88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8748214" h="8857325">
                <a:moveTo>
                  <a:pt x="0" y="8618677"/>
                </a:moveTo>
                <a:lnTo>
                  <a:pt x="4658865" y="0"/>
                </a:lnTo>
                <a:lnTo>
                  <a:pt x="18748214" y="7616059"/>
                </a:lnTo>
                <a:lnTo>
                  <a:pt x="18310692" y="7764729"/>
                </a:lnTo>
                <a:lnTo>
                  <a:pt x="17823584" y="7936458"/>
                </a:lnTo>
                <a:lnTo>
                  <a:pt x="17332840" y="8108187"/>
                </a:lnTo>
                <a:lnTo>
                  <a:pt x="16842099" y="8274937"/>
                </a:lnTo>
                <a:lnTo>
                  <a:pt x="16594912" y="8352092"/>
                </a:lnTo>
                <a:lnTo>
                  <a:pt x="16351362" y="8429246"/>
                </a:lnTo>
                <a:lnTo>
                  <a:pt x="16107808" y="8503912"/>
                </a:lnTo>
                <a:lnTo>
                  <a:pt x="15864252" y="8571109"/>
                </a:lnTo>
                <a:lnTo>
                  <a:pt x="15617062" y="8630841"/>
                </a:lnTo>
                <a:lnTo>
                  <a:pt x="15373512" y="8688084"/>
                </a:lnTo>
                <a:lnTo>
                  <a:pt x="15126319" y="8735371"/>
                </a:lnTo>
                <a:lnTo>
                  <a:pt x="14882770" y="8780171"/>
                </a:lnTo>
                <a:lnTo>
                  <a:pt x="14635583" y="8812526"/>
                </a:lnTo>
                <a:lnTo>
                  <a:pt x="14395662" y="8834926"/>
                </a:lnTo>
                <a:lnTo>
                  <a:pt x="14148472" y="8852349"/>
                </a:lnTo>
                <a:lnTo>
                  <a:pt x="13904920" y="8857325"/>
                </a:lnTo>
                <a:lnTo>
                  <a:pt x="13657729" y="8852349"/>
                </a:lnTo>
                <a:lnTo>
                  <a:pt x="13414180" y="8834925"/>
                </a:lnTo>
                <a:lnTo>
                  <a:pt x="13166991" y="8812526"/>
                </a:lnTo>
                <a:lnTo>
                  <a:pt x="12927074" y="8780174"/>
                </a:lnTo>
                <a:lnTo>
                  <a:pt x="12679885" y="8735374"/>
                </a:lnTo>
                <a:lnTo>
                  <a:pt x="12436330" y="8688085"/>
                </a:lnTo>
                <a:lnTo>
                  <a:pt x="12189140" y="8630840"/>
                </a:lnTo>
                <a:lnTo>
                  <a:pt x="11945588" y="8571109"/>
                </a:lnTo>
                <a:lnTo>
                  <a:pt x="11698399" y="8503912"/>
                </a:lnTo>
                <a:lnTo>
                  <a:pt x="11458482" y="8429248"/>
                </a:lnTo>
                <a:lnTo>
                  <a:pt x="11211294" y="8352094"/>
                </a:lnTo>
                <a:lnTo>
                  <a:pt x="10967740" y="8274938"/>
                </a:lnTo>
                <a:lnTo>
                  <a:pt x="10476998" y="8108187"/>
                </a:lnTo>
                <a:lnTo>
                  <a:pt x="9989890" y="7936458"/>
                </a:lnTo>
                <a:lnTo>
                  <a:pt x="9499150" y="7764729"/>
                </a:lnTo>
                <a:lnTo>
                  <a:pt x="9008407" y="7597977"/>
                </a:lnTo>
                <a:lnTo>
                  <a:pt x="8761219" y="7518336"/>
                </a:lnTo>
                <a:lnTo>
                  <a:pt x="8517664" y="7441183"/>
                </a:lnTo>
                <a:lnTo>
                  <a:pt x="8274108" y="7369005"/>
                </a:lnTo>
                <a:lnTo>
                  <a:pt x="8030556" y="7301806"/>
                </a:lnTo>
                <a:lnTo>
                  <a:pt x="7783368" y="7242074"/>
                </a:lnTo>
                <a:lnTo>
                  <a:pt x="7539813" y="7184832"/>
                </a:lnTo>
                <a:lnTo>
                  <a:pt x="7292625" y="7135056"/>
                </a:lnTo>
                <a:lnTo>
                  <a:pt x="7049073" y="7092745"/>
                </a:lnTo>
                <a:lnTo>
                  <a:pt x="6801883" y="7060390"/>
                </a:lnTo>
                <a:lnTo>
                  <a:pt x="6561962" y="7033013"/>
                </a:lnTo>
                <a:lnTo>
                  <a:pt x="6314774" y="7020568"/>
                </a:lnTo>
                <a:lnTo>
                  <a:pt x="6071223" y="7015591"/>
                </a:lnTo>
                <a:lnTo>
                  <a:pt x="5824035" y="7020570"/>
                </a:lnTo>
                <a:lnTo>
                  <a:pt x="5580480" y="7033013"/>
                </a:lnTo>
                <a:lnTo>
                  <a:pt x="5333292" y="7060391"/>
                </a:lnTo>
                <a:lnTo>
                  <a:pt x="5093372" y="7092744"/>
                </a:lnTo>
                <a:lnTo>
                  <a:pt x="4846185" y="7135056"/>
                </a:lnTo>
                <a:lnTo>
                  <a:pt x="4602632" y="7184830"/>
                </a:lnTo>
                <a:lnTo>
                  <a:pt x="4355443" y="7242074"/>
                </a:lnTo>
                <a:lnTo>
                  <a:pt x="4111888" y="7301806"/>
                </a:lnTo>
                <a:lnTo>
                  <a:pt x="3864700" y="7369004"/>
                </a:lnTo>
                <a:lnTo>
                  <a:pt x="3624782" y="7441182"/>
                </a:lnTo>
                <a:lnTo>
                  <a:pt x="3377590" y="7518335"/>
                </a:lnTo>
                <a:lnTo>
                  <a:pt x="3134040" y="7597976"/>
                </a:lnTo>
                <a:lnTo>
                  <a:pt x="2643295" y="7764729"/>
                </a:lnTo>
                <a:lnTo>
                  <a:pt x="2156189" y="7936458"/>
                </a:lnTo>
                <a:lnTo>
                  <a:pt x="1665445" y="8108187"/>
                </a:lnTo>
                <a:lnTo>
                  <a:pt x="1174703" y="8274938"/>
                </a:lnTo>
                <a:lnTo>
                  <a:pt x="927515" y="8352094"/>
                </a:lnTo>
                <a:lnTo>
                  <a:pt x="683960" y="8429245"/>
                </a:lnTo>
                <a:lnTo>
                  <a:pt x="440407" y="8503911"/>
                </a:lnTo>
                <a:lnTo>
                  <a:pt x="196858" y="8571110"/>
                </a:lnTo>
                <a:close/>
              </a:path>
            </a:pathLst>
          </a:custGeom>
          <a:gradFill>
            <a:gsLst>
              <a:gs pos="64000">
                <a:schemeClr val="accent1">
                  <a:alpha val="0"/>
                </a:schemeClr>
              </a:gs>
              <a:gs pos="0">
                <a:schemeClr val="accent1"/>
              </a:gs>
            </a:gsLst>
            <a:lin ang="162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solidFill>
                <a:schemeClr val="lt1"/>
              </a:solidFill>
              <a:latin typeface="+mn-lt"/>
            </a:endParaRPr>
          </a:p>
        </p:txBody>
      </p:sp>
      <p:sp>
        <p:nvSpPr>
          <p:cNvPr id="18" name="Полилиния: фигура 17">
            <a:extLst>
              <a:ext uri="{FF2B5EF4-FFF2-40B4-BE49-F238E27FC236}">
                <a16:creationId xmlns:a16="http://schemas.microsoft.com/office/drawing/2014/main" id="{BDDC746B-88B9-4F81-B7D4-2D9907D14CE1}"/>
              </a:ext>
            </a:extLst>
          </p:cNvPr>
          <p:cNvSpPr>
            <a:spLocks/>
          </p:cNvSpPr>
          <p:nvPr userDrawn="1"/>
        </p:nvSpPr>
        <p:spPr bwMode="auto">
          <a:xfrm rot="9626137">
            <a:off x="-867080" y="571423"/>
            <a:ext cx="13784967" cy="5317912"/>
          </a:xfrm>
          <a:custGeom>
            <a:avLst/>
            <a:gdLst>
              <a:gd name="connsiteX0" fmla="*/ 1138973 w 20677451"/>
              <a:gd name="connsiteY0" fmla="*/ 5862862 h 7978099"/>
              <a:gd name="connsiteX1" fmla="*/ 0 w 20677451"/>
              <a:gd name="connsiteY1" fmla="*/ 5458090 h 7978099"/>
              <a:gd name="connsiteX2" fmla="*/ 547892 w 20677451"/>
              <a:gd name="connsiteY2" fmla="*/ 3916398 h 7978099"/>
              <a:gd name="connsiteX3" fmla="*/ 626739 w 20677451"/>
              <a:gd name="connsiteY3" fmla="*/ 3865341 h 7978099"/>
              <a:gd name="connsiteX4" fmla="*/ 1037350 w 20677451"/>
              <a:gd name="connsiteY4" fmla="*/ 3594147 h 7978099"/>
              <a:gd name="connsiteX5" fmla="*/ 1444620 w 20677451"/>
              <a:gd name="connsiteY5" fmla="*/ 3323792 h 7978099"/>
              <a:gd name="connsiteX6" fmla="*/ 1856383 w 20677451"/>
              <a:gd name="connsiteY6" fmla="*/ 3057164 h 7978099"/>
              <a:gd name="connsiteX7" fmla="*/ 2061457 w 20677451"/>
              <a:gd name="connsiteY7" fmla="*/ 2927697 h 7978099"/>
              <a:gd name="connsiteX8" fmla="*/ 2270446 w 20677451"/>
              <a:gd name="connsiteY8" fmla="*/ 2799672 h 7978099"/>
              <a:gd name="connsiteX9" fmla="*/ 2473917 w 20677451"/>
              <a:gd name="connsiteY9" fmla="*/ 2677899 h 7978099"/>
              <a:gd name="connsiteX10" fmla="*/ 2685208 w 20677451"/>
              <a:gd name="connsiteY10" fmla="*/ 2559009 h 7978099"/>
              <a:gd name="connsiteX11" fmla="*/ 2894896 w 20677451"/>
              <a:gd name="connsiteY11" fmla="*/ 2447812 h 7978099"/>
              <a:gd name="connsiteX12" fmla="*/ 3108491 w 20677451"/>
              <a:gd name="connsiteY12" fmla="*/ 2338061 h 7978099"/>
              <a:gd name="connsiteX13" fmla="*/ 3320481 w 20677451"/>
              <a:gd name="connsiteY13" fmla="*/ 2236004 h 7978099"/>
              <a:gd name="connsiteX14" fmla="*/ 3537535 w 20677451"/>
              <a:gd name="connsiteY14" fmla="*/ 2139955 h 7978099"/>
              <a:gd name="connsiteX15" fmla="*/ 3750223 w 20677451"/>
              <a:gd name="connsiteY15" fmla="*/ 2054724 h 7978099"/>
              <a:gd name="connsiteX16" fmla="*/ 3970734 w 20677451"/>
              <a:gd name="connsiteY16" fmla="*/ 1972381 h 7978099"/>
              <a:gd name="connsiteX17" fmla="*/ 4191368 w 20677451"/>
              <a:gd name="connsiteY17" fmla="*/ 1904582 h 7978099"/>
              <a:gd name="connsiteX18" fmla="*/ 4417062 w 20677451"/>
              <a:gd name="connsiteY18" fmla="*/ 1842794 h 7978099"/>
              <a:gd name="connsiteX19" fmla="*/ 4641722 w 20677451"/>
              <a:gd name="connsiteY19" fmla="*/ 1790983 h 7978099"/>
              <a:gd name="connsiteX20" fmla="*/ 4871453 w 20677451"/>
              <a:gd name="connsiteY20" fmla="*/ 1745185 h 7978099"/>
              <a:gd name="connsiteX21" fmla="*/ 5097967 w 20677451"/>
              <a:gd name="connsiteY21" fmla="*/ 1714772 h 7978099"/>
              <a:gd name="connsiteX22" fmla="*/ 5332307 w 20677451"/>
              <a:gd name="connsiteY22" fmla="*/ 1687244 h 7978099"/>
              <a:gd name="connsiteX23" fmla="*/ 5565609 w 20677451"/>
              <a:gd name="connsiteY23" fmla="*/ 1669696 h 7978099"/>
              <a:gd name="connsiteX24" fmla="*/ 5803980 w 20677451"/>
              <a:gd name="connsiteY24" fmla="*/ 1658156 h 7978099"/>
              <a:gd name="connsiteX25" fmla="*/ 6040745 w 20677451"/>
              <a:gd name="connsiteY25" fmla="*/ 1654310 h 7978099"/>
              <a:gd name="connsiteX26" fmla="*/ 6281419 w 20677451"/>
              <a:gd name="connsiteY26" fmla="*/ 1651906 h 7978099"/>
              <a:gd name="connsiteX27" fmla="*/ 6520485 w 20677451"/>
              <a:gd name="connsiteY27" fmla="*/ 1657197 h 7978099"/>
              <a:gd name="connsiteX28" fmla="*/ 6760707 w 20677451"/>
              <a:gd name="connsiteY28" fmla="*/ 1667056 h 7978099"/>
              <a:gd name="connsiteX29" fmla="*/ 7002081 w 20677451"/>
              <a:gd name="connsiteY29" fmla="*/ 1681482 h 7978099"/>
              <a:gd name="connsiteX30" fmla="*/ 7247363 w 20677451"/>
              <a:gd name="connsiteY30" fmla="*/ 1697350 h 7978099"/>
              <a:gd name="connsiteX31" fmla="*/ 7736325 w 20677451"/>
              <a:gd name="connsiteY31" fmla="*/ 1736781 h 7978099"/>
              <a:gd name="connsiteX32" fmla="*/ 8226436 w 20677451"/>
              <a:gd name="connsiteY32" fmla="*/ 1780782 h 7978099"/>
              <a:gd name="connsiteX33" fmla="*/ 8713213 w 20677451"/>
              <a:gd name="connsiteY33" fmla="*/ 1825625 h 7978099"/>
              <a:gd name="connsiteX34" fmla="*/ 9202173 w 20677451"/>
              <a:gd name="connsiteY34" fmla="*/ 1865056 h 7978099"/>
              <a:gd name="connsiteX35" fmla="*/ 9443546 w 20677451"/>
              <a:gd name="connsiteY35" fmla="*/ 1879482 h 7978099"/>
              <a:gd name="connsiteX36" fmla="*/ 9688253 w 20677451"/>
              <a:gd name="connsiteY36" fmla="*/ 1893068 h 7978099"/>
              <a:gd name="connsiteX37" fmla="*/ 9925713 w 20677451"/>
              <a:gd name="connsiteY37" fmla="*/ 1906052 h 7978099"/>
              <a:gd name="connsiteX38" fmla="*/ 10168116 w 20677451"/>
              <a:gd name="connsiteY38" fmla="*/ 1910500 h 7978099"/>
              <a:gd name="connsiteX39" fmla="*/ 10405452 w 20677451"/>
              <a:gd name="connsiteY39" fmla="*/ 1908937 h 7978099"/>
              <a:gd name="connsiteX40" fmla="*/ 10645554 w 20677451"/>
              <a:gd name="connsiteY40" fmla="*/ 1904251 h 7978099"/>
              <a:gd name="connsiteX41" fmla="*/ 10880013 w 20677451"/>
              <a:gd name="connsiteY41" fmla="*/ 1891270 h 7978099"/>
              <a:gd name="connsiteX42" fmla="*/ 11117229 w 20677451"/>
              <a:gd name="connsiteY42" fmla="*/ 1875163 h 7978099"/>
              <a:gd name="connsiteX43" fmla="*/ 11344895 w 20677451"/>
              <a:gd name="connsiteY43" fmla="*/ 1849316 h 7978099"/>
              <a:gd name="connsiteX44" fmla="*/ 11576929 w 20677451"/>
              <a:gd name="connsiteY44" fmla="*/ 1812654 h 7978099"/>
              <a:gd name="connsiteX45" fmla="*/ 11804469 w 20677451"/>
              <a:gd name="connsiteY45" fmla="*/ 1772264 h 7978099"/>
              <a:gd name="connsiteX46" fmla="*/ 12032473 w 20677451"/>
              <a:gd name="connsiteY46" fmla="*/ 1719612 h 7978099"/>
              <a:gd name="connsiteX47" fmla="*/ 12254831 w 20677451"/>
              <a:gd name="connsiteY47" fmla="*/ 1658668 h 7978099"/>
              <a:gd name="connsiteX48" fmla="*/ 12477647 w 20677451"/>
              <a:gd name="connsiteY48" fmla="*/ 1585458 h 7978099"/>
              <a:gd name="connsiteX49" fmla="*/ 12692640 w 20677451"/>
              <a:gd name="connsiteY49" fmla="*/ 1509364 h 7978099"/>
              <a:gd name="connsiteX50" fmla="*/ 12911997 w 20677451"/>
              <a:gd name="connsiteY50" fmla="*/ 1422452 h 7978099"/>
              <a:gd name="connsiteX51" fmla="*/ 13125133 w 20677451"/>
              <a:gd name="connsiteY51" fmla="*/ 1324961 h 7978099"/>
              <a:gd name="connsiteX52" fmla="*/ 13341043 w 20677451"/>
              <a:gd name="connsiteY52" fmla="*/ 1224344 h 7978099"/>
              <a:gd name="connsiteX53" fmla="*/ 13551298 w 20677451"/>
              <a:gd name="connsiteY53" fmla="*/ 1115434 h 7978099"/>
              <a:gd name="connsiteX54" fmla="*/ 13764321 w 20677451"/>
              <a:gd name="connsiteY54" fmla="*/ 1003395 h 7978099"/>
              <a:gd name="connsiteX55" fmla="*/ 13972283 w 20677451"/>
              <a:gd name="connsiteY55" fmla="*/ 885348 h 7978099"/>
              <a:gd name="connsiteX56" fmla="*/ 14178508 w 20677451"/>
              <a:gd name="connsiteY56" fmla="*/ 760449 h 7978099"/>
              <a:gd name="connsiteX57" fmla="*/ 14384157 w 20677451"/>
              <a:gd name="connsiteY57" fmla="*/ 633266 h 7978099"/>
              <a:gd name="connsiteX58" fmla="*/ 14593146 w 20677451"/>
              <a:gd name="connsiteY58" fmla="*/ 505241 h 7978099"/>
              <a:gd name="connsiteX59" fmla="*/ 15004905 w 20677451"/>
              <a:gd name="connsiteY59" fmla="*/ 238615 h 7978099"/>
              <a:gd name="connsiteX60" fmla="*/ 15366182 w 20677451"/>
              <a:gd name="connsiteY60" fmla="*/ 0 h 7978099"/>
              <a:gd name="connsiteX61" fmla="*/ 20677451 w 20677451"/>
              <a:gd name="connsiteY61" fmla="*/ 1887539 h 7978099"/>
              <a:gd name="connsiteX62" fmla="*/ 19339479 w 20677451"/>
              <a:gd name="connsiteY62" fmla="*/ 5652404 h 7978099"/>
              <a:gd name="connsiteX63" fmla="*/ 19335039 w 20677451"/>
              <a:gd name="connsiteY63" fmla="*/ 5650870 h 7978099"/>
              <a:gd name="connsiteX64" fmla="*/ 19101085 w 20677451"/>
              <a:gd name="connsiteY64" fmla="*/ 5581609 h 7978099"/>
              <a:gd name="connsiteX65" fmla="*/ 18870576 w 20677451"/>
              <a:gd name="connsiteY65" fmla="*/ 5522733 h 7978099"/>
              <a:gd name="connsiteX66" fmla="*/ 18636615 w 20677451"/>
              <a:gd name="connsiteY66" fmla="*/ 5477714 h 7978099"/>
              <a:gd name="connsiteX67" fmla="*/ 18409549 w 20677451"/>
              <a:gd name="connsiteY67" fmla="*/ 5439618 h 7978099"/>
              <a:gd name="connsiteX68" fmla="*/ 18175595 w 20677451"/>
              <a:gd name="connsiteY68" fmla="*/ 5422303 h 7978099"/>
              <a:gd name="connsiteX69" fmla="*/ 17945083 w 20677451"/>
              <a:gd name="connsiteY69" fmla="*/ 5415378 h 7978099"/>
              <a:gd name="connsiteX70" fmla="*/ 17711127 w 20677451"/>
              <a:gd name="connsiteY70" fmla="*/ 5422303 h 7978099"/>
              <a:gd name="connsiteX71" fmla="*/ 17480615 w 20677451"/>
              <a:gd name="connsiteY71" fmla="*/ 5439617 h 7978099"/>
              <a:gd name="connsiteX72" fmla="*/ 17246665 w 20677451"/>
              <a:gd name="connsiteY72" fmla="*/ 5477713 h 7978099"/>
              <a:gd name="connsiteX73" fmla="*/ 17019591 w 20677451"/>
              <a:gd name="connsiteY73" fmla="*/ 5522734 h 7978099"/>
              <a:gd name="connsiteX74" fmla="*/ 16785639 w 20677451"/>
              <a:gd name="connsiteY74" fmla="*/ 5581607 h 7978099"/>
              <a:gd name="connsiteX75" fmla="*/ 16555123 w 20677451"/>
              <a:gd name="connsiteY75" fmla="*/ 5650869 h 7978099"/>
              <a:gd name="connsiteX76" fmla="*/ 16321169 w 20677451"/>
              <a:gd name="connsiteY76" fmla="*/ 5730521 h 7978099"/>
              <a:gd name="connsiteX77" fmla="*/ 16090657 w 20677451"/>
              <a:gd name="connsiteY77" fmla="*/ 5813635 h 7978099"/>
              <a:gd name="connsiteX78" fmla="*/ 15856701 w 20677451"/>
              <a:gd name="connsiteY78" fmla="*/ 5907138 h 7978099"/>
              <a:gd name="connsiteX79" fmla="*/ 15629632 w 20677451"/>
              <a:gd name="connsiteY79" fmla="*/ 6007573 h 7978099"/>
              <a:gd name="connsiteX80" fmla="*/ 15395679 w 20677451"/>
              <a:gd name="connsiteY80" fmla="*/ 6114928 h 7978099"/>
              <a:gd name="connsiteX81" fmla="*/ 15165163 w 20677451"/>
              <a:gd name="connsiteY81" fmla="*/ 6225750 h 7978099"/>
              <a:gd name="connsiteX82" fmla="*/ 14700699 w 20677451"/>
              <a:gd name="connsiteY82" fmla="*/ 6457782 h 7978099"/>
              <a:gd name="connsiteX83" fmla="*/ 14239671 w 20677451"/>
              <a:gd name="connsiteY83" fmla="*/ 6696736 h 7978099"/>
              <a:gd name="connsiteX84" fmla="*/ 13775204 w 20677451"/>
              <a:gd name="connsiteY84" fmla="*/ 6935693 h 7978099"/>
              <a:gd name="connsiteX85" fmla="*/ 13310741 w 20677451"/>
              <a:gd name="connsiteY85" fmla="*/ 7167726 h 7978099"/>
              <a:gd name="connsiteX86" fmla="*/ 13076785 w 20677451"/>
              <a:gd name="connsiteY86" fmla="*/ 7275081 h 7978099"/>
              <a:gd name="connsiteX87" fmla="*/ 12846278 w 20677451"/>
              <a:gd name="connsiteY87" fmla="*/ 7382438 h 7978099"/>
              <a:gd name="connsiteX88" fmla="*/ 12615764 w 20677451"/>
              <a:gd name="connsiteY88" fmla="*/ 7486333 h 7978099"/>
              <a:gd name="connsiteX89" fmla="*/ 12385249 w 20677451"/>
              <a:gd name="connsiteY89" fmla="*/ 7579837 h 7978099"/>
              <a:gd name="connsiteX90" fmla="*/ 12151294 w 20677451"/>
              <a:gd name="connsiteY90" fmla="*/ 7662954 h 7978099"/>
              <a:gd name="connsiteX91" fmla="*/ 11920784 w 20677451"/>
              <a:gd name="connsiteY91" fmla="*/ 7742603 h 7978099"/>
              <a:gd name="connsiteX92" fmla="*/ 11686827 w 20677451"/>
              <a:gd name="connsiteY92" fmla="*/ 7808404 h 7978099"/>
              <a:gd name="connsiteX93" fmla="*/ 11456318 w 20677451"/>
              <a:gd name="connsiteY93" fmla="*/ 7870742 h 7978099"/>
              <a:gd name="connsiteX94" fmla="*/ 11222360 w 20677451"/>
              <a:gd name="connsiteY94" fmla="*/ 7915762 h 7978099"/>
              <a:gd name="connsiteX95" fmla="*/ 10995290 w 20677451"/>
              <a:gd name="connsiteY95" fmla="*/ 7946930 h 7978099"/>
              <a:gd name="connsiteX96" fmla="*/ 10761338 w 20677451"/>
              <a:gd name="connsiteY96" fmla="*/ 7971173 h 7978099"/>
              <a:gd name="connsiteX97" fmla="*/ 10530825 w 20677451"/>
              <a:gd name="connsiteY97" fmla="*/ 7978099 h 7978099"/>
              <a:gd name="connsiteX98" fmla="*/ 10296869 w 20677451"/>
              <a:gd name="connsiteY98" fmla="*/ 7971174 h 7978099"/>
              <a:gd name="connsiteX99" fmla="*/ 10066364 w 20677451"/>
              <a:gd name="connsiteY99" fmla="*/ 7946931 h 7978099"/>
              <a:gd name="connsiteX100" fmla="*/ 9832409 w 20677451"/>
              <a:gd name="connsiteY100" fmla="*/ 7915764 h 7978099"/>
              <a:gd name="connsiteX101" fmla="*/ 9605335 w 20677451"/>
              <a:gd name="connsiteY101" fmla="*/ 7870742 h 7978099"/>
              <a:gd name="connsiteX102" fmla="*/ 9371382 w 20677451"/>
              <a:gd name="connsiteY102" fmla="*/ 7808407 h 7978099"/>
              <a:gd name="connsiteX103" fmla="*/ 9140867 w 20677451"/>
              <a:gd name="connsiteY103" fmla="*/ 7742604 h 7978099"/>
              <a:gd name="connsiteX104" fmla="*/ 8906917 w 20677451"/>
              <a:gd name="connsiteY104" fmla="*/ 7662955 h 7978099"/>
              <a:gd name="connsiteX105" fmla="*/ 8676403 w 20677451"/>
              <a:gd name="connsiteY105" fmla="*/ 7579839 h 7978099"/>
              <a:gd name="connsiteX106" fmla="*/ 8442450 w 20677451"/>
              <a:gd name="connsiteY106" fmla="*/ 7486332 h 7978099"/>
              <a:gd name="connsiteX107" fmla="*/ 8215378 w 20677451"/>
              <a:gd name="connsiteY107" fmla="*/ 7382440 h 7978099"/>
              <a:gd name="connsiteX108" fmla="*/ 7981427 w 20677451"/>
              <a:gd name="connsiteY108" fmla="*/ 7275083 h 7978099"/>
              <a:gd name="connsiteX109" fmla="*/ 7750914 w 20677451"/>
              <a:gd name="connsiteY109" fmla="*/ 7167727 h 7978099"/>
              <a:gd name="connsiteX110" fmla="*/ 7286447 w 20677451"/>
              <a:gd name="connsiteY110" fmla="*/ 6935696 h 7978099"/>
              <a:gd name="connsiteX111" fmla="*/ 6825419 w 20677451"/>
              <a:gd name="connsiteY111" fmla="*/ 6696738 h 7978099"/>
              <a:gd name="connsiteX112" fmla="*/ 6360956 w 20677451"/>
              <a:gd name="connsiteY112" fmla="*/ 6457780 h 7978099"/>
              <a:gd name="connsiteX113" fmla="*/ 5896487 w 20677451"/>
              <a:gd name="connsiteY113" fmla="*/ 6225748 h 7978099"/>
              <a:gd name="connsiteX114" fmla="*/ 5662536 w 20677451"/>
              <a:gd name="connsiteY114" fmla="*/ 6114931 h 7978099"/>
              <a:gd name="connsiteX115" fmla="*/ 5432021 w 20677451"/>
              <a:gd name="connsiteY115" fmla="*/ 6007574 h 7978099"/>
              <a:gd name="connsiteX116" fmla="*/ 5201506 w 20677451"/>
              <a:gd name="connsiteY116" fmla="*/ 5907138 h 7978099"/>
              <a:gd name="connsiteX117" fmla="*/ 4970994 w 20677451"/>
              <a:gd name="connsiteY117" fmla="*/ 5813634 h 7978099"/>
              <a:gd name="connsiteX118" fmla="*/ 4737041 w 20677451"/>
              <a:gd name="connsiteY118" fmla="*/ 5730519 h 7978099"/>
              <a:gd name="connsiteX119" fmla="*/ 4506529 w 20677451"/>
              <a:gd name="connsiteY119" fmla="*/ 5650868 h 7978099"/>
              <a:gd name="connsiteX120" fmla="*/ 4272574 w 20677451"/>
              <a:gd name="connsiteY120" fmla="*/ 5581607 h 7978099"/>
              <a:gd name="connsiteX121" fmla="*/ 4042062 w 20677451"/>
              <a:gd name="connsiteY121" fmla="*/ 5522732 h 7978099"/>
              <a:gd name="connsiteX122" fmla="*/ 3808108 w 20677451"/>
              <a:gd name="connsiteY122" fmla="*/ 5477713 h 7978099"/>
              <a:gd name="connsiteX123" fmla="*/ 3581032 w 20677451"/>
              <a:gd name="connsiteY123" fmla="*/ 5439617 h 7978099"/>
              <a:gd name="connsiteX124" fmla="*/ 3347082 w 20677451"/>
              <a:gd name="connsiteY124" fmla="*/ 5422301 h 7978099"/>
              <a:gd name="connsiteX125" fmla="*/ 3116570 w 20677451"/>
              <a:gd name="connsiteY125" fmla="*/ 5415375 h 7978099"/>
              <a:gd name="connsiteX126" fmla="*/ 2882617 w 20677451"/>
              <a:gd name="connsiteY126" fmla="*/ 5422301 h 7978099"/>
              <a:gd name="connsiteX127" fmla="*/ 2652103 w 20677451"/>
              <a:gd name="connsiteY127" fmla="*/ 5439618 h 7978099"/>
              <a:gd name="connsiteX128" fmla="*/ 2418150 w 20677451"/>
              <a:gd name="connsiteY128" fmla="*/ 5477713 h 7978099"/>
              <a:gd name="connsiteX129" fmla="*/ 2191076 w 20677451"/>
              <a:gd name="connsiteY129" fmla="*/ 5522732 h 7978099"/>
              <a:gd name="connsiteX130" fmla="*/ 1957125 w 20677451"/>
              <a:gd name="connsiteY130" fmla="*/ 5581607 h 7978099"/>
              <a:gd name="connsiteX131" fmla="*/ 1726612 w 20677451"/>
              <a:gd name="connsiteY131" fmla="*/ 5650867 h 7978099"/>
              <a:gd name="connsiteX132" fmla="*/ 1492657 w 20677451"/>
              <a:gd name="connsiteY132" fmla="*/ 5730521 h 7978099"/>
              <a:gd name="connsiteX133" fmla="*/ 1262141 w 20677451"/>
              <a:gd name="connsiteY133" fmla="*/ 5813635 h 797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0677451" h="7978099">
                <a:moveTo>
                  <a:pt x="1138973" y="5862862"/>
                </a:moveTo>
                <a:lnTo>
                  <a:pt x="0" y="5458090"/>
                </a:lnTo>
                <a:lnTo>
                  <a:pt x="547892" y="3916398"/>
                </a:lnTo>
                <a:lnTo>
                  <a:pt x="626739" y="3865341"/>
                </a:lnTo>
                <a:lnTo>
                  <a:pt x="1037350" y="3594147"/>
                </a:lnTo>
                <a:lnTo>
                  <a:pt x="1444620" y="3323792"/>
                </a:lnTo>
                <a:lnTo>
                  <a:pt x="1856383" y="3057164"/>
                </a:lnTo>
                <a:lnTo>
                  <a:pt x="2061457" y="2927697"/>
                </a:lnTo>
                <a:lnTo>
                  <a:pt x="2270446" y="2799672"/>
                </a:lnTo>
                <a:lnTo>
                  <a:pt x="2473917" y="2677899"/>
                </a:lnTo>
                <a:lnTo>
                  <a:pt x="2685208" y="2559009"/>
                </a:lnTo>
                <a:lnTo>
                  <a:pt x="2894896" y="2447812"/>
                </a:lnTo>
                <a:lnTo>
                  <a:pt x="3108491" y="2338061"/>
                </a:lnTo>
                <a:lnTo>
                  <a:pt x="3320481" y="2236004"/>
                </a:lnTo>
                <a:lnTo>
                  <a:pt x="3537535" y="2139955"/>
                </a:lnTo>
                <a:lnTo>
                  <a:pt x="3750223" y="2054724"/>
                </a:lnTo>
                <a:lnTo>
                  <a:pt x="3970734" y="1972381"/>
                </a:lnTo>
                <a:lnTo>
                  <a:pt x="4191368" y="1904582"/>
                </a:lnTo>
                <a:lnTo>
                  <a:pt x="4417062" y="1842794"/>
                </a:lnTo>
                <a:lnTo>
                  <a:pt x="4641722" y="1790983"/>
                </a:lnTo>
                <a:lnTo>
                  <a:pt x="4871453" y="1745185"/>
                </a:lnTo>
                <a:lnTo>
                  <a:pt x="5097967" y="1714772"/>
                </a:lnTo>
                <a:lnTo>
                  <a:pt x="5332307" y="1687244"/>
                </a:lnTo>
                <a:lnTo>
                  <a:pt x="5565609" y="1669696"/>
                </a:lnTo>
                <a:lnTo>
                  <a:pt x="5803980" y="1658156"/>
                </a:lnTo>
                <a:lnTo>
                  <a:pt x="6040745" y="1654310"/>
                </a:lnTo>
                <a:lnTo>
                  <a:pt x="6281419" y="1651906"/>
                </a:lnTo>
                <a:lnTo>
                  <a:pt x="6520485" y="1657197"/>
                </a:lnTo>
                <a:lnTo>
                  <a:pt x="6760707" y="1667056"/>
                </a:lnTo>
                <a:lnTo>
                  <a:pt x="7002081" y="1681482"/>
                </a:lnTo>
                <a:lnTo>
                  <a:pt x="7247363" y="1697350"/>
                </a:lnTo>
                <a:lnTo>
                  <a:pt x="7736325" y="1736781"/>
                </a:lnTo>
                <a:lnTo>
                  <a:pt x="8226436" y="1780782"/>
                </a:lnTo>
                <a:lnTo>
                  <a:pt x="8713213" y="1825625"/>
                </a:lnTo>
                <a:lnTo>
                  <a:pt x="9202173" y="1865056"/>
                </a:lnTo>
                <a:lnTo>
                  <a:pt x="9443546" y="1879482"/>
                </a:lnTo>
                <a:lnTo>
                  <a:pt x="9688253" y="1893068"/>
                </a:lnTo>
                <a:lnTo>
                  <a:pt x="9925713" y="1906052"/>
                </a:lnTo>
                <a:lnTo>
                  <a:pt x="10168116" y="1910500"/>
                </a:lnTo>
                <a:lnTo>
                  <a:pt x="10405452" y="1908937"/>
                </a:lnTo>
                <a:lnTo>
                  <a:pt x="10645554" y="1904251"/>
                </a:lnTo>
                <a:lnTo>
                  <a:pt x="10880013" y="1891270"/>
                </a:lnTo>
                <a:lnTo>
                  <a:pt x="11117229" y="1875163"/>
                </a:lnTo>
                <a:lnTo>
                  <a:pt x="11344895" y="1849316"/>
                </a:lnTo>
                <a:lnTo>
                  <a:pt x="11576929" y="1812654"/>
                </a:lnTo>
                <a:lnTo>
                  <a:pt x="11804469" y="1772264"/>
                </a:lnTo>
                <a:lnTo>
                  <a:pt x="12032473" y="1719612"/>
                </a:lnTo>
                <a:lnTo>
                  <a:pt x="12254831" y="1658668"/>
                </a:lnTo>
                <a:lnTo>
                  <a:pt x="12477647" y="1585458"/>
                </a:lnTo>
                <a:lnTo>
                  <a:pt x="12692640" y="1509364"/>
                </a:lnTo>
                <a:lnTo>
                  <a:pt x="12911997" y="1422452"/>
                </a:lnTo>
                <a:lnTo>
                  <a:pt x="13125133" y="1324961"/>
                </a:lnTo>
                <a:lnTo>
                  <a:pt x="13341043" y="1224344"/>
                </a:lnTo>
                <a:lnTo>
                  <a:pt x="13551298" y="1115434"/>
                </a:lnTo>
                <a:lnTo>
                  <a:pt x="13764321" y="1003395"/>
                </a:lnTo>
                <a:lnTo>
                  <a:pt x="13972283" y="885348"/>
                </a:lnTo>
                <a:lnTo>
                  <a:pt x="14178508" y="760449"/>
                </a:lnTo>
                <a:lnTo>
                  <a:pt x="14384157" y="633266"/>
                </a:lnTo>
                <a:lnTo>
                  <a:pt x="14593146" y="505241"/>
                </a:lnTo>
                <a:lnTo>
                  <a:pt x="15004905" y="238615"/>
                </a:lnTo>
                <a:lnTo>
                  <a:pt x="15366182" y="0"/>
                </a:lnTo>
                <a:lnTo>
                  <a:pt x="20677451" y="1887539"/>
                </a:lnTo>
                <a:lnTo>
                  <a:pt x="19339479" y="5652404"/>
                </a:lnTo>
                <a:lnTo>
                  <a:pt x="19335039" y="5650870"/>
                </a:lnTo>
                <a:lnTo>
                  <a:pt x="19101085" y="5581609"/>
                </a:lnTo>
                <a:lnTo>
                  <a:pt x="18870576" y="5522733"/>
                </a:lnTo>
                <a:lnTo>
                  <a:pt x="18636615" y="5477714"/>
                </a:lnTo>
                <a:lnTo>
                  <a:pt x="18409549" y="5439618"/>
                </a:lnTo>
                <a:lnTo>
                  <a:pt x="18175595" y="5422303"/>
                </a:lnTo>
                <a:lnTo>
                  <a:pt x="17945083" y="5415378"/>
                </a:lnTo>
                <a:lnTo>
                  <a:pt x="17711127" y="5422303"/>
                </a:lnTo>
                <a:lnTo>
                  <a:pt x="17480615" y="5439617"/>
                </a:lnTo>
                <a:lnTo>
                  <a:pt x="17246665" y="5477713"/>
                </a:lnTo>
                <a:lnTo>
                  <a:pt x="17019591" y="5522734"/>
                </a:lnTo>
                <a:lnTo>
                  <a:pt x="16785639" y="5581607"/>
                </a:lnTo>
                <a:lnTo>
                  <a:pt x="16555123" y="5650869"/>
                </a:lnTo>
                <a:lnTo>
                  <a:pt x="16321169" y="5730521"/>
                </a:lnTo>
                <a:lnTo>
                  <a:pt x="16090657" y="5813635"/>
                </a:lnTo>
                <a:lnTo>
                  <a:pt x="15856701" y="5907138"/>
                </a:lnTo>
                <a:lnTo>
                  <a:pt x="15629632" y="6007573"/>
                </a:lnTo>
                <a:lnTo>
                  <a:pt x="15395679" y="6114928"/>
                </a:lnTo>
                <a:lnTo>
                  <a:pt x="15165163" y="6225750"/>
                </a:lnTo>
                <a:lnTo>
                  <a:pt x="14700699" y="6457782"/>
                </a:lnTo>
                <a:lnTo>
                  <a:pt x="14239671" y="6696736"/>
                </a:lnTo>
                <a:lnTo>
                  <a:pt x="13775204" y="6935693"/>
                </a:lnTo>
                <a:lnTo>
                  <a:pt x="13310741" y="7167726"/>
                </a:lnTo>
                <a:lnTo>
                  <a:pt x="13076785" y="7275081"/>
                </a:lnTo>
                <a:lnTo>
                  <a:pt x="12846278" y="7382438"/>
                </a:lnTo>
                <a:lnTo>
                  <a:pt x="12615764" y="7486333"/>
                </a:lnTo>
                <a:lnTo>
                  <a:pt x="12385249" y="7579837"/>
                </a:lnTo>
                <a:lnTo>
                  <a:pt x="12151294" y="7662954"/>
                </a:lnTo>
                <a:lnTo>
                  <a:pt x="11920784" y="7742603"/>
                </a:lnTo>
                <a:lnTo>
                  <a:pt x="11686827" y="7808404"/>
                </a:lnTo>
                <a:lnTo>
                  <a:pt x="11456318" y="7870742"/>
                </a:lnTo>
                <a:lnTo>
                  <a:pt x="11222360" y="7915762"/>
                </a:lnTo>
                <a:lnTo>
                  <a:pt x="10995290" y="7946930"/>
                </a:lnTo>
                <a:lnTo>
                  <a:pt x="10761338" y="7971173"/>
                </a:lnTo>
                <a:lnTo>
                  <a:pt x="10530825" y="7978099"/>
                </a:lnTo>
                <a:lnTo>
                  <a:pt x="10296869" y="7971174"/>
                </a:lnTo>
                <a:lnTo>
                  <a:pt x="10066364" y="7946931"/>
                </a:lnTo>
                <a:lnTo>
                  <a:pt x="9832409" y="7915764"/>
                </a:lnTo>
                <a:lnTo>
                  <a:pt x="9605335" y="7870742"/>
                </a:lnTo>
                <a:lnTo>
                  <a:pt x="9371382" y="7808407"/>
                </a:lnTo>
                <a:lnTo>
                  <a:pt x="9140867" y="7742604"/>
                </a:lnTo>
                <a:lnTo>
                  <a:pt x="8906917" y="7662955"/>
                </a:lnTo>
                <a:lnTo>
                  <a:pt x="8676403" y="7579839"/>
                </a:lnTo>
                <a:lnTo>
                  <a:pt x="8442450" y="7486332"/>
                </a:lnTo>
                <a:lnTo>
                  <a:pt x="8215378" y="7382440"/>
                </a:lnTo>
                <a:lnTo>
                  <a:pt x="7981427" y="7275083"/>
                </a:lnTo>
                <a:lnTo>
                  <a:pt x="7750914" y="7167727"/>
                </a:lnTo>
                <a:lnTo>
                  <a:pt x="7286447" y="6935696"/>
                </a:lnTo>
                <a:lnTo>
                  <a:pt x="6825419" y="6696738"/>
                </a:lnTo>
                <a:lnTo>
                  <a:pt x="6360956" y="6457780"/>
                </a:lnTo>
                <a:lnTo>
                  <a:pt x="5896487" y="6225748"/>
                </a:lnTo>
                <a:lnTo>
                  <a:pt x="5662536" y="6114931"/>
                </a:lnTo>
                <a:lnTo>
                  <a:pt x="5432021" y="6007574"/>
                </a:lnTo>
                <a:lnTo>
                  <a:pt x="5201506" y="5907138"/>
                </a:lnTo>
                <a:lnTo>
                  <a:pt x="4970994" y="5813634"/>
                </a:lnTo>
                <a:lnTo>
                  <a:pt x="4737041" y="5730519"/>
                </a:lnTo>
                <a:lnTo>
                  <a:pt x="4506529" y="5650868"/>
                </a:lnTo>
                <a:lnTo>
                  <a:pt x="4272574" y="5581607"/>
                </a:lnTo>
                <a:lnTo>
                  <a:pt x="4042062" y="5522732"/>
                </a:lnTo>
                <a:lnTo>
                  <a:pt x="3808108" y="5477713"/>
                </a:lnTo>
                <a:lnTo>
                  <a:pt x="3581032" y="5439617"/>
                </a:lnTo>
                <a:lnTo>
                  <a:pt x="3347082" y="5422301"/>
                </a:lnTo>
                <a:lnTo>
                  <a:pt x="3116570" y="5415375"/>
                </a:lnTo>
                <a:lnTo>
                  <a:pt x="2882617" y="5422301"/>
                </a:lnTo>
                <a:lnTo>
                  <a:pt x="2652103" y="5439618"/>
                </a:lnTo>
                <a:lnTo>
                  <a:pt x="2418150" y="5477713"/>
                </a:lnTo>
                <a:lnTo>
                  <a:pt x="2191076" y="5522732"/>
                </a:lnTo>
                <a:lnTo>
                  <a:pt x="1957125" y="5581607"/>
                </a:lnTo>
                <a:lnTo>
                  <a:pt x="1726612" y="5650867"/>
                </a:lnTo>
                <a:lnTo>
                  <a:pt x="1492657" y="5730521"/>
                </a:lnTo>
                <a:lnTo>
                  <a:pt x="1262141" y="5813635"/>
                </a:lnTo>
                <a:close/>
              </a:path>
            </a:pathLst>
          </a:custGeom>
          <a:gradFill>
            <a:gsLst>
              <a:gs pos="100000">
                <a:schemeClr val="accent5">
                  <a:alpha val="0"/>
                </a:schemeClr>
              </a:gs>
              <a:gs pos="0">
                <a:schemeClr val="accent5"/>
              </a:gs>
            </a:gsLst>
            <a:lin ang="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solidFill>
                <a:schemeClr val="lt1"/>
              </a:solidFill>
              <a:latin typeface="+mn-lt"/>
            </a:endParaRPr>
          </a:p>
        </p:txBody>
      </p:sp>
      <p:sp>
        <p:nvSpPr>
          <p:cNvPr id="19" name="Полилиния 7">
            <a:extLst>
              <a:ext uri="{FF2B5EF4-FFF2-40B4-BE49-F238E27FC236}">
                <a16:creationId xmlns:a16="http://schemas.microsoft.com/office/drawing/2014/main" id="{21DBA95F-6361-4214-9D3D-1B8AEC0957BB}"/>
              </a:ext>
            </a:extLst>
          </p:cNvPr>
          <p:cNvSpPr/>
          <p:nvPr userDrawn="1"/>
        </p:nvSpPr>
        <p:spPr>
          <a:xfrm>
            <a:off x="-15578667" y="-10429323"/>
            <a:ext cx="43349333" cy="27716649"/>
          </a:xfrm>
          <a:custGeom>
            <a:avLst/>
            <a:gdLst>
              <a:gd name="connsiteX0" fmla="*/ 23368001 w 65024000"/>
              <a:gd name="connsiteY0" fmla="*/ 15646402 h 41581392"/>
              <a:gd name="connsiteX1" fmla="*/ 23368001 w 65024000"/>
              <a:gd name="connsiteY1" fmla="*/ 25934985 h 41581392"/>
              <a:gd name="connsiteX2" fmla="*/ 41656000 w 65024000"/>
              <a:gd name="connsiteY2" fmla="*/ 25934985 h 41581392"/>
              <a:gd name="connsiteX3" fmla="*/ 41656000 w 65024000"/>
              <a:gd name="connsiteY3" fmla="*/ 15646402 h 41581392"/>
              <a:gd name="connsiteX4" fmla="*/ 0 w 65024000"/>
              <a:gd name="connsiteY4" fmla="*/ 0 h 41581392"/>
              <a:gd name="connsiteX5" fmla="*/ 65024000 w 65024000"/>
              <a:gd name="connsiteY5" fmla="*/ 0 h 41581392"/>
              <a:gd name="connsiteX6" fmla="*/ 65024000 w 65024000"/>
              <a:gd name="connsiteY6" fmla="*/ 41581392 h 41581392"/>
              <a:gd name="connsiteX7" fmla="*/ 0 w 65024000"/>
              <a:gd name="connsiteY7" fmla="*/ 41581392 h 415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24000" h="41581392">
                <a:moveTo>
                  <a:pt x="23368001" y="15646402"/>
                </a:moveTo>
                <a:lnTo>
                  <a:pt x="23368001" y="25934985"/>
                </a:lnTo>
                <a:lnTo>
                  <a:pt x="41656000" y="25934985"/>
                </a:lnTo>
                <a:lnTo>
                  <a:pt x="41656000" y="15646402"/>
                </a:lnTo>
                <a:close/>
                <a:moveTo>
                  <a:pt x="0" y="0"/>
                </a:moveTo>
                <a:lnTo>
                  <a:pt x="65024000" y="0"/>
                </a:lnTo>
                <a:lnTo>
                  <a:pt x="65024000" y="41581392"/>
                </a:lnTo>
                <a:lnTo>
                  <a:pt x="0" y="41581392"/>
                </a:lnTo>
                <a:close/>
              </a:path>
            </a:pathLst>
          </a:cu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200"/>
          </a:p>
        </p:txBody>
      </p:sp>
      <p:sp>
        <p:nvSpPr>
          <p:cNvPr id="24" name="Рисунок 2">
            <a:extLst>
              <a:ext uri="{FF2B5EF4-FFF2-40B4-BE49-F238E27FC236}">
                <a16:creationId xmlns:a16="http://schemas.microsoft.com/office/drawing/2014/main" id="{96619AE2-4829-4C39-AB59-82E6D3FF21CA}"/>
              </a:ext>
            </a:extLst>
          </p:cNvPr>
          <p:cNvSpPr>
            <a:spLocks noGrp="1"/>
          </p:cNvSpPr>
          <p:nvPr>
            <p:ph type="pic" sz="quarter" idx="21"/>
          </p:nvPr>
        </p:nvSpPr>
        <p:spPr>
          <a:xfrm rot="18900000">
            <a:off x="4917894" y="-428836"/>
            <a:ext cx="2129103" cy="4562644"/>
          </a:xfrm>
          <a:custGeom>
            <a:avLst/>
            <a:gdLst>
              <a:gd name="connsiteX0" fmla="*/ 407575 w 3416729"/>
              <a:gd name="connsiteY0" fmla="*/ 0 h 7336356"/>
              <a:gd name="connsiteX1" fmla="*/ 752699 w 3416729"/>
              <a:gd name="connsiteY1" fmla="*/ 0 h 7336356"/>
              <a:gd name="connsiteX2" fmla="*/ 758040 w 3416729"/>
              <a:gd name="connsiteY2" fmla="*/ 822 h 7336356"/>
              <a:gd name="connsiteX3" fmla="*/ 762560 w 3416729"/>
              <a:gd name="connsiteY3" fmla="*/ 3287 h 7336356"/>
              <a:gd name="connsiteX4" fmla="*/ 766669 w 3416729"/>
              <a:gd name="connsiteY4" fmla="*/ 6985 h 7336356"/>
              <a:gd name="connsiteX5" fmla="*/ 769956 w 3416729"/>
              <a:gd name="connsiteY5" fmla="*/ 11504 h 7336356"/>
              <a:gd name="connsiteX6" fmla="*/ 773242 w 3416729"/>
              <a:gd name="connsiteY6" fmla="*/ 18078 h 7336356"/>
              <a:gd name="connsiteX7" fmla="*/ 775708 w 3416729"/>
              <a:gd name="connsiteY7" fmla="*/ 25063 h 7336356"/>
              <a:gd name="connsiteX8" fmla="*/ 778173 w 3416729"/>
              <a:gd name="connsiteY8" fmla="*/ 33280 h 7336356"/>
              <a:gd name="connsiteX9" fmla="*/ 779816 w 3416729"/>
              <a:gd name="connsiteY9" fmla="*/ 42730 h 7336356"/>
              <a:gd name="connsiteX10" fmla="*/ 783514 w 3416729"/>
              <a:gd name="connsiteY10" fmla="*/ 62862 h 7336356"/>
              <a:gd name="connsiteX11" fmla="*/ 787623 w 3416729"/>
              <a:gd name="connsiteY11" fmla="*/ 86281 h 7336356"/>
              <a:gd name="connsiteX12" fmla="*/ 790088 w 3416729"/>
              <a:gd name="connsiteY12" fmla="*/ 98196 h 7336356"/>
              <a:gd name="connsiteX13" fmla="*/ 792964 w 3416729"/>
              <a:gd name="connsiteY13" fmla="*/ 110522 h 7336356"/>
              <a:gd name="connsiteX14" fmla="*/ 795429 w 3416729"/>
              <a:gd name="connsiteY14" fmla="*/ 123259 h 7336356"/>
              <a:gd name="connsiteX15" fmla="*/ 799127 w 3416729"/>
              <a:gd name="connsiteY15" fmla="*/ 135585 h 7336356"/>
              <a:gd name="connsiteX16" fmla="*/ 803235 w 3416729"/>
              <a:gd name="connsiteY16" fmla="*/ 148732 h 7336356"/>
              <a:gd name="connsiteX17" fmla="*/ 808166 w 3416729"/>
              <a:gd name="connsiteY17" fmla="*/ 161469 h 7336356"/>
              <a:gd name="connsiteX18" fmla="*/ 813507 w 3416729"/>
              <a:gd name="connsiteY18" fmla="*/ 173795 h 7336356"/>
              <a:gd name="connsiteX19" fmla="*/ 820081 w 3416729"/>
              <a:gd name="connsiteY19" fmla="*/ 185710 h 7336356"/>
              <a:gd name="connsiteX20" fmla="*/ 826654 w 3416729"/>
              <a:gd name="connsiteY20" fmla="*/ 197625 h 7336356"/>
              <a:gd name="connsiteX21" fmla="*/ 834872 w 3416729"/>
              <a:gd name="connsiteY21" fmla="*/ 208718 h 7336356"/>
              <a:gd name="connsiteX22" fmla="*/ 844732 w 3416729"/>
              <a:gd name="connsiteY22" fmla="*/ 218990 h 7336356"/>
              <a:gd name="connsiteX23" fmla="*/ 855415 w 3416729"/>
              <a:gd name="connsiteY23" fmla="*/ 229261 h 7336356"/>
              <a:gd name="connsiteX24" fmla="*/ 866508 w 3416729"/>
              <a:gd name="connsiteY24" fmla="*/ 238300 h 7336356"/>
              <a:gd name="connsiteX25" fmla="*/ 880067 w 3416729"/>
              <a:gd name="connsiteY25" fmla="*/ 246517 h 7336356"/>
              <a:gd name="connsiteX26" fmla="*/ 894447 w 3416729"/>
              <a:gd name="connsiteY26" fmla="*/ 253913 h 7336356"/>
              <a:gd name="connsiteX27" fmla="*/ 910881 w 3416729"/>
              <a:gd name="connsiteY27" fmla="*/ 260076 h 7336356"/>
              <a:gd name="connsiteX28" fmla="*/ 928548 w 3416729"/>
              <a:gd name="connsiteY28" fmla="*/ 265006 h 7336356"/>
              <a:gd name="connsiteX29" fmla="*/ 948270 w 3416729"/>
              <a:gd name="connsiteY29" fmla="*/ 268704 h 7336356"/>
              <a:gd name="connsiteX30" fmla="*/ 969224 w 3416729"/>
              <a:gd name="connsiteY30" fmla="*/ 271169 h 7336356"/>
              <a:gd name="connsiteX31" fmla="*/ 992643 w 3416729"/>
              <a:gd name="connsiteY31" fmla="*/ 271991 h 7336356"/>
              <a:gd name="connsiteX32" fmla="*/ 2424086 w 3416729"/>
              <a:gd name="connsiteY32" fmla="*/ 271991 h 7336356"/>
              <a:gd name="connsiteX33" fmla="*/ 2447505 w 3416729"/>
              <a:gd name="connsiteY33" fmla="*/ 271169 h 7336356"/>
              <a:gd name="connsiteX34" fmla="*/ 2468459 w 3416729"/>
              <a:gd name="connsiteY34" fmla="*/ 268704 h 7336356"/>
              <a:gd name="connsiteX35" fmla="*/ 2488181 w 3416729"/>
              <a:gd name="connsiteY35" fmla="*/ 265006 h 7336356"/>
              <a:gd name="connsiteX36" fmla="*/ 2505848 w 3416729"/>
              <a:gd name="connsiteY36" fmla="*/ 260076 h 7336356"/>
              <a:gd name="connsiteX37" fmla="*/ 2522282 w 3416729"/>
              <a:gd name="connsiteY37" fmla="*/ 253913 h 7336356"/>
              <a:gd name="connsiteX38" fmla="*/ 2536662 w 3416729"/>
              <a:gd name="connsiteY38" fmla="*/ 246517 h 7336356"/>
              <a:gd name="connsiteX39" fmla="*/ 2550221 w 3416729"/>
              <a:gd name="connsiteY39" fmla="*/ 238300 h 7336356"/>
              <a:gd name="connsiteX40" fmla="*/ 2561314 w 3416729"/>
              <a:gd name="connsiteY40" fmla="*/ 229261 h 7336356"/>
              <a:gd name="connsiteX41" fmla="*/ 2571996 w 3416729"/>
              <a:gd name="connsiteY41" fmla="*/ 218990 h 7336356"/>
              <a:gd name="connsiteX42" fmla="*/ 2581857 w 3416729"/>
              <a:gd name="connsiteY42" fmla="*/ 208718 h 7336356"/>
              <a:gd name="connsiteX43" fmla="*/ 2590074 w 3416729"/>
              <a:gd name="connsiteY43" fmla="*/ 197625 h 7336356"/>
              <a:gd name="connsiteX44" fmla="*/ 2596648 w 3416729"/>
              <a:gd name="connsiteY44" fmla="*/ 185710 h 7336356"/>
              <a:gd name="connsiteX45" fmla="*/ 2603222 w 3416729"/>
              <a:gd name="connsiteY45" fmla="*/ 173795 h 7336356"/>
              <a:gd name="connsiteX46" fmla="*/ 2608563 w 3416729"/>
              <a:gd name="connsiteY46" fmla="*/ 161469 h 7336356"/>
              <a:gd name="connsiteX47" fmla="*/ 2613494 w 3416729"/>
              <a:gd name="connsiteY47" fmla="*/ 148732 h 7336356"/>
              <a:gd name="connsiteX48" fmla="*/ 2617602 w 3416729"/>
              <a:gd name="connsiteY48" fmla="*/ 135585 h 7336356"/>
              <a:gd name="connsiteX49" fmla="*/ 2621300 w 3416729"/>
              <a:gd name="connsiteY49" fmla="*/ 123259 h 7336356"/>
              <a:gd name="connsiteX50" fmla="*/ 2623765 w 3416729"/>
              <a:gd name="connsiteY50" fmla="*/ 110522 h 7336356"/>
              <a:gd name="connsiteX51" fmla="*/ 2626641 w 3416729"/>
              <a:gd name="connsiteY51" fmla="*/ 98196 h 7336356"/>
              <a:gd name="connsiteX52" fmla="*/ 2629106 w 3416729"/>
              <a:gd name="connsiteY52" fmla="*/ 86281 h 7336356"/>
              <a:gd name="connsiteX53" fmla="*/ 2633215 w 3416729"/>
              <a:gd name="connsiteY53" fmla="*/ 62862 h 7336356"/>
              <a:gd name="connsiteX54" fmla="*/ 2636913 w 3416729"/>
              <a:gd name="connsiteY54" fmla="*/ 42730 h 7336356"/>
              <a:gd name="connsiteX55" fmla="*/ 2638556 w 3416729"/>
              <a:gd name="connsiteY55" fmla="*/ 33280 h 7336356"/>
              <a:gd name="connsiteX56" fmla="*/ 2641022 w 3416729"/>
              <a:gd name="connsiteY56" fmla="*/ 25063 h 7336356"/>
              <a:gd name="connsiteX57" fmla="*/ 2643486 w 3416729"/>
              <a:gd name="connsiteY57" fmla="*/ 18078 h 7336356"/>
              <a:gd name="connsiteX58" fmla="*/ 2646774 w 3416729"/>
              <a:gd name="connsiteY58" fmla="*/ 11504 h 7336356"/>
              <a:gd name="connsiteX59" fmla="*/ 2650060 w 3416729"/>
              <a:gd name="connsiteY59" fmla="*/ 6985 h 7336356"/>
              <a:gd name="connsiteX60" fmla="*/ 2654169 w 3416729"/>
              <a:gd name="connsiteY60" fmla="*/ 3287 h 7336356"/>
              <a:gd name="connsiteX61" fmla="*/ 2658688 w 3416729"/>
              <a:gd name="connsiteY61" fmla="*/ 822 h 7336356"/>
              <a:gd name="connsiteX62" fmla="*/ 2664030 w 3416729"/>
              <a:gd name="connsiteY62" fmla="*/ 0 h 7336356"/>
              <a:gd name="connsiteX63" fmla="*/ 3009154 w 3416729"/>
              <a:gd name="connsiteY63" fmla="*/ 0 h 7336356"/>
              <a:gd name="connsiteX64" fmla="*/ 3036682 w 3416729"/>
              <a:gd name="connsiteY64" fmla="*/ 411 h 7336356"/>
              <a:gd name="connsiteX65" fmla="*/ 3062977 w 3416729"/>
              <a:gd name="connsiteY65" fmla="*/ 2876 h 7336356"/>
              <a:gd name="connsiteX66" fmla="*/ 3088450 w 3416729"/>
              <a:gd name="connsiteY66" fmla="*/ 6163 h 7336356"/>
              <a:gd name="connsiteX67" fmla="*/ 3112280 w 3416729"/>
              <a:gd name="connsiteY67" fmla="*/ 10682 h 7336356"/>
              <a:gd name="connsiteX68" fmla="*/ 3135699 w 3416729"/>
              <a:gd name="connsiteY68" fmla="*/ 16024 h 7336356"/>
              <a:gd name="connsiteX69" fmla="*/ 3157475 w 3416729"/>
              <a:gd name="connsiteY69" fmla="*/ 23419 h 7336356"/>
              <a:gd name="connsiteX70" fmla="*/ 3178840 w 3416729"/>
              <a:gd name="connsiteY70" fmla="*/ 31226 h 7336356"/>
              <a:gd name="connsiteX71" fmla="*/ 3198972 w 3416729"/>
              <a:gd name="connsiteY71" fmla="*/ 40675 h 7336356"/>
              <a:gd name="connsiteX72" fmla="*/ 3217872 w 3416729"/>
              <a:gd name="connsiteY72" fmla="*/ 50947 h 7336356"/>
              <a:gd name="connsiteX73" fmla="*/ 3235950 w 3416729"/>
              <a:gd name="connsiteY73" fmla="*/ 62862 h 7336356"/>
              <a:gd name="connsiteX74" fmla="*/ 3253206 w 3416729"/>
              <a:gd name="connsiteY74" fmla="*/ 75188 h 7336356"/>
              <a:gd name="connsiteX75" fmla="*/ 3269640 w 3416729"/>
              <a:gd name="connsiteY75" fmla="*/ 89157 h 7336356"/>
              <a:gd name="connsiteX76" fmla="*/ 3284842 w 3416729"/>
              <a:gd name="connsiteY76" fmla="*/ 103537 h 7336356"/>
              <a:gd name="connsiteX77" fmla="*/ 3298812 w 3416729"/>
              <a:gd name="connsiteY77" fmla="*/ 118739 h 7336356"/>
              <a:gd name="connsiteX78" fmla="*/ 3312370 w 3416729"/>
              <a:gd name="connsiteY78" fmla="*/ 135585 h 7336356"/>
              <a:gd name="connsiteX79" fmla="*/ 3325107 w 3416729"/>
              <a:gd name="connsiteY79" fmla="*/ 153252 h 7336356"/>
              <a:gd name="connsiteX80" fmla="*/ 3336611 w 3416729"/>
              <a:gd name="connsiteY80" fmla="*/ 170919 h 7336356"/>
              <a:gd name="connsiteX81" fmla="*/ 3347293 w 3416729"/>
              <a:gd name="connsiteY81" fmla="*/ 190229 h 7336356"/>
              <a:gd name="connsiteX82" fmla="*/ 3357565 w 3416729"/>
              <a:gd name="connsiteY82" fmla="*/ 210362 h 7336356"/>
              <a:gd name="connsiteX83" fmla="*/ 3366193 w 3416729"/>
              <a:gd name="connsiteY83" fmla="*/ 230905 h 7336356"/>
              <a:gd name="connsiteX84" fmla="*/ 3374821 w 3416729"/>
              <a:gd name="connsiteY84" fmla="*/ 252680 h 7336356"/>
              <a:gd name="connsiteX85" fmla="*/ 3382216 w 3416729"/>
              <a:gd name="connsiteY85" fmla="*/ 275278 h 7336356"/>
              <a:gd name="connsiteX86" fmla="*/ 3389201 w 3416729"/>
              <a:gd name="connsiteY86" fmla="*/ 297875 h 7336356"/>
              <a:gd name="connsiteX87" fmla="*/ 3395364 w 3416729"/>
              <a:gd name="connsiteY87" fmla="*/ 321705 h 7336356"/>
              <a:gd name="connsiteX88" fmla="*/ 3400294 w 3416729"/>
              <a:gd name="connsiteY88" fmla="*/ 346357 h 7336356"/>
              <a:gd name="connsiteX89" fmla="*/ 3404814 w 3416729"/>
              <a:gd name="connsiteY89" fmla="*/ 371420 h 7336356"/>
              <a:gd name="connsiteX90" fmla="*/ 3408512 w 3416729"/>
              <a:gd name="connsiteY90" fmla="*/ 396893 h 7336356"/>
              <a:gd name="connsiteX91" fmla="*/ 3411799 w 3416729"/>
              <a:gd name="connsiteY91" fmla="*/ 423188 h 7336356"/>
              <a:gd name="connsiteX92" fmla="*/ 3413853 w 3416729"/>
              <a:gd name="connsiteY92" fmla="*/ 449894 h 7336356"/>
              <a:gd name="connsiteX93" fmla="*/ 3415496 w 3416729"/>
              <a:gd name="connsiteY93" fmla="*/ 477422 h 7336356"/>
              <a:gd name="connsiteX94" fmla="*/ 3416318 w 3416729"/>
              <a:gd name="connsiteY94" fmla="*/ 504950 h 7336356"/>
              <a:gd name="connsiteX95" fmla="*/ 3416729 w 3416729"/>
              <a:gd name="connsiteY95" fmla="*/ 532888 h 7336356"/>
              <a:gd name="connsiteX96" fmla="*/ 3416729 w 3416729"/>
              <a:gd name="connsiteY96" fmla="*/ 6855647 h 7336356"/>
              <a:gd name="connsiteX97" fmla="*/ 3416318 w 3416729"/>
              <a:gd name="connsiteY97" fmla="*/ 6882764 h 7336356"/>
              <a:gd name="connsiteX98" fmla="*/ 3415086 w 3416729"/>
              <a:gd name="connsiteY98" fmla="*/ 6909881 h 7336356"/>
              <a:gd name="connsiteX99" fmla="*/ 3412210 w 3416729"/>
              <a:gd name="connsiteY99" fmla="*/ 6935765 h 7336356"/>
              <a:gd name="connsiteX100" fmla="*/ 3408922 w 3416729"/>
              <a:gd name="connsiteY100" fmla="*/ 6961239 h 7336356"/>
              <a:gd name="connsiteX101" fmla="*/ 3404814 w 3416729"/>
              <a:gd name="connsiteY101" fmla="*/ 6985891 h 7336356"/>
              <a:gd name="connsiteX102" fmla="*/ 3399473 w 3416729"/>
              <a:gd name="connsiteY102" fmla="*/ 7009721 h 7336356"/>
              <a:gd name="connsiteX103" fmla="*/ 3392899 w 3416729"/>
              <a:gd name="connsiteY103" fmla="*/ 7032729 h 7336356"/>
              <a:gd name="connsiteX104" fmla="*/ 3385914 w 3416729"/>
              <a:gd name="connsiteY104" fmla="*/ 7055326 h 7336356"/>
              <a:gd name="connsiteX105" fmla="*/ 3377697 w 3416729"/>
              <a:gd name="connsiteY105" fmla="*/ 7077102 h 7336356"/>
              <a:gd name="connsiteX106" fmla="*/ 3369069 w 3416729"/>
              <a:gd name="connsiteY106" fmla="*/ 7098056 h 7336356"/>
              <a:gd name="connsiteX107" fmla="*/ 3358798 w 3416729"/>
              <a:gd name="connsiteY107" fmla="*/ 7118188 h 7336356"/>
              <a:gd name="connsiteX108" fmla="*/ 3348526 w 3416729"/>
              <a:gd name="connsiteY108" fmla="*/ 7137909 h 7336356"/>
              <a:gd name="connsiteX109" fmla="*/ 3336611 w 3416729"/>
              <a:gd name="connsiteY109" fmla="*/ 7155987 h 7336356"/>
              <a:gd name="connsiteX110" fmla="*/ 3324285 w 3416729"/>
              <a:gd name="connsiteY110" fmla="*/ 7174065 h 7336356"/>
              <a:gd name="connsiteX111" fmla="*/ 3310726 w 3416729"/>
              <a:gd name="connsiteY111" fmla="*/ 7190911 h 7336356"/>
              <a:gd name="connsiteX112" fmla="*/ 3295936 w 3416729"/>
              <a:gd name="connsiteY112" fmla="*/ 7206935 h 7336356"/>
              <a:gd name="connsiteX113" fmla="*/ 3281144 w 3416729"/>
              <a:gd name="connsiteY113" fmla="*/ 7222137 h 7336356"/>
              <a:gd name="connsiteX114" fmla="*/ 3265532 w 3416729"/>
              <a:gd name="connsiteY114" fmla="*/ 7236517 h 7336356"/>
              <a:gd name="connsiteX115" fmla="*/ 3248276 w 3416729"/>
              <a:gd name="connsiteY115" fmla="*/ 7249664 h 7336356"/>
              <a:gd name="connsiteX116" fmla="*/ 3230608 w 3416729"/>
              <a:gd name="connsiteY116" fmla="*/ 7261990 h 7336356"/>
              <a:gd name="connsiteX117" fmla="*/ 3212120 w 3416729"/>
              <a:gd name="connsiteY117" fmla="*/ 7273905 h 7336356"/>
              <a:gd name="connsiteX118" fmla="*/ 3192809 w 3416729"/>
              <a:gd name="connsiteY118" fmla="*/ 7284587 h 7336356"/>
              <a:gd name="connsiteX119" fmla="*/ 3172677 w 3416729"/>
              <a:gd name="connsiteY119" fmla="*/ 7294037 h 7336356"/>
              <a:gd name="connsiteX120" fmla="*/ 3152134 w 3416729"/>
              <a:gd name="connsiteY120" fmla="*/ 7303076 h 7336356"/>
              <a:gd name="connsiteX121" fmla="*/ 3129947 w 3416729"/>
              <a:gd name="connsiteY121" fmla="*/ 7310883 h 7336356"/>
              <a:gd name="connsiteX122" fmla="*/ 3107761 w 3416729"/>
              <a:gd name="connsiteY122" fmla="*/ 7317457 h 7336356"/>
              <a:gd name="connsiteX123" fmla="*/ 3084752 w 3416729"/>
              <a:gd name="connsiteY123" fmla="*/ 7323209 h 7336356"/>
              <a:gd name="connsiteX124" fmla="*/ 3060512 w 3416729"/>
              <a:gd name="connsiteY124" fmla="*/ 7327728 h 7336356"/>
              <a:gd name="connsiteX125" fmla="*/ 3035860 w 3416729"/>
              <a:gd name="connsiteY125" fmla="*/ 7331837 h 7336356"/>
              <a:gd name="connsiteX126" fmla="*/ 3010386 w 3416729"/>
              <a:gd name="connsiteY126" fmla="*/ 7333891 h 7336356"/>
              <a:gd name="connsiteX127" fmla="*/ 2983680 w 3416729"/>
              <a:gd name="connsiteY127" fmla="*/ 7335945 h 7336356"/>
              <a:gd name="connsiteX128" fmla="*/ 2956974 w 3416729"/>
              <a:gd name="connsiteY128" fmla="*/ 7336356 h 7336356"/>
              <a:gd name="connsiteX129" fmla="*/ 459755 w 3416729"/>
              <a:gd name="connsiteY129" fmla="*/ 7336356 h 7336356"/>
              <a:gd name="connsiteX130" fmla="*/ 433870 w 3416729"/>
              <a:gd name="connsiteY130" fmla="*/ 7335945 h 7336356"/>
              <a:gd name="connsiteX131" fmla="*/ 408397 w 3416729"/>
              <a:gd name="connsiteY131" fmla="*/ 7333891 h 7336356"/>
              <a:gd name="connsiteX132" fmla="*/ 383745 w 3416729"/>
              <a:gd name="connsiteY132" fmla="*/ 7331837 h 7336356"/>
              <a:gd name="connsiteX133" fmla="*/ 359915 w 3416729"/>
              <a:gd name="connsiteY133" fmla="*/ 7328139 h 7336356"/>
              <a:gd name="connsiteX134" fmla="*/ 336496 w 3416729"/>
              <a:gd name="connsiteY134" fmla="*/ 7323619 h 7336356"/>
              <a:gd name="connsiteX135" fmla="*/ 313488 w 3416729"/>
              <a:gd name="connsiteY135" fmla="*/ 7317867 h 7336356"/>
              <a:gd name="connsiteX136" fmla="*/ 291712 w 3416729"/>
              <a:gd name="connsiteY136" fmla="*/ 7311293 h 7336356"/>
              <a:gd name="connsiteX137" fmla="*/ 269936 w 3416729"/>
              <a:gd name="connsiteY137" fmla="*/ 7303898 h 7336356"/>
              <a:gd name="connsiteX138" fmla="*/ 249393 w 3416729"/>
              <a:gd name="connsiteY138" fmla="*/ 7295681 h 7336356"/>
              <a:gd name="connsiteX139" fmla="*/ 229672 w 3416729"/>
              <a:gd name="connsiteY139" fmla="*/ 7285820 h 7336356"/>
              <a:gd name="connsiteX140" fmla="*/ 210361 w 3416729"/>
              <a:gd name="connsiteY140" fmla="*/ 7275959 h 7336356"/>
              <a:gd name="connsiteX141" fmla="*/ 191873 w 3416729"/>
              <a:gd name="connsiteY141" fmla="*/ 7264866 h 7336356"/>
              <a:gd name="connsiteX142" fmla="*/ 173795 w 3416729"/>
              <a:gd name="connsiteY142" fmla="*/ 7252540 h 7336356"/>
              <a:gd name="connsiteX143" fmla="*/ 156949 w 3416729"/>
              <a:gd name="connsiteY143" fmla="*/ 7239803 h 7336356"/>
              <a:gd name="connsiteX144" fmla="*/ 140926 w 3416729"/>
              <a:gd name="connsiteY144" fmla="*/ 7225834 h 7336356"/>
              <a:gd name="connsiteX145" fmla="*/ 125313 w 3416729"/>
              <a:gd name="connsiteY145" fmla="*/ 7211043 h 7336356"/>
              <a:gd name="connsiteX146" fmla="*/ 110522 w 3416729"/>
              <a:gd name="connsiteY146" fmla="*/ 7196252 h 7336356"/>
              <a:gd name="connsiteX147" fmla="*/ 96553 w 3416729"/>
              <a:gd name="connsiteY147" fmla="*/ 7179407 h 7336356"/>
              <a:gd name="connsiteX148" fmla="*/ 83816 w 3416729"/>
              <a:gd name="connsiteY148" fmla="*/ 7162561 h 7336356"/>
              <a:gd name="connsiteX149" fmla="*/ 71901 w 3416729"/>
              <a:gd name="connsiteY149" fmla="*/ 7145305 h 7336356"/>
              <a:gd name="connsiteX150" fmla="*/ 60397 w 3416729"/>
              <a:gd name="connsiteY150" fmla="*/ 7126405 h 7336356"/>
              <a:gd name="connsiteX151" fmla="*/ 50536 w 3416729"/>
              <a:gd name="connsiteY151" fmla="*/ 7107095 h 7336356"/>
              <a:gd name="connsiteX152" fmla="*/ 41086 w 3416729"/>
              <a:gd name="connsiteY152" fmla="*/ 7086963 h 7336356"/>
              <a:gd name="connsiteX153" fmla="*/ 32458 w 3416729"/>
              <a:gd name="connsiteY153" fmla="*/ 7066419 h 7336356"/>
              <a:gd name="connsiteX154" fmla="*/ 25063 w 3416729"/>
              <a:gd name="connsiteY154" fmla="*/ 7045055 h 7336356"/>
              <a:gd name="connsiteX155" fmla="*/ 18489 w 3416729"/>
              <a:gd name="connsiteY155" fmla="*/ 7022868 h 7336356"/>
              <a:gd name="connsiteX156" fmla="*/ 12737 w 3416729"/>
              <a:gd name="connsiteY156" fmla="*/ 7000271 h 7336356"/>
              <a:gd name="connsiteX157" fmla="*/ 8217 w 3416729"/>
              <a:gd name="connsiteY157" fmla="*/ 6976441 h 7336356"/>
              <a:gd name="connsiteX158" fmla="*/ 4519 w 3416729"/>
              <a:gd name="connsiteY158" fmla="*/ 6952611 h 7336356"/>
              <a:gd name="connsiteX159" fmla="*/ 2465 w 3416729"/>
              <a:gd name="connsiteY159" fmla="*/ 6927959 h 7336356"/>
              <a:gd name="connsiteX160" fmla="*/ 411 w 3416729"/>
              <a:gd name="connsiteY160" fmla="*/ 6902486 h 7336356"/>
              <a:gd name="connsiteX161" fmla="*/ 0 w 3416729"/>
              <a:gd name="connsiteY161" fmla="*/ 6876601 h 7336356"/>
              <a:gd name="connsiteX162" fmla="*/ 0 w 3416729"/>
              <a:gd name="connsiteY162" fmla="*/ 501663 h 7336356"/>
              <a:gd name="connsiteX163" fmla="*/ 411 w 3416729"/>
              <a:gd name="connsiteY163" fmla="*/ 474957 h 7336356"/>
              <a:gd name="connsiteX164" fmla="*/ 1233 w 3416729"/>
              <a:gd name="connsiteY164" fmla="*/ 449072 h 7336356"/>
              <a:gd name="connsiteX165" fmla="*/ 3287 w 3416729"/>
              <a:gd name="connsiteY165" fmla="*/ 423188 h 7336356"/>
              <a:gd name="connsiteX166" fmla="*/ 6163 w 3416729"/>
              <a:gd name="connsiteY166" fmla="*/ 398536 h 7336356"/>
              <a:gd name="connsiteX167" fmla="*/ 9039 w 3416729"/>
              <a:gd name="connsiteY167" fmla="*/ 373885 h 7336356"/>
              <a:gd name="connsiteX168" fmla="*/ 13148 w 3416729"/>
              <a:gd name="connsiteY168" fmla="*/ 349233 h 7336356"/>
              <a:gd name="connsiteX169" fmla="*/ 18489 w 3416729"/>
              <a:gd name="connsiteY169" fmla="*/ 325814 h 7336356"/>
              <a:gd name="connsiteX170" fmla="*/ 24241 w 3416729"/>
              <a:gd name="connsiteY170" fmla="*/ 303216 h 7336356"/>
              <a:gd name="connsiteX171" fmla="*/ 30815 w 3416729"/>
              <a:gd name="connsiteY171" fmla="*/ 280619 h 7336356"/>
              <a:gd name="connsiteX172" fmla="*/ 38210 w 3416729"/>
              <a:gd name="connsiteY172" fmla="*/ 259254 h 7336356"/>
              <a:gd name="connsiteX173" fmla="*/ 46017 w 3416729"/>
              <a:gd name="connsiteY173" fmla="*/ 237889 h 7336356"/>
              <a:gd name="connsiteX174" fmla="*/ 55056 w 3416729"/>
              <a:gd name="connsiteY174" fmla="*/ 217757 h 7336356"/>
              <a:gd name="connsiteX175" fmla="*/ 64505 w 3416729"/>
              <a:gd name="connsiteY175" fmla="*/ 198036 h 7336356"/>
              <a:gd name="connsiteX176" fmla="*/ 74777 w 3416729"/>
              <a:gd name="connsiteY176" fmla="*/ 179136 h 7336356"/>
              <a:gd name="connsiteX177" fmla="*/ 86281 w 3416729"/>
              <a:gd name="connsiteY177" fmla="*/ 161469 h 7336356"/>
              <a:gd name="connsiteX178" fmla="*/ 98196 w 3416729"/>
              <a:gd name="connsiteY178" fmla="*/ 143802 h 7336356"/>
              <a:gd name="connsiteX179" fmla="*/ 111344 w 3416729"/>
              <a:gd name="connsiteY179" fmla="*/ 127367 h 7336356"/>
              <a:gd name="connsiteX180" fmla="*/ 125313 w 3416729"/>
              <a:gd name="connsiteY180" fmla="*/ 111755 h 7336356"/>
              <a:gd name="connsiteX181" fmla="*/ 139282 w 3416729"/>
              <a:gd name="connsiteY181" fmla="*/ 97374 h 7336356"/>
              <a:gd name="connsiteX182" fmla="*/ 154895 w 3416729"/>
              <a:gd name="connsiteY182" fmla="*/ 83405 h 7336356"/>
              <a:gd name="connsiteX183" fmla="*/ 171329 w 3416729"/>
              <a:gd name="connsiteY183" fmla="*/ 70668 h 7336356"/>
              <a:gd name="connsiteX184" fmla="*/ 188586 w 3416729"/>
              <a:gd name="connsiteY184" fmla="*/ 59164 h 7336356"/>
              <a:gd name="connsiteX185" fmla="*/ 206253 w 3416729"/>
              <a:gd name="connsiteY185" fmla="*/ 48071 h 7336356"/>
              <a:gd name="connsiteX186" fmla="*/ 225152 w 3416729"/>
              <a:gd name="connsiteY186" fmla="*/ 38621 h 7336356"/>
              <a:gd name="connsiteX187" fmla="*/ 244874 w 3416729"/>
              <a:gd name="connsiteY187" fmla="*/ 29171 h 7336356"/>
              <a:gd name="connsiteX188" fmla="*/ 265417 w 3416729"/>
              <a:gd name="connsiteY188" fmla="*/ 22187 h 7336356"/>
              <a:gd name="connsiteX189" fmla="*/ 287193 w 3416729"/>
              <a:gd name="connsiteY189" fmla="*/ 15202 h 7336356"/>
              <a:gd name="connsiteX190" fmla="*/ 308968 w 3416729"/>
              <a:gd name="connsiteY190" fmla="*/ 10272 h 7336356"/>
              <a:gd name="connsiteX191" fmla="*/ 332387 w 3416729"/>
              <a:gd name="connsiteY191" fmla="*/ 5341 h 7336356"/>
              <a:gd name="connsiteX192" fmla="*/ 356628 w 3416729"/>
              <a:gd name="connsiteY192" fmla="*/ 2465 h 7336356"/>
              <a:gd name="connsiteX193" fmla="*/ 381691 w 3416729"/>
              <a:gd name="connsiteY193" fmla="*/ 411 h 733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3416729" h="7336356">
                <a:moveTo>
                  <a:pt x="407575" y="0"/>
                </a:moveTo>
                <a:lnTo>
                  <a:pt x="752699" y="0"/>
                </a:lnTo>
                <a:lnTo>
                  <a:pt x="758040" y="822"/>
                </a:lnTo>
                <a:lnTo>
                  <a:pt x="762560" y="3287"/>
                </a:lnTo>
                <a:lnTo>
                  <a:pt x="766669" y="6985"/>
                </a:lnTo>
                <a:lnTo>
                  <a:pt x="769956" y="11504"/>
                </a:lnTo>
                <a:lnTo>
                  <a:pt x="773242" y="18078"/>
                </a:lnTo>
                <a:lnTo>
                  <a:pt x="775708" y="25063"/>
                </a:lnTo>
                <a:lnTo>
                  <a:pt x="778173" y="33280"/>
                </a:lnTo>
                <a:lnTo>
                  <a:pt x="779816" y="42730"/>
                </a:lnTo>
                <a:lnTo>
                  <a:pt x="783514" y="62862"/>
                </a:lnTo>
                <a:lnTo>
                  <a:pt x="787623" y="86281"/>
                </a:lnTo>
                <a:lnTo>
                  <a:pt x="790088" y="98196"/>
                </a:lnTo>
                <a:lnTo>
                  <a:pt x="792964" y="110522"/>
                </a:lnTo>
                <a:lnTo>
                  <a:pt x="795429" y="123259"/>
                </a:lnTo>
                <a:lnTo>
                  <a:pt x="799127" y="135585"/>
                </a:lnTo>
                <a:lnTo>
                  <a:pt x="803235" y="148732"/>
                </a:lnTo>
                <a:lnTo>
                  <a:pt x="808166" y="161469"/>
                </a:lnTo>
                <a:lnTo>
                  <a:pt x="813507" y="173795"/>
                </a:lnTo>
                <a:lnTo>
                  <a:pt x="820081" y="185710"/>
                </a:lnTo>
                <a:lnTo>
                  <a:pt x="826654" y="197625"/>
                </a:lnTo>
                <a:lnTo>
                  <a:pt x="834872" y="208718"/>
                </a:lnTo>
                <a:lnTo>
                  <a:pt x="844732" y="218990"/>
                </a:lnTo>
                <a:lnTo>
                  <a:pt x="855415" y="229261"/>
                </a:lnTo>
                <a:lnTo>
                  <a:pt x="866508" y="238300"/>
                </a:lnTo>
                <a:lnTo>
                  <a:pt x="880067" y="246517"/>
                </a:lnTo>
                <a:lnTo>
                  <a:pt x="894447" y="253913"/>
                </a:lnTo>
                <a:lnTo>
                  <a:pt x="910881" y="260076"/>
                </a:lnTo>
                <a:lnTo>
                  <a:pt x="928548" y="265006"/>
                </a:lnTo>
                <a:lnTo>
                  <a:pt x="948270" y="268704"/>
                </a:lnTo>
                <a:lnTo>
                  <a:pt x="969224" y="271169"/>
                </a:lnTo>
                <a:lnTo>
                  <a:pt x="992643" y="271991"/>
                </a:lnTo>
                <a:lnTo>
                  <a:pt x="2424086" y="271991"/>
                </a:lnTo>
                <a:lnTo>
                  <a:pt x="2447505" y="271169"/>
                </a:lnTo>
                <a:lnTo>
                  <a:pt x="2468459" y="268704"/>
                </a:lnTo>
                <a:lnTo>
                  <a:pt x="2488181" y="265006"/>
                </a:lnTo>
                <a:lnTo>
                  <a:pt x="2505848" y="260076"/>
                </a:lnTo>
                <a:lnTo>
                  <a:pt x="2522282" y="253913"/>
                </a:lnTo>
                <a:lnTo>
                  <a:pt x="2536662" y="246517"/>
                </a:lnTo>
                <a:lnTo>
                  <a:pt x="2550221" y="238300"/>
                </a:lnTo>
                <a:lnTo>
                  <a:pt x="2561314" y="229261"/>
                </a:lnTo>
                <a:lnTo>
                  <a:pt x="2571996" y="218990"/>
                </a:lnTo>
                <a:lnTo>
                  <a:pt x="2581857" y="208718"/>
                </a:lnTo>
                <a:lnTo>
                  <a:pt x="2590074" y="197625"/>
                </a:lnTo>
                <a:lnTo>
                  <a:pt x="2596648" y="185710"/>
                </a:lnTo>
                <a:lnTo>
                  <a:pt x="2603222" y="173795"/>
                </a:lnTo>
                <a:lnTo>
                  <a:pt x="2608563" y="161469"/>
                </a:lnTo>
                <a:lnTo>
                  <a:pt x="2613494" y="148732"/>
                </a:lnTo>
                <a:lnTo>
                  <a:pt x="2617602" y="135585"/>
                </a:lnTo>
                <a:lnTo>
                  <a:pt x="2621300" y="123259"/>
                </a:lnTo>
                <a:lnTo>
                  <a:pt x="2623765" y="110522"/>
                </a:lnTo>
                <a:lnTo>
                  <a:pt x="2626641" y="98196"/>
                </a:lnTo>
                <a:lnTo>
                  <a:pt x="2629106" y="86281"/>
                </a:lnTo>
                <a:lnTo>
                  <a:pt x="2633215" y="62862"/>
                </a:lnTo>
                <a:lnTo>
                  <a:pt x="2636913" y="42730"/>
                </a:lnTo>
                <a:lnTo>
                  <a:pt x="2638556" y="33280"/>
                </a:lnTo>
                <a:lnTo>
                  <a:pt x="2641022" y="25063"/>
                </a:lnTo>
                <a:lnTo>
                  <a:pt x="2643486" y="18078"/>
                </a:lnTo>
                <a:lnTo>
                  <a:pt x="2646774" y="11504"/>
                </a:lnTo>
                <a:lnTo>
                  <a:pt x="2650060" y="6985"/>
                </a:lnTo>
                <a:lnTo>
                  <a:pt x="2654169" y="3287"/>
                </a:lnTo>
                <a:lnTo>
                  <a:pt x="2658688" y="822"/>
                </a:lnTo>
                <a:lnTo>
                  <a:pt x="2664030" y="0"/>
                </a:lnTo>
                <a:lnTo>
                  <a:pt x="3009154" y="0"/>
                </a:lnTo>
                <a:lnTo>
                  <a:pt x="3036682" y="411"/>
                </a:lnTo>
                <a:lnTo>
                  <a:pt x="3062977" y="2876"/>
                </a:lnTo>
                <a:lnTo>
                  <a:pt x="3088450" y="6163"/>
                </a:lnTo>
                <a:lnTo>
                  <a:pt x="3112280" y="10682"/>
                </a:lnTo>
                <a:lnTo>
                  <a:pt x="3135699" y="16024"/>
                </a:lnTo>
                <a:lnTo>
                  <a:pt x="3157475" y="23419"/>
                </a:lnTo>
                <a:lnTo>
                  <a:pt x="3178840" y="31226"/>
                </a:lnTo>
                <a:lnTo>
                  <a:pt x="3198972" y="40675"/>
                </a:lnTo>
                <a:lnTo>
                  <a:pt x="3217872" y="50947"/>
                </a:lnTo>
                <a:lnTo>
                  <a:pt x="3235950" y="62862"/>
                </a:lnTo>
                <a:lnTo>
                  <a:pt x="3253206" y="75188"/>
                </a:lnTo>
                <a:lnTo>
                  <a:pt x="3269640" y="89157"/>
                </a:lnTo>
                <a:lnTo>
                  <a:pt x="3284842" y="103537"/>
                </a:lnTo>
                <a:lnTo>
                  <a:pt x="3298812" y="118739"/>
                </a:lnTo>
                <a:lnTo>
                  <a:pt x="3312370" y="135585"/>
                </a:lnTo>
                <a:lnTo>
                  <a:pt x="3325107" y="153252"/>
                </a:lnTo>
                <a:lnTo>
                  <a:pt x="3336611" y="170919"/>
                </a:lnTo>
                <a:lnTo>
                  <a:pt x="3347293" y="190229"/>
                </a:lnTo>
                <a:lnTo>
                  <a:pt x="3357565" y="210362"/>
                </a:lnTo>
                <a:lnTo>
                  <a:pt x="3366193" y="230905"/>
                </a:lnTo>
                <a:lnTo>
                  <a:pt x="3374821" y="252680"/>
                </a:lnTo>
                <a:lnTo>
                  <a:pt x="3382216" y="275278"/>
                </a:lnTo>
                <a:lnTo>
                  <a:pt x="3389201" y="297875"/>
                </a:lnTo>
                <a:lnTo>
                  <a:pt x="3395364" y="321705"/>
                </a:lnTo>
                <a:lnTo>
                  <a:pt x="3400294" y="346357"/>
                </a:lnTo>
                <a:lnTo>
                  <a:pt x="3404814" y="371420"/>
                </a:lnTo>
                <a:lnTo>
                  <a:pt x="3408512" y="396893"/>
                </a:lnTo>
                <a:lnTo>
                  <a:pt x="3411799" y="423188"/>
                </a:lnTo>
                <a:lnTo>
                  <a:pt x="3413853" y="449894"/>
                </a:lnTo>
                <a:lnTo>
                  <a:pt x="3415496" y="477422"/>
                </a:lnTo>
                <a:lnTo>
                  <a:pt x="3416318" y="504950"/>
                </a:lnTo>
                <a:lnTo>
                  <a:pt x="3416729" y="532888"/>
                </a:lnTo>
                <a:lnTo>
                  <a:pt x="3416729" y="6855647"/>
                </a:lnTo>
                <a:lnTo>
                  <a:pt x="3416318" y="6882764"/>
                </a:lnTo>
                <a:lnTo>
                  <a:pt x="3415086" y="6909881"/>
                </a:lnTo>
                <a:lnTo>
                  <a:pt x="3412210" y="6935765"/>
                </a:lnTo>
                <a:lnTo>
                  <a:pt x="3408922" y="6961239"/>
                </a:lnTo>
                <a:lnTo>
                  <a:pt x="3404814" y="6985891"/>
                </a:lnTo>
                <a:lnTo>
                  <a:pt x="3399473" y="7009721"/>
                </a:lnTo>
                <a:lnTo>
                  <a:pt x="3392899" y="7032729"/>
                </a:lnTo>
                <a:lnTo>
                  <a:pt x="3385914" y="7055326"/>
                </a:lnTo>
                <a:lnTo>
                  <a:pt x="3377697" y="7077102"/>
                </a:lnTo>
                <a:lnTo>
                  <a:pt x="3369069" y="7098056"/>
                </a:lnTo>
                <a:lnTo>
                  <a:pt x="3358798" y="7118188"/>
                </a:lnTo>
                <a:lnTo>
                  <a:pt x="3348526" y="7137909"/>
                </a:lnTo>
                <a:lnTo>
                  <a:pt x="3336611" y="7155987"/>
                </a:lnTo>
                <a:lnTo>
                  <a:pt x="3324285" y="7174065"/>
                </a:lnTo>
                <a:lnTo>
                  <a:pt x="3310726" y="7190911"/>
                </a:lnTo>
                <a:lnTo>
                  <a:pt x="3295936" y="7206935"/>
                </a:lnTo>
                <a:lnTo>
                  <a:pt x="3281144" y="7222137"/>
                </a:lnTo>
                <a:lnTo>
                  <a:pt x="3265532" y="7236517"/>
                </a:lnTo>
                <a:lnTo>
                  <a:pt x="3248276" y="7249664"/>
                </a:lnTo>
                <a:lnTo>
                  <a:pt x="3230608" y="7261990"/>
                </a:lnTo>
                <a:lnTo>
                  <a:pt x="3212120" y="7273905"/>
                </a:lnTo>
                <a:lnTo>
                  <a:pt x="3192809" y="7284587"/>
                </a:lnTo>
                <a:lnTo>
                  <a:pt x="3172677" y="7294037"/>
                </a:lnTo>
                <a:lnTo>
                  <a:pt x="3152134" y="7303076"/>
                </a:lnTo>
                <a:lnTo>
                  <a:pt x="3129947" y="7310883"/>
                </a:lnTo>
                <a:lnTo>
                  <a:pt x="3107761" y="7317457"/>
                </a:lnTo>
                <a:lnTo>
                  <a:pt x="3084752" y="7323209"/>
                </a:lnTo>
                <a:lnTo>
                  <a:pt x="3060512" y="7327728"/>
                </a:lnTo>
                <a:lnTo>
                  <a:pt x="3035860" y="7331837"/>
                </a:lnTo>
                <a:lnTo>
                  <a:pt x="3010386" y="7333891"/>
                </a:lnTo>
                <a:lnTo>
                  <a:pt x="2983680" y="7335945"/>
                </a:lnTo>
                <a:lnTo>
                  <a:pt x="2956974" y="7336356"/>
                </a:lnTo>
                <a:lnTo>
                  <a:pt x="459755" y="7336356"/>
                </a:lnTo>
                <a:lnTo>
                  <a:pt x="433870" y="7335945"/>
                </a:lnTo>
                <a:lnTo>
                  <a:pt x="408397" y="7333891"/>
                </a:lnTo>
                <a:lnTo>
                  <a:pt x="383745" y="7331837"/>
                </a:lnTo>
                <a:lnTo>
                  <a:pt x="359915" y="7328139"/>
                </a:lnTo>
                <a:lnTo>
                  <a:pt x="336496" y="7323619"/>
                </a:lnTo>
                <a:lnTo>
                  <a:pt x="313488" y="7317867"/>
                </a:lnTo>
                <a:lnTo>
                  <a:pt x="291712" y="7311293"/>
                </a:lnTo>
                <a:lnTo>
                  <a:pt x="269936" y="7303898"/>
                </a:lnTo>
                <a:lnTo>
                  <a:pt x="249393" y="7295681"/>
                </a:lnTo>
                <a:lnTo>
                  <a:pt x="229672" y="7285820"/>
                </a:lnTo>
                <a:lnTo>
                  <a:pt x="210361" y="7275959"/>
                </a:lnTo>
                <a:lnTo>
                  <a:pt x="191873" y="7264866"/>
                </a:lnTo>
                <a:lnTo>
                  <a:pt x="173795" y="7252540"/>
                </a:lnTo>
                <a:lnTo>
                  <a:pt x="156949" y="7239803"/>
                </a:lnTo>
                <a:lnTo>
                  <a:pt x="140926" y="7225834"/>
                </a:lnTo>
                <a:lnTo>
                  <a:pt x="125313" y="7211043"/>
                </a:lnTo>
                <a:lnTo>
                  <a:pt x="110522" y="7196252"/>
                </a:lnTo>
                <a:lnTo>
                  <a:pt x="96553" y="7179407"/>
                </a:lnTo>
                <a:lnTo>
                  <a:pt x="83816" y="7162561"/>
                </a:lnTo>
                <a:lnTo>
                  <a:pt x="71901" y="7145305"/>
                </a:lnTo>
                <a:lnTo>
                  <a:pt x="60397" y="7126405"/>
                </a:lnTo>
                <a:lnTo>
                  <a:pt x="50536" y="7107095"/>
                </a:lnTo>
                <a:lnTo>
                  <a:pt x="41086" y="7086963"/>
                </a:lnTo>
                <a:lnTo>
                  <a:pt x="32458" y="7066419"/>
                </a:lnTo>
                <a:lnTo>
                  <a:pt x="25063" y="7045055"/>
                </a:lnTo>
                <a:lnTo>
                  <a:pt x="18489" y="7022868"/>
                </a:lnTo>
                <a:lnTo>
                  <a:pt x="12737" y="7000271"/>
                </a:lnTo>
                <a:lnTo>
                  <a:pt x="8217" y="6976441"/>
                </a:lnTo>
                <a:lnTo>
                  <a:pt x="4519" y="6952611"/>
                </a:lnTo>
                <a:lnTo>
                  <a:pt x="2465" y="6927959"/>
                </a:lnTo>
                <a:lnTo>
                  <a:pt x="411" y="6902486"/>
                </a:lnTo>
                <a:lnTo>
                  <a:pt x="0" y="6876601"/>
                </a:lnTo>
                <a:lnTo>
                  <a:pt x="0" y="501663"/>
                </a:lnTo>
                <a:lnTo>
                  <a:pt x="411" y="474957"/>
                </a:lnTo>
                <a:lnTo>
                  <a:pt x="1233" y="449072"/>
                </a:lnTo>
                <a:lnTo>
                  <a:pt x="3287" y="423188"/>
                </a:lnTo>
                <a:lnTo>
                  <a:pt x="6163" y="398536"/>
                </a:lnTo>
                <a:lnTo>
                  <a:pt x="9039" y="373885"/>
                </a:lnTo>
                <a:lnTo>
                  <a:pt x="13148" y="349233"/>
                </a:lnTo>
                <a:lnTo>
                  <a:pt x="18489" y="325814"/>
                </a:lnTo>
                <a:lnTo>
                  <a:pt x="24241" y="303216"/>
                </a:lnTo>
                <a:lnTo>
                  <a:pt x="30815" y="280619"/>
                </a:lnTo>
                <a:lnTo>
                  <a:pt x="38210" y="259254"/>
                </a:lnTo>
                <a:lnTo>
                  <a:pt x="46017" y="237889"/>
                </a:lnTo>
                <a:lnTo>
                  <a:pt x="55056" y="217757"/>
                </a:lnTo>
                <a:lnTo>
                  <a:pt x="64505" y="198036"/>
                </a:lnTo>
                <a:lnTo>
                  <a:pt x="74777" y="179136"/>
                </a:lnTo>
                <a:lnTo>
                  <a:pt x="86281" y="161469"/>
                </a:lnTo>
                <a:lnTo>
                  <a:pt x="98196" y="143802"/>
                </a:lnTo>
                <a:lnTo>
                  <a:pt x="111344" y="127367"/>
                </a:lnTo>
                <a:lnTo>
                  <a:pt x="125313" y="111755"/>
                </a:lnTo>
                <a:lnTo>
                  <a:pt x="139282" y="97374"/>
                </a:lnTo>
                <a:lnTo>
                  <a:pt x="154895" y="83405"/>
                </a:lnTo>
                <a:lnTo>
                  <a:pt x="171329" y="70668"/>
                </a:lnTo>
                <a:lnTo>
                  <a:pt x="188586" y="59164"/>
                </a:lnTo>
                <a:lnTo>
                  <a:pt x="206253" y="48071"/>
                </a:lnTo>
                <a:lnTo>
                  <a:pt x="225152" y="38621"/>
                </a:lnTo>
                <a:lnTo>
                  <a:pt x="244874" y="29171"/>
                </a:lnTo>
                <a:lnTo>
                  <a:pt x="265417" y="22187"/>
                </a:lnTo>
                <a:lnTo>
                  <a:pt x="287193" y="15202"/>
                </a:lnTo>
                <a:lnTo>
                  <a:pt x="308968" y="10272"/>
                </a:lnTo>
                <a:lnTo>
                  <a:pt x="332387" y="5341"/>
                </a:lnTo>
                <a:lnTo>
                  <a:pt x="356628" y="2465"/>
                </a:lnTo>
                <a:lnTo>
                  <a:pt x="381691" y="411"/>
                </a:lnTo>
                <a:close/>
              </a:path>
            </a:pathLst>
          </a:custGeom>
          <a:solidFill>
            <a:schemeClr val="bg1">
              <a:lumMod val="75000"/>
            </a:schemeClr>
          </a:solidFill>
          <a:ln>
            <a:noFill/>
          </a:ln>
          <a:effectLst/>
        </p:spPr>
        <p:txBody>
          <a:bodyPr vert="horz" wrap="square" lIns="91440" tIns="45720" rIns="91440" bIns="45720" numCol="1" anchor="t" anchorCtr="0" compatLnSpc="1">
            <a:prstTxWarp prst="textNoShape">
              <a:avLst/>
            </a:prstTxWarp>
            <a:noAutofit/>
          </a:bodyPr>
          <a:lstStyle>
            <a:lvl1pPr>
              <a:defRPr lang="ru-RU" sz="100">
                <a:solidFill>
                  <a:schemeClr val="tx1"/>
                </a:solidFill>
              </a:defRPr>
            </a:lvl1pPr>
          </a:lstStyle>
          <a:p>
            <a:pPr lvl="0"/>
            <a:endParaRPr lang="ru-RU"/>
          </a:p>
        </p:txBody>
      </p:sp>
      <p:sp>
        <p:nvSpPr>
          <p:cNvPr id="25" name="Рисунок 2">
            <a:extLst>
              <a:ext uri="{FF2B5EF4-FFF2-40B4-BE49-F238E27FC236}">
                <a16:creationId xmlns:a16="http://schemas.microsoft.com/office/drawing/2014/main" id="{0E578CB6-CE92-41B8-B19F-2CE819DD9F92}"/>
              </a:ext>
            </a:extLst>
          </p:cNvPr>
          <p:cNvSpPr>
            <a:spLocks noGrp="1"/>
          </p:cNvSpPr>
          <p:nvPr>
            <p:ph type="pic" sz="quarter" idx="22"/>
          </p:nvPr>
        </p:nvSpPr>
        <p:spPr>
          <a:xfrm rot="18900000">
            <a:off x="10213722" y="1275410"/>
            <a:ext cx="2129103" cy="4562644"/>
          </a:xfrm>
          <a:custGeom>
            <a:avLst/>
            <a:gdLst>
              <a:gd name="connsiteX0" fmla="*/ 407575 w 3416729"/>
              <a:gd name="connsiteY0" fmla="*/ 0 h 7336356"/>
              <a:gd name="connsiteX1" fmla="*/ 752699 w 3416729"/>
              <a:gd name="connsiteY1" fmla="*/ 0 h 7336356"/>
              <a:gd name="connsiteX2" fmla="*/ 758040 w 3416729"/>
              <a:gd name="connsiteY2" fmla="*/ 822 h 7336356"/>
              <a:gd name="connsiteX3" fmla="*/ 762560 w 3416729"/>
              <a:gd name="connsiteY3" fmla="*/ 3287 h 7336356"/>
              <a:gd name="connsiteX4" fmla="*/ 766669 w 3416729"/>
              <a:gd name="connsiteY4" fmla="*/ 6985 h 7336356"/>
              <a:gd name="connsiteX5" fmla="*/ 769956 w 3416729"/>
              <a:gd name="connsiteY5" fmla="*/ 11504 h 7336356"/>
              <a:gd name="connsiteX6" fmla="*/ 773242 w 3416729"/>
              <a:gd name="connsiteY6" fmla="*/ 18078 h 7336356"/>
              <a:gd name="connsiteX7" fmla="*/ 775708 w 3416729"/>
              <a:gd name="connsiteY7" fmla="*/ 25063 h 7336356"/>
              <a:gd name="connsiteX8" fmla="*/ 778173 w 3416729"/>
              <a:gd name="connsiteY8" fmla="*/ 33280 h 7336356"/>
              <a:gd name="connsiteX9" fmla="*/ 779816 w 3416729"/>
              <a:gd name="connsiteY9" fmla="*/ 42730 h 7336356"/>
              <a:gd name="connsiteX10" fmla="*/ 783514 w 3416729"/>
              <a:gd name="connsiteY10" fmla="*/ 62862 h 7336356"/>
              <a:gd name="connsiteX11" fmla="*/ 787623 w 3416729"/>
              <a:gd name="connsiteY11" fmla="*/ 86281 h 7336356"/>
              <a:gd name="connsiteX12" fmla="*/ 790088 w 3416729"/>
              <a:gd name="connsiteY12" fmla="*/ 98196 h 7336356"/>
              <a:gd name="connsiteX13" fmla="*/ 792964 w 3416729"/>
              <a:gd name="connsiteY13" fmla="*/ 110522 h 7336356"/>
              <a:gd name="connsiteX14" fmla="*/ 795429 w 3416729"/>
              <a:gd name="connsiteY14" fmla="*/ 123259 h 7336356"/>
              <a:gd name="connsiteX15" fmla="*/ 799127 w 3416729"/>
              <a:gd name="connsiteY15" fmla="*/ 135585 h 7336356"/>
              <a:gd name="connsiteX16" fmla="*/ 803235 w 3416729"/>
              <a:gd name="connsiteY16" fmla="*/ 148732 h 7336356"/>
              <a:gd name="connsiteX17" fmla="*/ 808166 w 3416729"/>
              <a:gd name="connsiteY17" fmla="*/ 161469 h 7336356"/>
              <a:gd name="connsiteX18" fmla="*/ 813507 w 3416729"/>
              <a:gd name="connsiteY18" fmla="*/ 173795 h 7336356"/>
              <a:gd name="connsiteX19" fmla="*/ 820081 w 3416729"/>
              <a:gd name="connsiteY19" fmla="*/ 185710 h 7336356"/>
              <a:gd name="connsiteX20" fmla="*/ 826654 w 3416729"/>
              <a:gd name="connsiteY20" fmla="*/ 197625 h 7336356"/>
              <a:gd name="connsiteX21" fmla="*/ 834872 w 3416729"/>
              <a:gd name="connsiteY21" fmla="*/ 208718 h 7336356"/>
              <a:gd name="connsiteX22" fmla="*/ 844732 w 3416729"/>
              <a:gd name="connsiteY22" fmla="*/ 218990 h 7336356"/>
              <a:gd name="connsiteX23" fmla="*/ 855415 w 3416729"/>
              <a:gd name="connsiteY23" fmla="*/ 229261 h 7336356"/>
              <a:gd name="connsiteX24" fmla="*/ 866508 w 3416729"/>
              <a:gd name="connsiteY24" fmla="*/ 238300 h 7336356"/>
              <a:gd name="connsiteX25" fmla="*/ 880067 w 3416729"/>
              <a:gd name="connsiteY25" fmla="*/ 246517 h 7336356"/>
              <a:gd name="connsiteX26" fmla="*/ 894447 w 3416729"/>
              <a:gd name="connsiteY26" fmla="*/ 253913 h 7336356"/>
              <a:gd name="connsiteX27" fmla="*/ 910881 w 3416729"/>
              <a:gd name="connsiteY27" fmla="*/ 260076 h 7336356"/>
              <a:gd name="connsiteX28" fmla="*/ 928548 w 3416729"/>
              <a:gd name="connsiteY28" fmla="*/ 265006 h 7336356"/>
              <a:gd name="connsiteX29" fmla="*/ 948270 w 3416729"/>
              <a:gd name="connsiteY29" fmla="*/ 268704 h 7336356"/>
              <a:gd name="connsiteX30" fmla="*/ 969224 w 3416729"/>
              <a:gd name="connsiteY30" fmla="*/ 271169 h 7336356"/>
              <a:gd name="connsiteX31" fmla="*/ 992643 w 3416729"/>
              <a:gd name="connsiteY31" fmla="*/ 271991 h 7336356"/>
              <a:gd name="connsiteX32" fmla="*/ 2424086 w 3416729"/>
              <a:gd name="connsiteY32" fmla="*/ 271991 h 7336356"/>
              <a:gd name="connsiteX33" fmla="*/ 2447505 w 3416729"/>
              <a:gd name="connsiteY33" fmla="*/ 271169 h 7336356"/>
              <a:gd name="connsiteX34" fmla="*/ 2468459 w 3416729"/>
              <a:gd name="connsiteY34" fmla="*/ 268704 h 7336356"/>
              <a:gd name="connsiteX35" fmla="*/ 2488181 w 3416729"/>
              <a:gd name="connsiteY35" fmla="*/ 265006 h 7336356"/>
              <a:gd name="connsiteX36" fmla="*/ 2505848 w 3416729"/>
              <a:gd name="connsiteY36" fmla="*/ 260076 h 7336356"/>
              <a:gd name="connsiteX37" fmla="*/ 2522282 w 3416729"/>
              <a:gd name="connsiteY37" fmla="*/ 253913 h 7336356"/>
              <a:gd name="connsiteX38" fmla="*/ 2536662 w 3416729"/>
              <a:gd name="connsiteY38" fmla="*/ 246517 h 7336356"/>
              <a:gd name="connsiteX39" fmla="*/ 2550221 w 3416729"/>
              <a:gd name="connsiteY39" fmla="*/ 238300 h 7336356"/>
              <a:gd name="connsiteX40" fmla="*/ 2561314 w 3416729"/>
              <a:gd name="connsiteY40" fmla="*/ 229261 h 7336356"/>
              <a:gd name="connsiteX41" fmla="*/ 2571996 w 3416729"/>
              <a:gd name="connsiteY41" fmla="*/ 218990 h 7336356"/>
              <a:gd name="connsiteX42" fmla="*/ 2581857 w 3416729"/>
              <a:gd name="connsiteY42" fmla="*/ 208718 h 7336356"/>
              <a:gd name="connsiteX43" fmla="*/ 2590074 w 3416729"/>
              <a:gd name="connsiteY43" fmla="*/ 197625 h 7336356"/>
              <a:gd name="connsiteX44" fmla="*/ 2596648 w 3416729"/>
              <a:gd name="connsiteY44" fmla="*/ 185710 h 7336356"/>
              <a:gd name="connsiteX45" fmla="*/ 2603222 w 3416729"/>
              <a:gd name="connsiteY45" fmla="*/ 173795 h 7336356"/>
              <a:gd name="connsiteX46" fmla="*/ 2608563 w 3416729"/>
              <a:gd name="connsiteY46" fmla="*/ 161469 h 7336356"/>
              <a:gd name="connsiteX47" fmla="*/ 2613494 w 3416729"/>
              <a:gd name="connsiteY47" fmla="*/ 148732 h 7336356"/>
              <a:gd name="connsiteX48" fmla="*/ 2617602 w 3416729"/>
              <a:gd name="connsiteY48" fmla="*/ 135585 h 7336356"/>
              <a:gd name="connsiteX49" fmla="*/ 2621300 w 3416729"/>
              <a:gd name="connsiteY49" fmla="*/ 123259 h 7336356"/>
              <a:gd name="connsiteX50" fmla="*/ 2623765 w 3416729"/>
              <a:gd name="connsiteY50" fmla="*/ 110522 h 7336356"/>
              <a:gd name="connsiteX51" fmla="*/ 2626641 w 3416729"/>
              <a:gd name="connsiteY51" fmla="*/ 98196 h 7336356"/>
              <a:gd name="connsiteX52" fmla="*/ 2629106 w 3416729"/>
              <a:gd name="connsiteY52" fmla="*/ 86281 h 7336356"/>
              <a:gd name="connsiteX53" fmla="*/ 2633215 w 3416729"/>
              <a:gd name="connsiteY53" fmla="*/ 62862 h 7336356"/>
              <a:gd name="connsiteX54" fmla="*/ 2636913 w 3416729"/>
              <a:gd name="connsiteY54" fmla="*/ 42730 h 7336356"/>
              <a:gd name="connsiteX55" fmla="*/ 2638556 w 3416729"/>
              <a:gd name="connsiteY55" fmla="*/ 33280 h 7336356"/>
              <a:gd name="connsiteX56" fmla="*/ 2641022 w 3416729"/>
              <a:gd name="connsiteY56" fmla="*/ 25063 h 7336356"/>
              <a:gd name="connsiteX57" fmla="*/ 2643486 w 3416729"/>
              <a:gd name="connsiteY57" fmla="*/ 18078 h 7336356"/>
              <a:gd name="connsiteX58" fmla="*/ 2646774 w 3416729"/>
              <a:gd name="connsiteY58" fmla="*/ 11504 h 7336356"/>
              <a:gd name="connsiteX59" fmla="*/ 2650060 w 3416729"/>
              <a:gd name="connsiteY59" fmla="*/ 6985 h 7336356"/>
              <a:gd name="connsiteX60" fmla="*/ 2654169 w 3416729"/>
              <a:gd name="connsiteY60" fmla="*/ 3287 h 7336356"/>
              <a:gd name="connsiteX61" fmla="*/ 2658688 w 3416729"/>
              <a:gd name="connsiteY61" fmla="*/ 822 h 7336356"/>
              <a:gd name="connsiteX62" fmla="*/ 2664030 w 3416729"/>
              <a:gd name="connsiteY62" fmla="*/ 0 h 7336356"/>
              <a:gd name="connsiteX63" fmla="*/ 3009154 w 3416729"/>
              <a:gd name="connsiteY63" fmla="*/ 0 h 7336356"/>
              <a:gd name="connsiteX64" fmla="*/ 3036682 w 3416729"/>
              <a:gd name="connsiteY64" fmla="*/ 411 h 7336356"/>
              <a:gd name="connsiteX65" fmla="*/ 3062977 w 3416729"/>
              <a:gd name="connsiteY65" fmla="*/ 2876 h 7336356"/>
              <a:gd name="connsiteX66" fmla="*/ 3088450 w 3416729"/>
              <a:gd name="connsiteY66" fmla="*/ 6163 h 7336356"/>
              <a:gd name="connsiteX67" fmla="*/ 3112280 w 3416729"/>
              <a:gd name="connsiteY67" fmla="*/ 10682 h 7336356"/>
              <a:gd name="connsiteX68" fmla="*/ 3135699 w 3416729"/>
              <a:gd name="connsiteY68" fmla="*/ 16024 h 7336356"/>
              <a:gd name="connsiteX69" fmla="*/ 3157475 w 3416729"/>
              <a:gd name="connsiteY69" fmla="*/ 23419 h 7336356"/>
              <a:gd name="connsiteX70" fmla="*/ 3178840 w 3416729"/>
              <a:gd name="connsiteY70" fmla="*/ 31226 h 7336356"/>
              <a:gd name="connsiteX71" fmla="*/ 3198972 w 3416729"/>
              <a:gd name="connsiteY71" fmla="*/ 40675 h 7336356"/>
              <a:gd name="connsiteX72" fmla="*/ 3217872 w 3416729"/>
              <a:gd name="connsiteY72" fmla="*/ 50947 h 7336356"/>
              <a:gd name="connsiteX73" fmla="*/ 3235950 w 3416729"/>
              <a:gd name="connsiteY73" fmla="*/ 62862 h 7336356"/>
              <a:gd name="connsiteX74" fmla="*/ 3253206 w 3416729"/>
              <a:gd name="connsiteY74" fmla="*/ 75188 h 7336356"/>
              <a:gd name="connsiteX75" fmla="*/ 3269640 w 3416729"/>
              <a:gd name="connsiteY75" fmla="*/ 89157 h 7336356"/>
              <a:gd name="connsiteX76" fmla="*/ 3284842 w 3416729"/>
              <a:gd name="connsiteY76" fmla="*/ 103537 h 7336356"/>
              <a:gd name="connsiteX77" fmla="*/ 3298812 w 3416729"/>
              <a:gd name="connsiteY77" fmla="*/ 118739 h 7336356"/>
              <a:gd name="connsiteX78" fmla="*/ 3312370 w 3416729"/>
              <a:gd name="connsiteY78" fmla="*/ 135585 h 7336356"/>
              <a:gd name="connsiteX79" fmla="*/ 3325107 w 3416729"/>
              <a:gd name="connsiteY79" fmla="*/ 153252 h 7336356"/>
              <a:gd name="connsiteX80" fmla="*/ 3336611 w 3416729"/>
              <a:gd name="connsiteY80" fmla="*/ 170919 h 7336356"/>
              <a:gd name="connsiteX81" fmla="*/ 3347293 w 3416729"/>
              <a:gd name="connsiteY81" fmla="*/ 190229 h 7336356"/>
              <a:gd name="connsiteX82" fmla="*/ 3357565 w 3416729"/>
              <a:gd name="connsiteY82" fmla="*/ 210362 h 7336356"/>
              <a:gd name="connsiteX83" fmla="*/ 3366193 w 3416729"/>
              <a:gd name="connsiteY83" fmla="*/ 230905 h 7336356"/>
              <a:gd name="connsiteX84" fmla="*/ 3374821 w 3416729"/>
              <a:gd name="connsiteY84" fmla="*/ 252680 h 7336356"/>
              <a:gd name="connsiteX85" fmla="*/ 3382216 w 3416729"/>
              <a:gd name="connsiteY85" fmla="*/ 275278 h 7336356"/>
              <a:gd name="connsiteX86" fmla="*/ 3389201 w 3416729"/>
              <a:gd name="connsiteY86" fmla="*/ 297875 h 7336356"/>
              <a:gd name="connsiteX87" fmla="*/ 3395364 w 3416729"/>
              <a:gd name="connsiteY87" fmla="*/ 321705 h 7336356"/>
              <a:gd name="connsiteX88" fmla="*/ 3400294 w 3416729"/>
              <a:gd name="connsiteY88" fmla="*/ 346357 h 7336356"/>
              <a:gd name="connsiteX89" fmla="*/ 3404814 w 3416729"/>
              <a:gd name="connsiteY89" fmla="*/ 371420 h 7336356"/>
              <a:gd name="connsiteX90" fmla="*/ 3408512 w 3416729"/>
              <a:gd name="connsiteY90" fmla="*/ 396893 h 7336356"/>
              <a:gd name="connsiteX91" fmla="*/ 3411799 w 3416729"/>
              <a:gd name="connsiteY91" fmla="*/ 423188 h 7336356"/>
              <a:gd name="connsiteX92" fmla="*/ 3413853 w 3416729"/>
              <a:gd name="connsiteY92" fmla="*/ 449894 h 7336356"/>
              <a:gd name="connsiteX93" fmla="*/ 3415496 w 3416729"/>
              <a:gd name="connsiteY93" fmla="*/ 477422 h 7336356"/>
              <a:gd name="connsiteX94" fmla="*/ 3416318 w 3416729"/>
              <a:gd name="connsiteY94" fmla="*/ 504950 h 7336356"/>
              <a:gd name="connsiteX95" fmla="*/ 3416729 w 3416729"/>
              <a:gd name="connsiteY95" fmla="*/ 532888 h 7336356"/>
              <a:gd name="connsiteX96" fmla="*/ 3416729 w 3416729"/>
              <a:gd name="connsiteY96" fmla="*/ 6855647 h 7336356"/>
              <a:gd name="connsiteX97" fmla="*/ 3416318 w 3416729"/>
              <a:gd name="connsiteY97" fmla="*/ 6882764 h 7336356"/>
              <a:gd name="connsiteX98" fmla="*/ 3415086 w 3416729"/>
              <a:gd name="connsiteY98" fmla="*/ 6909881 h 7336356"/>
              <a:gd name="connsiteX99" fmla="*/ 3412210 w 3416729"/>
              <a:gd name="connsiteY99" fmla="*/ 6935765 h 7336356"/>
              <a:gd name="connsiteX100" fmla="*/ 3408922 w 3416729"/>
              <a:gd name="connsiteY100" fmla="*/ 6961239 h 7336356"/>
              <a:gd name="connsiteX101" fmla="*/ 3404814 w 3416729"/>
              <a:gd name="connsiteY101" fmla="*/ 6985891 h 7336356"/>
              <a:gd name="connsiteX102" fmla="*/ 3399473 w 3416729"/>
              <a:gd name="connsiteY102" fmla="*/ 7009721 h 7336356"/>
              <a:gd name="connsiteX103" fmla="*/ 3392899 w 3416729"/>
              <a:gd name="connsiteY103" fmla="*/ 7032729 h 7336356"/>
              <a:gd name="connsiteX104" fmla="*/ 3385914 w 3416729"/>
              <a:gd name="connsiteY104" fmla="*/ 7055326 h 7336356"/>
              <a:gd name="connsiteX105" fmla="*/ 3377697 w 3416729"/>
              <a:gd name="connsiteY105" fmla="*/ 7077102 h 7336356"/>
              <a:gd name="connsiteX106" fmla="*/ 3369069 w 3416729"/>
              <a:gd name="connsiteY106" fmla="*/ 7098056 h 7336356"/>
              <a:gd name="connsiteX107" fmla="*/ 3358798 w 3416729"/>
              <a:gd name="connsiteY107" fmla="*/ 7118188 h 7336356"/>
              <a:gd name="connsiteX108" fmla="*/ 3348526 w 3416729"/>
              <a:gd name="connsiteY108" fmla="*/ 7137909 h 7336356"/>
              <a:gd name="connsiteX109" fmla="*/ 3336611 w 3416729"/>
              <a:gd name="connsiteY109" fmla="*/ 7155987 h 7336356"/>
              <a:gd name="connsiteX110" fmla="*/ 3324285 w 3416729"/>
              <a:gd name="connsiteY110" fmla="*/ 7174065 h 7336356"/>
              <a:gd name="connsiteX111" fmla="*/ 3310726 w 3416729"/>
              <a:gd name="connsiteY111" fmla="*/ 7190911 h 7336356"/>
              <a:gd name="connsiteX112" fmla="*/ 3295936 w 3416729"/>
              <a:gd name="connsiteY112" fmla="*/ 7206935 h 7336356"/>
              <a:gd name="connsiteX113" fmla="*/ 3281144 w 3416729"/>
              <a:gd name="connsiteY113" fmla="*/ 7222137 h 7336356"/>
              <a:gd name="connsiteX114" fmla="*/ 3265532 w 3416729"/>
              <a:gd name="connsiteY114" fmla="*/ 7236517 h 7336356"/>
              <a:gd name="connsiteX115" fmla="*/ 3248276 w 3416729"/>
              <a:gd name="connsiteY115" fmla="*/ 7249664 h 7336356"/>
              <a:gd name="connsiteX116" fmla="*/ 3230608 w 3416729"/>
              <a:gd name="connsiteY116" fmla="*/ 7261990 h 7336356"/>
              <a:gd name="connsiteX117" fmla="*/ 3212120 w 3416729"/>
              <a:gd name="connsiteY117" fmla="*/ 7273905 h 7336356"/>
              <a:gd name="connsiteX118" fmla="*/ 3192809 w 3416729"/>
              <a:gd name="connsiteY118" fmla="*/ 7284587 h 7336356"/>
              <a:gd name="connsiteX119" fmla="*/ 3172677 w 3416729"/>
              <a:gd name="connsiteY119" fmla="*/ 7294037 h 7336356"/>
              <a:gd name="connsiteX120" fmla="*/ 3152134 w 3416729"/>
              <a:gd name="connsiteY120" fmla="*/ 7303076 h 7336356"/>
              <a:gd name="connsiteX121" fmla="*/ 3129947 w 3416729"/>
              <a:gd name="connsiteY121" fmla="*/ 7310883 h 7336356"/>
              <a:gd name="connsiteX122" fmla="*/ 3107761 w 3416729"/>
              <a:gd name="connsiteY122" fmla="*/ 7317457 h 7336356"/>
              <a:gd name="connsiteX123" fmla="*/ 3084752 w 3416729"/>
              <a:gd name="connsiteY123" fmla="*/ 7323209 h 7336356"/>
              <a:gd name="connsiteX124" fmla="*/ 3060512 w 3416729"/>
              <a:gd name="connsiteY124" fmla="*/ 7327728 h 7336356"/>
              <a:gd name="connsiteX125" fmla="*/ 3035860 w 3416729"/>
              <a:gd name="connsiteY125" fmla="*/ 7331837 h 7336356"/>
              <a:gd name="connsiteX126" fmla="*/ 3010386 w 3416729"/>
              <a:gd name="connsiteY126" fmla="*/ 7333891 h 7336356"/>
              <a:gd name="connsiteX127" fmla="*/ 2983680 w 3416729"/>
              <a:gd name="connsiteY127" fmla="*/ 7335945 h 7336356"/>
              <a:gd name="connsiteX128" fmla="*/ 2956974 w 3416729"/>
              <a:gd name="connsiteY128" fmla="*/ 7336356 h 7336356"/>
              <a:gd name="connsiteX129" fmla="*/ 459755 w 3416729"/>
              <a:gd name="connsiteY129" fmla="*/ 7336356 h 7336356"/>
              <a:gd name="connsiteX130" fmla="*/ 433870 w 3416729"/>
              <a:gd name="connsiteY130" fmla="*/ 7335945 h 7336356"/>
              <a:gd name="connsiteX131" fmla="*/ 408397 w 3416729"/>
              <a:gd name="connsiteY131" fmla="*/ 7333891 h 7336356"/>
              <a:gd name="connsiteX132" fmla="*/ 383745 w 3416729"/>
              <a:gd name="connsiteY132" fmla="*/ 7331837 h 7336356"/>
              <a:gd name="connsiteX133" fmla="*/ 359915 w 3416729"/>
              <a:gd name="connsiteY133" fmla="*/ 7328139 h 7336356"/>
              <a:gd name="connsiteX134" fmla="*/ 336496 w 3416729"/>
              <a:gd name="connsiteY134" fmla="*/ 7323619 h 7336356"/>
              <a:gd name="connsiteX135" fmla="*/ 313488 w 3416729"/>
              <a:gd name="connsiteY135" fmla="*/ 7317867 h 7336356"/>
              <a:gd name="connsiteX136" fmla="*/ 291712 w 3416729"/>
              <a:gd name="connsiteY136" fmla="*/ 7311293 h 7336356"/>
              <a:gd name="connsiteX137" fmla="*/ 269936 w 3416729"/>
              <a:gd name="connsiteY137" fmla="*/ 7303898 h 7336356"/>
              <a:gd name="connsiteX138" fmla="*/ 249393 w 3416729"/>
              <a:gd name="connsiteY138" fmla="*/ 7295681 h 7336356"/>
              <a:gd name="connsiteX139" fmla="*/ 229672 w 3416729"/>
              <a:gd name="connsiteY139" fmla="*/ 7285820 h 7336356"/>
              <a:gd name="connsiteX140" fmla="*/ 210361 w 3416729"/>
              <a:gd name="connsiteY140" fmla="*/ 7275959 h 7336356"/>
              <a:gd name="connsiteX141" fmla="*/ 191873 w 3416729"/>
              <a:gd name="connsiteY141" fmla="*/ 7264866 h 7336356"/>
              <a:gd name="connsiteX142" fmla="*/ 173795 w 3416729"/>
              <a:gd name="connsiteY142" fmla="*/ 7252540 h 7336356"/>
              <a:gd name="connsiteX143" fmla="*/ 156949 w 3416729"/>
              <a:gd name="connsiteY143" fmla="*/ 7239803 h 7336356"/>
              <a:gd name="connsiteX144" fmla="*/ 140926 w 3416729"/>
              <a:gd name="connsiteY144" fmla="*/ 7225834 h 7336356"/>
              <a:gd name="connsiteX145" fmla="*/ 125313 w 3416729"/>
              <a:gd name="connsiteY145" fmla="*/ 7211043 h 7336356"/>
              <a:gd name="connsiteX146" fmla="*/ 110522 w 3416729"/>
              <a:gd name="connsiteY146" fmla="*/ 7196252 h 7336356"/>
              <a:gd name="connsiteX147" fmla="*/ 96553 w 3416729"/>
              <a:gd name="connsiteY147" fmla="*/ 7179407 h 7336356"/>
              <a:gd name="connsiteX148" fmla="*/ 83816 w 3416729"/>
              <a:gd name="connsiteY148" fmla="*/ 7162561 h 7336356"/>
              <a:gd name="connsiteX149" fmla="*/ 71901 w 3416729"/>
              <a:gd name="connsiteY149" fmla="*/ 7145305 h 7336356"/>
              <a:gd name="connsiteX150" fmla="*/ 60397 w 3416729"/>
              <a:gd name="connsiteY150" fmla="*/ 7126405 h 7336356"/>
              <a:gd name="connsiteX151" fmla="*/ 50536 w 3416729"/>
              <a:gd name="connsiteY151" fmla="*/ 7107095 h 7336356"/>
              <a:gd name="connsiteX152" fmla="*/ 41086 w 3416729"/>
              <a:gd name="connsiteY152" fmla="*/ 7086963 h 7336356"/>
              <a:gd name="connsiteX153" fmla="*/ 32458 w 3416729"/>
              <a:gd name="connsiteY153" fmla="*/ 7066419 h 7336356"/>
              <a:gd name="connsiteX154" fmla="*/ 25063 w 3416729"/>
              <a:gd name="connsiteY154" fmla="*/ 7045055 h 7336356"/>
              <a:gd name="connsiteX155" fmla="*/ 18489 w 3416729"/>
              <a:gd name="connsiteY155" fmla="*/ 7022868 h 7336356"/>
              <a:gd name="connsiteX156" fmla="*/ 12737 w 3416729"/>
              <a:gd name="connsiteY156" fmla="*/ 7000271 h 7336356"/>
              <a:gd name="connsiteX157" fmla="*/ 8217 w 3416729"/>
              <a:gd name="connsiteY157" fmla="*/ 6976441 h 7336356"/>
              <a:gd name="connsiteX158" fmla="*/ 4519 w 3416729"/>
              <a:gd name="connsiteY158" fmla="*/ 6952611 h 7336356"/>
              <a:gd name="connsiteX159" fmla="*/ 2465 w 3416729"/>
              <a:gd name="connsiteY159" fmla="*/ 6927959 h 7336356"/>
              <a:gd name="connsiteX160" fmla="*/ 411 w 3416729"/>
              <a:gd name="connsiteY160" fmla="*/ 6902486 h 7336356"/>
              <a:gd name="connsiteX161" fmla="*/ 0 w 3416729"/>
              <a:gd name="connsiteY161" fmla="*/ 6876601 h 7336356"/>
              <a:gd name="connsiteX162" fmla="*/ 0 w 3416729"/>
              <a:gd name="connsiteY162" fmla="*/ 501663 h 7336356"/>
              <a:gd name="connsiteX163" fmla="*/ 411 w 3416729"/>
              <a:gd name="connsiteY163" fmla="*/ 474957 h 7336356"/>
              <a:gd name="connsiteX164" fmla="*/ 1233 w 3416729"/>
              <a:gd name="connsiteY164" fmla="*/ 449072 h 7336356"/>
              <a:gd name="connsiteX165" fmla="*/ 3287 w 3416729"/>
              <a:gd name="connsiteY165" fmla="*/ 423188 h 7336356"/>
              <a:gd name="connsiteX166" fmla="*/ 6163 w 3416729"/>
              <a:gd name="connsiteY166" fmla="*/ 398536 h 7336356"/>
              <a:gd name="connsiteX167" fmla="*/ 9039 w 3416729"/>
              <a:gd name="connsiteY167" fmla="*/ 373885 h 7336356"/>
              <a:gd name="connsiteX168" fmla="*/ 13148 w 3416729"/>
              <a:gd name="connsiteY168" fmla="*/ 349233 h 7336356"/>
              <a:gd name="connsiteX169" fmla="*/ 18489 w 3416729"/>
              <a:gd name="connsiteY169" fmla="*/ 325814 h 7336356"/>
              <a:gd name="connsiteX170" fmla="*/ 24241 w 3416729"/>
              <a:gd name="connsiteY170" fmla="*/ 303216 h 7336356"/>
              <a:gd name="connsiteX171" fmla="*/ 30815 w 3416729"/>
              <a:gd name="connsiteY171" fmla="*/ 280619 h 7336356"/>
              <a:gd name="connsiteX172" fmla="*/ 38210 w 3416729"/>
              <a:gd name="connsiteY172" fmla="*/ 259254 h 7336356"/>
              <a:gd name="connsiteX173" fmla="*/ 46017 w 3416729"/>
              <a:gd name="connsiteY173" fmla="*/ 237889 h 7336356"/>
              <a:gd name="connsiteX174" fmla="*/ 55056 w 3416729"/>
              <a:gd name="connsiteY174" fmla="*/ 217757 h 7336356"/>
              <a:gd name="connsiteX175" fmla="*/ 64505 w 3416729"/>
              <a:gd name="connsiteY175" fmla="*/ 198036 h 7336356"/>
              <a:gd name="connsiteX176" fmla="*/ 74777 w 3416729"/>
              <a:gd name="connsiteY176" fmla="*/ 179136 h 7336356"/>
              <a:gd name="connsiteX177" fmla="*/ 86281 w 3416729"/>
              <a:gd name="connsiteY177" fmla="*/ 161469 h 7336356"/>
              <a:gd name="connsiteX178" fmla="*/ 98196 w 3416729"/>
              <a:gd name="connsiteY178" fmla="*/ 143802 h 7336356"/>
              <a:gd name="connsiteX179" fmla="*/ 111344 w 3416729"/>
              <a:gd name="connsiteY179" fmla="*/ 127367 h 7336356"/>
              <a:gd name="connsiteX180" fmla="*/ 125313 w 3416729"/>
              <a:gd name="connsiteY180" fmla="*/ 111755 h 7336356"/>
              <a:gd name="connsiteX181" fmla="*/ 139282 w 3416729"/>
              <a:gd name="connsiteY181" fmla="*/ 97374 h 7336356"/>
              <a:gd name="connsiteX182" fmla="*/ 154895 w 3416729"/>
              <a:gd name="connsiteY182" fmla="*/ 83405 h 7336356"/>
              <a:gd name="connsiteX183" fmla="*/ 171329 w 3416729"/>
              <a:gd name="connsiteY183" fmla="*/ 70668 h 7336356"/>
              <a:gd name="connsiteX184" fmla="*/ 188586 w 3416729"/>
              <a:gd name="connsiteY184" fmla="*/ 59164 h 7336356"/>
              <a:gd name="connsiteX185" fmla="*/ 206253 w 3416729"/>
              <a:gd name="connsiteY185" fmla="*/ 48071 h 7336356"/>
              <a:gd name="connsiteX186" fmla="*/ 225152 w 3416729"/>
              <a:gd name="connsiteY186" fmla="*/ 38621 h 7336356"/>
              <a:gd name="connsiteX187" fmla="*/ 244874 w 3416729"/>
              <a:gd name="connsiteY187" fmla="*/ 29171 h 7336356"/>
              <a:gd name="connsiteX188" fmla="*/ 265417 w 3416729"/>
              <a:gd name="connsiteY188" fmla="*/ 22187 h 7336356"/>
              <a:gd name="connsiteX189" fmla="*/ 287193 w 3416729"/>
              <a:gd name="connsiteY189" fmla="*/ 15202 h 7336356"/>
              <a:gd name="connsiteX190" fmla="*/ 308968 w 3416729"/>
              <a:gd name="connsiteY190" fmla="*/ 10272 h 7336356"/>
              <a:gd name="connsiteX191" fmla="*/ 332387 w 3416729"/>
              <a:gd name="connsiteY191" fmla="*/ 5341 h 7336356"/>
              <a:gd name="connsiteX192" fmla="*/ 356628 w 3416729"/>
              <a:gd name="connsiteY192" fmla="*/ 2465 h 7336356"/>
              <a:gd name="connsiteX193" fmla="*/ 381691 w 3416729"/>
              <a:gd name="connsiteY193" fmla="*/ 411 h 733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3416729" h="7336356">
                <a:moveTo>
                  <a:pt x="407575" y="0"/>
                </a:moveTo>
                <a:lnTo>
                  <a:pt x="752699" y="0"/>
                </a:lnTo>
                <a:lnTo>
                  <a:pt x="758040" y="822"/>
                </a:lnTo>
                <a:lnTo>
                  <a:pt x="762560" y="3287"/>
                </a:lnTo>
                <a:lnTo>
                  <a:pt x="766669" y="6985"/>
                </a:lnTo>
                <a:lnTo>
                  <a:pt x="769956" y="11504"/>
                </a:lnTo>
                <a:lnTo>
                  <a:pt x="773242" y="18078"/>
                </a:lnTo>
                <a:lnTo>
                  <a:pt x="775708" y="25063"/>
                </a:lnTo>
                <a:lnTo>
                  <a:pt x="778173" y="33280"/>
                </a:lnTo>
                <a:lnTo>
                  <a:pt x="779816" y="42730"/>
                </a:lnTo>
                <a:lnTo>
                  <a:pt x="783514" y="62862"/>
                </a:lnTo>
                <a:lnTo>
                  <a:pt x="787623" y="86281"/>
                </a:lnTo>
                <a:lnTo>
                  <a:pt x="790088" y="98196"/>
                </a:lnTo>
                <a:lnTo>
                  <a:pt x="792964" y="110522"/>
                </a:lnTo>
                <a:lnTo>
                  <a:pt x="795429" y="123259"/>
                </a:lnTo>
                <a:lnTo>
                  <a:pt x="799127" y="135585"/>
                </a:lnTo>
                <a:lnTo>
                  <a:pt x="803235" y="148732"/>
                </a:lnTo>
                <a:lnTo>
                  <a:pt x="808166" y="161469"/>
                </a:lnTo>
                <a:lnTo>
                  <a:pt x="813507" y="173795"/>
                </a:lnTo>
                <a:lnTo>
                  <a:pt x="820081" y="185710"/>
                </a:lnTo>
                <a:lnTo>
                  <a:pt x="826654" y="197625"/>
                </a:lnTo>
                <a:lnTo>
                  <a:pt x="834872" y="208718"/>
                </a:lnTo>
                <a:lnTo>
                  <a:pt x="844732" y="218990"/>
                </a:lnTo>
                <a:lnTo>
                  <a:pt x="855415" y="229261"/>
                </a:lnTo>
                <a:lnTo>
                  <a:pt x="866508" y="238300"/>
                </a:lnTo>
                <a:lnTo>
                  <a:pt x="880067" y="246517"/>
                </a:lnTo>
                <a:lnTo>
                  <a:pt x="894447" y="253913"/>
                </a:lnTo>
                <a:lnTo>
                  <a:pt x="910881" y="260076"/>
                </a:lnTo>
                <a:lnTo>
                  <a:pt x="928548" y="265006"/>
                </a:lnTo>
                <a:lnTo>
                  <a:pt x="948270" y="268704"/>
                </a:lnTo>
                <a:lnTo>
                  <a:pt x="969224" y="271169"/>
                </a:lnTo>
                <a:lnTo>
                  <a:pt x="992643" y="271991"/>
                </a:lnTo>
                <a:lnTo>
                  <a:pt x="2424086" y="271991"/>
                </a:lnTo>
                <a:lnTo>
                  <a:pt x="2447505" y="271169"/>
                </a:lnTo>
                <a:lnTo>
                  <a:pt x="2468459" y="268704"/>
                </a:lnTo>
                <a:lnTo>
                  <a:pt x="2488181" y="265006"/>
                </a:lnTo>
                <a:lnTo>
                  <a:pt x="2505848" y="260076"/>
                </a:lnTo>
                <a:lnTo>
                  <a:pt x="2522282" y="253913"/>
                </a:lnTo>
                <a:lnTo>
                  <a:pt x="2536662" y="246517"/>
                </a:lnTo>
                <a:lnTo>
                  <a:pt x="2550221" y="238300"/>
                </a:lnTo>
                <a:lnTo>
                  <a:pt x="2561314" y="229261"/>
                </a:lnTo>
                <a:lnTo>
                  <a:pt x="2571996" y="218990"/>
                </a:lnTo>
                <a:lnTo>
                  <a:pt x="2581857" y="208718"/>
                </a:lnTo>
                <a:lnTo>
                  <a:pt x="2590074" y="197625"/>
                </a:lnTo>
                <a:lnTo>
                  <a:pt x="2596648" y="185710"/>
                </a:lnTo>
                <a:lnTo>
                  <a:pt x="2603222" y="173795"/>
                </a:lnTo>
                <a:lnTo>
                  <a:pt x="2608563" y="161469"/>
                </a:lnTo>
                <a:lnTo>
                  <a:pt x="2613494" y="148732"/>
                </a:lnTo>
                <a:lnTo>
                  <a:pt x="2617602" y="135585"/>
                </a:lnTo>
                <a:lnTo>
                  <a:pt x="2621300" y="123259"/>
                </a:lnTo>
                <a:lnTo>
                  <a:pt x="2623765" y="110522"/>
                </a:lnTo>
                <a:lnTo>
                  <a:pt x="2626641" y="98196"/>
                </a:lnTo>
                <a:lnTo>
                  <a:pt x="2629106" y="86281"/>
                </a:lnTo>
                <a:lnTo>
                  <a:pt x="2633215" y="62862"/>
                </a:lnTo>
                <a:lnTo>
                  <a:pt x="2636913" y="42730"/>
                </a:lnTo>
                <a:lnTo>
                  <a:pt x="2638556" y="33280"/>
                </a:lnTo>
                <a:lnTo>
                  <a:pt x="2641022" y="25063"/>
                </a:lnTo>
                <a:lnTo>
                  <a:pt x="2643486" y="18078"/>
                </a:lnTo>
                <a:lnTo>
                  <a:pt x="2646774" y="11504"/>
                </a:lnTo>
                <a:lnTo>
                  <a:pt x="2650060" y="6985"/>
                </a:lnTo>
                <a:lnTo>
                  <a:pt x="2654169" y="3287"/>
                </a:lnTo>
                <a:lnTo>
                  <a:pt x="2658688" y="822"/>
                </a:lnTo>
                <a:lnTo>
                  <a:pt x="2664030" y="0"/>
                </a:lnTo>
                <a:lnTo>
                  <a:pt x="3009154" y="0"/>
                </a:lnTo>
                <a:lnTo>
                  <a:pt x="3036682" y="411"/>
                </a:lnTo>
                <a:lnTo>
                  <a:pt x="3062977" y="2876"/>
                </a:lnTo>
                <a:lnTo>
                  <a:pt x="3088450" y="6163"/>
                </a:lnTo>
                <a:lnTo>
                  <a:pt x="3112280" y="10682"/>
                </a:lnTo>
                <a:lnTo>
                  <a:pt x="3135699" y="16024"/>
                </a:lnTo>
                <a:lnTo>
                  <a:pt x="3157475" y="23419"/>
                </a:lnTo>
                <a:lnTo>
                  <a:pt x="3178840" y="31226"/>
                </a:lnTo>
                <a:lnTo>
                  <a:pt x="3198972" y="40675"/>
                </a:lnTo>
                <a:lnTo>
                  <a:pt x="3217872" y="50947"/>
                </a:lnTo>
                <a:lnTo>
                  <a:pt x="3235950" y="62862"/>
                </a:lnTo>
                <a:lnTo>
                  <a:pt x="3253206" y="75188"/>
                </a:lnTo>
                <a:lnTo>
                  <a:pt x="3269640" y="89157"/>
                </a:lnTo>
                <a:lnTo>
                  <a:pt x="3284842" y="103537"/>
                </a:lnTo>
                <a:lnTo>
                  <a:pt x="3298812" y="118739"/>
                </a:lnTo>
                <a:lnTo>
                  <a:pt x="3312370" y="135585"/>
                </a:lnTo>
                <a:lnTo>
                  <a:pt x="3325107" y="153252"/>
                </a:lnTo>
                <a:lnTo>
                  <a:pt x="3336611" y="170919"/>
                </a:lnTo>
                <a:lnTo>
                  <a:pt x="3347293" y="190229"/>
                </a:lnTo>
                <a:lnTo>
                  <a:pt x="3357565" y="210362"/>
                </a:lnTo>
                <a:lnTo>
                  <a:pt x="3366193" y="230905"/>
                </a:lnTo>
                <a:lnTo>
                  <a:pt x="3374821" y="252680"/>
                </a:lnTo>
                <a:lnTo>
                  <a:pt x="3382216" y="275278"/>
                </a:lnTo>
                <a:lnTo>
                  <a:pt x="3389201" y="297875"/>
                </a:lnTo>
                <a:lnTo>
                  <a:pt x="3395364" y="321705"/>
                </a:lnTo>
                <a:lnTo>
                  <a:pt x="3400294" y="346357"/>
                </a:lnTo>
                <a:lnTo>
                  <a:pt x="3404814" y="371420"/>
                </a:lnTo>
                <a:lnTo>
                  <a:pt x="3408512" y="396893"/>
                </a:lnTo>
                <a:lnTo>
                  <a:pt x="3411799" y="423188"/>
                </a:lnTo>
                <a:lnTo>
                  <a:pt x="3413853" y="449894"/>
                </a:lnTo>
                <a:lnTo>
                  <a:pt x="3415496" y="477422"/>
                </a:lnTo>
                <a:lnTo>
                  <a:pt x="3416318" y="504950"/>
                </a:lnTo>
                <a:lnTo>
                  <a:pt x="3416729" y="532888"/>
                </a:lnTo>
                <a:lnTo>
                  <a:pt x="3416729" y="6855647"/>
                </a:lnTo>
                <a:lnTo>
                  <a:pt x="3416318" y="6882764"/>
                </a:lnTo>
                <a:lnTo>
                  <a:pt x="3415086" y="6909881"/>
                </a:lnTo>
                <a:lnTo>
                  <a:pt x="3412210" y="6935765"/>
                </a:lnTo>
                <a:lnTo>
                  <a:pt x="3408922" y="6961239"/>
                </a:lnTo>
                <a:lnTo>
                  <a:pt x="3404814" y="6985891"/>
                </a:lnTo>
                <a:lnTo>
                  <a:pt x="3399473" y="7009721"/>
                </a:lnTo>
                <a:lnTo>
                  <a:pt x="3392899" y="7032729"/>
                </a:lnTo>
                <a:lnTo>
                  <a:pt x="3385914" y="7055326"/>
                </a:lnTo>
                <a:lnTo>
                  <a:pt x="3377697" y="7077102"/>
                </a:lnTo>
                <a:lnTo>
                  <a:pt x="3369069" y="7098056"/>
                </a:lnTo>
                <a:lnTo>
                  <a:pt x="3358798" y="7118188"/>
                </a:lnTo>
                <a:lnTo>
                  <a:pt x="3348526" y="7137909"/>
                </a:lnTo>
                <a:lnTo>
                  <a:pt x="3336611" y="7155987"/>
                </a:lnTo>
                <a:lnTo>
                  <a:pt x="3324285" y="7174065"/>
                </a:lnTo>
                <a:lnTo>
                  <a:pt x="3310726" y="7190911"/>
                </a:lnTo>
                <a:lnTo>
                  <a:pt x="3295936" y="7206935"/>
                </a:lnTo>
                <a:lnTo>
                  <a:pt x="3281144" y="7222137"/>
                </a:lnTo>
                <a:lnTo>
                  <a:pt x="3265532" y="7236517"/>
                </a:lnTo>
                <a:lnTo>
                  <a:pt x="3248276" y="7249664"/>
                </a:lnTo>
                <a:lnTo>
                  <a:pt x="3230608" y="7261990"/>
                </a:lnTo>
                <a:lnTo>
                  <a:pt x="3212120" y="7273905"/>
                </a:lnTo>
                <a:lnTo>
                  <a:pt x="3192809" y="7284587"/>
                </a:lnTo>
                <a:lnTo>
                  <a:pt x="3172677" y="7294037"/>
                </a:lnTo>
                <a:lnTo>
                  <a:pt x="3152134" y="7303076"/>
                </a:lnTo>
                <a:lnTo>
                  <a:pt x="3129947" y="7310883"/>
                </a:lnTo>
                <a:lnTo>
                  <a:pt x="3107761" y="7317457"/>
                </a:lnTo>
                <a:lnTo>
                  <a:pt x="3084752" y="7323209"/>
                </a:lnTo>
                <a:lnTo>
                  <a:pt x="3060512" y="7327728"/>
                </a:lnTo>
                <a:lnTo>
                  <a:pt x="3035860" y="7331837"/>
                </a:lnTo>
                <a:lnTo>
                  <a:pt x="3010386" y="7333891"/>
                </a:lnTo>
                <a:lnTo>
                  <a:pt x="2983680" y="7335945"/>
                </a:lnTo>
                <a:lnTo>
                  <a:pt x="2956974" y="7336356"/>
                </a:lnTo>
                <a:lnTo>
                  <a:pt x="459755" y="7336356"/>
                </a:lnTo>
                <a:lnTo>
                  <a:pt x="433870" y="7335945"/>
                </a:lnTo>
                <a:lnTo>
                  <a:pt x="408397" y="7333891"/>
                </a:lnTo>
                <a:lnTo>
                  <a:pt x="383745" y="7331837"/>
                </a:lnTo>
                <a:lnTo>
                  <a:pt x="359915" y="7328139"/>
                </a:lnTo>
                <a:lnTo>
                  <a:pt x="336496" y="7323619"/>
                </a:lnTo>
                <a:lnTo>
                  <a:pt x="313488" y="7317867"/>
                </a:lnTo>
                <a:lnTo>
                  <a:pt x="291712" y="7311293"/>
                </a:lnTo>
                <a:lnTo>
                  <a:pt x="269936" y="7303898"/>
                </a:lnTo>
                <a:lnTo>
                  <a:pt x="249393" y="7295681"/>
                </a:lnTo>
                <a:lnTo>
                  <a:pt x="229672" y="7285820"/>
                </a:lnTo>
                <a:lnTo>
                  <a:pt x="210361" y="7275959"/>
                </a:lnTo>
                <a:lnTo>
                  <a:pt x="191873" y="7264866"/>
                </a:lnTo>
                <a:lnTo>
                  <a:pt x="173795" y="7252540"/>
                </a:lnTo>
                <a:lnTo>
                  <a:pt x="156949" y="7239803"/>
                </a:lnTo>
                <a:lnTo>
                  <a:pt x="140926" y="7225834"/>
                </a:lnTo>
                <a:lnTo>
                  <a:pt x="125313" y="7211043"/>
                </a:lnTo>
                <a:lnTo>
                  <a:pt x="110522" y="7196252"/>
                </a:lnTo>
                <a:lnTo>
                  <a:pt x="96553" y="7179407"/>
                </a:lnTo>
                <a:lnTo>
                  <a:pt x="83816" y="7162561"/>
                </a:lnTo>
                <a:lnTo>
                  <a:pt x="71901" y="7145305"/>
                </a:lnTo>
                <a:lnTo>
                  <a:pt x="60397" y="7126405"/>
                </a:lnTo>
                <a:lnTo>
                  <a:pt x="50536" y="7107095"/>
                </a:lnTo>
                <a:lnTo>
                  <a:pt x="41086" y="7086963"/>
                </a:lnTo>
                <a:lnTo>
                  <a:pt x="32458" y="7066419"/>
                </a:lnTo>
                <a:lnTo>
                  <a:pt x="25063" y="7045055"/>
                </a:lnTo>
                <a:lnTo>
                  <a:pt x="18489" y="7022868"/>
                </a:lnTo>
                <a:lnTo>
                  <a:pt x="12737" y="7000271"/>
                </a:lnTo>
                <a:lnTo>
                  <a:pt x="8217" y="6976441"/>
                </a:lnTo>
                <a:lnTo>
                  <a:pt x="4519" y="6952611"/>
                </a:lnTo>
                <a:lnTo>
                  <a:pt x="2465" y="6927959"/>
                </a:lnTo>
                <a:lnTo>
                  <a:pt x="411" y="6902486"/>
                </a:lnTo>
                <a:lnTo>
                  <a:pt x="0" y="6876601"/>
                </a:lnTo>
                <a:lnTo>
                  <a:pt x="0" y="501663"/>
                </a:lnTo>
                <a:lnTo>
                  <a:pt x="411" y="474957"/>
                </a:lnTo>
                <a:lnTo>
                  <a:pt x="1233" y="449072"/>
                </a:lnTo>
                <a:lnTo>
                  <a:pt x="3287" y="423188"/>
                </a:lnTo>
                <a:lnTo>
                  <a:pt x="6163" y="398536"/>
                </a:lnTo>
                <a:lnTo>
                  <a:pt x="9039" y="373885"/>
                </a:lnTo>
                <a:lnTo>
                  <a:pt x="13148" y="349233"/>
                </a:lnTo>
                <a:lnTo>
                  <a:pt x="18489" y="325814"/>
                </a:lnTo>
                <a:lnTo>
                  <a:pt x="24241" y="303216"/>
                </a:lnTo>
                <a:lnTo>
                  <a:pt x="30815" y="280619"/>
                </a:lnTo>
                <a:lnTo>
                  <a:pt x="38210" y="259254"/>
                </a:lnTo>
                <a:lnTo>
                  <a:pt x="46017" y="237889"/>
                </a:lnTo>
                <a:lnTo>
                  <a:pt x="55056" y="217757"/>
                </a:lnTo>
                <a:lnTo>
                  <a:pt x="64505" y="198036"/>
                </a:lnTo>
                <a:lnTo>
                  <a:pt x="74777" y="179136"/>
                </a:lnTo>
                <a:lnTo>
                  <a:pt x="86281" y="161469"/>
                </a:lnTo>
                <a:lnTo>
                  <a:pt x="98196" y="143802"/>
                </a:lnTo>
                <a:lnTo>
                  <a:pt x="111344" y="127367"/>
                </a:lnTo>
                <a:lnTo>
                  <a:pt x="125313" y="111755"/>
                </a:lnTo>
                <a:lnTo>
                  <a:pt x="139282" y="97374"/>
                </a:lnTo>
                <a:lnTo>
                  <a:pt x="154895" y="83405"/>
                </a:lnTo>
                <a:lnTo>
                  <a:pt x="171329" y="70668"/>
                </a:lnTo>
                <a:lnTo>
                  <a:pt x="188586" y="59164"/>
                </a:lnTo>
                <a:lnTo>
                  <a:pt x="206253" y="48071"/>
                </a:lnTo>
                <a:lnTo>
                  <a:pt x="225152" y="38621"/>
                </a:lnTo>
                <a:lnTo>
                  <a:pt x="244874" y="29171"/>
                </a:lnTo>
                <a:lnTo>
                  <a:pt x="265417" y="22187"/>
                </a:lnTo>
                <a:lnTo>
                  <a:pt x="287193" y="15202"/>
                </a:lnTo>
                <a:lnTo>
                  <a:pt x="308968" y="10272"/>
                </a:lnTo>
                <a:lnTo>
                  <a:pt x="332387" y="5341"/>
                </a:lnTo>
                <a:lnTo>
                  <a:pt x="356628" y="2465"/>
                </a:lnTo>
                <a:lnTo>
                  <a:pt x="381691" y="411"/>
                </a:lnTo>
                <a:close/>
              </a:path>
            </a:pathLst>
          </a:custGeom>
          <a:solidFill>
            <a:schemeClr val="bg1">
              <a:lumMod val="75000"/>
            </a:schemeClr>
          </a:solidFill>
          <a:ln>
            <a:noFill/>
          </a:ln>
          <a:effectLst/>
        </p:spPr>
        <p:txBody>
          <a:bodyPr vert="horz" wrap="square" lIns="91440" tIns="45720" rIns="91440" bIns="45720" numCol="1" anchor="t" anchorCtr="0" compatLnSpc="1">
            <a:prstTxWarp prst="textNoShape">
              <a:avLst/>
            </a:prstTxWarp>
            <a:noAutofit/>
          </a:bodyPr>
          <a:lstStyle>
            <a:lvl1pPr>
              <a:defRPr lang="ru-RU" sz="100">
                <a:solidFill>
                  <a:schemeClr val="tx1"/>
                </a:solidFill>
              </a:defRPr>
            </a:lvl1pPr>
          </a:lstStyle>
          <a:p>
            <a:pPr lvl="0"/>
            <a:endParaRPr lang="ru-RU"/>
          </a:p>
        </p:txBody>
      </p:sp>
      <p:sp>
        <p:nvSpPr>
          <p:cNvPr id="26" name="Рисунок 2">
            <a:extLst>
              <a:ext uri="{FF2B5EF4-FFF2-40B4-BE49-F238E27FC236}">
                <a16:creationId xmlns:a16="http://schemas.microsoft.com/office/drawing/2014/main" id="{C06D322E-98D9-4692-94B7-A3ABC86105E1}"/>
              </a:ext>
            </a:extLst>
          </p:cNvPr>
          <p:cNvSpPr>
            <a:spLocks noGrp="1"/>
          </p:cNvSpPr>
          <p:nvPr>
            <p:ph type="pic" sz="quarter" idx="23"/>
          </p:nvPr>
        </p:nvSpPr>
        <p:spPr>
          <a:xfrm rot="18900000">
            <a:off x="10163730" y="4827347"/>
            <a:ext cx="2129103" cy="4562644"/>
          </a:xfrm>
          <a:custGeom>
            <a:avLst/>
            <a:gdLst>
              <a:gd name="connsiteX0" fmla="*/ 407575 w 3416729"/>
              <a:gd name="connsiteY0" fmla="*/ 0 h 7336356"/>
              <a:gd name="connsiteX1" fmla="*/ 752699 w 3416729"/>
              <a:gd name="connsiteY1" fmla="*/ 0 h 7336356"/>
              <a:gd name="connsiteX2" fmla="*/ 758040 w 3416729"/>
              <a:gd name="connsiteY2" fmla="*/ 822 h 7336356"/>
              <a:gd name="connsiteX3" fmla="*/ 762560 w 3416729"/>
              <a:gd name="connsiteY3" fmla="*/ 3287 h 7336356"/>
              <a:gd name="connsiteX4" fmla="*/ 766669 w 3416729"/>
              <a:gd name="connsiteY4" fmla="*/ 6985 h 7336356"/>
              <a:gd name="connsiteX5" fmla="*/ 769956 w 3416729"/>
              <a:gd name="connsiteY5" fmla="*/ 11504 h 7336356"/>
              <a:gd name="connsiteX6" fmla="*/ 773242 w 3416729"/>
              <a:gd name="connsiteY6" fmla="*/ 18078 h 7336356"/>
              <a:gd name="connsiteX7" fmla="*/ 775708 w 3416729"/>
              <a:gd name="connsiteY7" fmla="*/ 25063 h 7336356"/>
              <a:gd name="connsiteX8" fmla="*/ 778173 w 3416729"/>
              <a:gd name="connsiteY8" fmla="*/ 33280 h 7336356"/>
              <a:gd name="connsiteX9" fmla="*/ 779816 w 3416729"/>
              <a:gd name="connsiteY9" fmla="*/ 42730 h 7336356"/>
              <a:gd name="connsiteX10" fmla="*/ 783514 w 3416729"/>
              <a:gd name="connsiteY10" fmla="*/ 62862 h 7336356"/>
              <a:gd name="connsiteX11" fmla="*/ 787623 w 3416729"/>
              <a:gd name="connsiteY11" fmla="*/ 86281 h 7336356"/>
              <a:gd name="connsiteX12" fmla="*/ 790088 w 3416729"/>
              <a:gd name="connsiteY12" fmla="*/ 98196 h 7336356"/>
              <a:gd name="connsiteX13" fmla="*/ 792964 w 3416729"/>
              <a:gd name="connsiteY13" fmla="*/ 110522 h 7336356"/>
              <a:gd name="connsiteX14" fmla="*/ 795429 w 3416729"/>
              <a:gd name="connsiteY14" fmla="*/ 123259 h 7336356"/>
              <a:gd name="connsiteX15" fmla="*/ 799127 w 3416729"/>
              <a:gd name="connsiteY15" fmla="*/ 135585 h 7336356"/>
              <a:gd name="connsiteX16" fmla="*/ 803235 w 3416729"/>
              <a:gd name="connsiteY16" fmla="*/ 148732 h 7336356"/>
              <a:gd name="connsiteX17" fmla="*/ 808166 w 3416729"/>
              <a:gd name="connsiteY17" fmla="*/ 161469 h 7336356"/>
              <a:gd name="connsiteX18" fmla="*/ 813507 w 3416729"/>
              <a:gd name="connsiteY18" fmla="*/ 173795 h 7336356"/>
              <a:gd name="connsiteX19" fmla="*/ 820081 w 3416729"/>
              <a:gd name="connsiteY19" fmla="*/ 185710 h 7336356"/>
              <a:gd name="connsiteX20" fmla="*/ 826654 w 3416729"/>
              <a:gd name="connsiteY20" fmla="*/ 197625 h 7336356"/>
              <a:gd name="connsiteX21" fmla="*/ 834872 w 3416729"/>
              <a:gd name="connsiteY21" fmla="*/ 208718 h 7336356"/>
              <a:gd name="connsiteX22" fmla="*/ 844732 w 3416729"/>
              <a:gd name="connsiteY22" fmla="*/ 218990 h 7336356"/>
              <a:gd name="connsiteX23" fmla="*/ 855415 w 3416729"/>
              <a:gd name="connsiteY23" fmla="*/ 229261 h 7336356"/>
              <a:gd name="connsiteX24" fmla="*/ 866508 w 3416729"/>
              <a:gd name="connsiteY24" fmla="*/ 238300 h 7336356"/>
              <a:gd name="connsiteX25" fmla="*/ 880067 w 3416729"/>
              <a:gd name="connsiteY25" fmla="*/ 246517 h 7336356"/>
              <a:gd name="connsiteX26" fmla="*/ 894447 w 3416729"/>
              <a:gd name="connsiteY26" fmla="*/ 253913 h 7336356"/>
              <a:gd name="connsiteX27" fmla="*/ 910881 w 3416729"/>
              <a:gd name="connsiteY27" fmla="*/ 260076 h 7336356"/>
              <a:gd name="connsiteX28" fmla="*/ 928548 w 3416729"/>
              <a:gd name="connsiteY28" fmla="*/ 265006 h 7336356"/>
              <a:gd name="connsiteX29" fmla="*/ 948270 w 3416729"/>
              <a:gd name="connsiteY29" fmla="*/ 268704 h 7336356"/>
              <a:gd name="connsiteX30" fmla="*/ 969224 w 3416729"/>
              <a:gd name="connsiteY30" fmla="*/ 271169 h 7336356"/>
              <a:gd name="connsiteX31" fmla="*/ 992643 w 3416729"/>
              <a:gd name="connsiteY31" fmla="*/ 271991 h 7336356"/>
              <a:gd name="connsiteX32" fmla="*/ 2424086 w 3416729"/>
              <a:gd name="connsiteY32" fmla="*/ 271991 h 7336356"/>
              <a:gd name="connsiteX33" fmla="*/ 2447505 w 3416729"/>
              <a:gd name="connsiteY33" fmla="*/ 271169 h 7336356"/>
              <a:gd name="connsiteX34" fmla="*/ 2468459 w 3416729"/>
              <a:gd name="connsiteY34" fmla="*/ 268704 h 7336356"/>
              <a:gd name="connsiteX35" fmla="*/ 2488181 w 3416729"/>
              <a:gd name="connsiteY35" fmla="*/ 265006 h 7336356"/>
              <a:gd name="connsiteX36" fmla="*/ 2505848 w 3416729"/>
              <a:gd name="connsiteY36" fmla="*/ 260076 h 7336356"/>
              <a:gd name="connsiteX37" fmla="*/ 2522282 w 3416729"/>
              <a:gd name="connsiteY37" fmla="*/ 253913 h 7336356"/>
              <a:gd name="connsiteX38" fmla="*/ 2536662 w 3416729"/>
              <a:gd name="connsiteY38" fmla="*/ 246517 h 7336356"/>
              <a:gd name="connsiteX39" fmla="*/ 2550221 w 3416729"/>
              <a:gd name="connsiteY39" fmla="*/ 238300 h 7336356"/>
              <a:gd name="connsiteX40" fmla="*/ 2561314 w 3416729"/>
              <a:gd name="connsiteY40" fmla="*/ 229261 h 7336356"/>
              <a:gd name="connsiteX41" fmla="*/ 2571996 w 3416729"/>
              <a:gd name="connsiteY41" fmla="*/ 218990 h 7336356"/>
              <a:gd name="connsiteX42" fmla="*/ 2581857 w 3416729"/>
              <a:gd name="connsiteY42" fmla="*/ 208718 h 7336356"/>
              <a:gd name="connsiteX43" fmla="*/ 2590074 w 3416729"/>
              <a:gd name="connsiteY43" fmla="*/ 197625 h 7336356"/>
              <a:gd name="connsiteX44" fmla="*/ 2596648 w 3416729"/>
              <a:gd name="connsiteY44" fmla="*/ 185710 h 7336356"/>
              <a:gd name="connsiteX45" fmla="*/ 2603222 w 3416729"/>
              <a:gd name="connsiteY45" fmla="*/ 173795 h 7336356"/>
              <a:gd name="connsiteX46" fmla="*/ 2608563 w 3416729"/>
              <a:gd name="connsiteY46" fmla="*/ 161469 h 7336356"/>
              <a:gd name="connsiteX47" fmla="*/ 2613494 w 3416729"/>
              <a:gd name="connsiteY47" fmla="*/ 148732 h 7336356"/>
              <a:gd name="connsiteX48" fmla="*/ 2617602 w 3416729"/>
              <a:gd name="connsiteY48" fmla="*/ 135585 h 7336356"/>
              <a:gd name="connsiteX49" fmla="*/ 2621300 w 3416729"/>
              <a:gd name="connsiteY49" fmla="*/ 123259 h 7336356"/>
              <a:gd name="connsiteX50" fmla="*/ 2623765 w 3416729"/>
              <a:gd name="connsiteY50" fmla="*/ 110522 h 7336356"/>
              <a:gd name="connsiteX51" fmla="*/ 2626641 w 3416729"/>
              <a:gd name="connsiteY51" fmla="*/ 98196 h 7336356"/>
              <a:gd name="connsiteX52" fmla="*/ 2629106 w 3416729"/>
              <a:gd name="connsiteY52" fmla="*/ 86281 h 7336356"/>
              <a:gd name="connsiteX53" fmla="*/ 2633215 w 3416729"/>
              <a:gd name="connsiteY53" fmla="*/ 62862 h 7336356"/>
              <a:gd name="connsiteX54" fmla="*/ 2636913 w 3416729"/>
              <a:gd name="connsiteY54" fmla="*/ 42730 h 7336356"/>
              <a:gd name="connsiteX55" fmla="*/ 2638556 w 3416729"/>
              <a:gd name="connsiteY55" fmla="*/ 33280 h 7336356"/>
              <a:gd name="connsiteX56" fmla="*/ 2641022 w 3416729"/>
              <a:gd name="connsiteY56" fmla="*/ 25063 h 7336356"/>
              <a:gd name="connsiteX57" fmla="*/ 2643486 w 3416729"/>
              <a:gd name="connsiteY57" fmla="*/ 18078 h 7336356"/>
              <a:gd name="connsiteX58" fmla="*/ 2646774 w 3416729"/>
              <a:gd name="connsiteY58" fmla="*/ 11504 h 7336356"/>
              <a:gd name="connsiteX59" fmla="*/ 2650060 w 3416729"/>
              <a:gd name="connsiteY59" fmla="*/ 6985 h 7336356"/>
              <a:gd name="connsiteX60" fmla="*/ 2654169 w 3416729"/>
              <a:gd name="connsiteY60" fmla="*/ 3287 h 7336356"/>
              <a:gd name="connsiteX61" fmla="*/ 2658688 w 3416729"/>
              <a:gd name="connsiteY61" fmla="*/ 822 h 7336356"/>
              <a:gd name="connsiteX62" fmla="*/ 2664030 w 3416729"/>
              <a:gd name="connsiteY62" fmla="*/ 0 h 7336356"/>
              <a:gd name="connsiteX63" fmla="*/ 3009154 w 3416729"/>
              <a:gd name="connsiteY63" fmla="*/ 0 h 7336356"/>
              <a:gd name="connsiteX64" fmla="*/ 3036682 w 3416729"/>
              <a:gd name="connsiteY64" fmla="*/ 411 h 7336356"/>
              <a:gd name="connsiteX65" fmla="*/ 3062977 w 3416729"/>
              <a:gd name="connsiteY65" fmla="*/ 2876 h 7336356"/>
              <a:gd name="connsiteX66" fmla="*/ 3088450 w 3416729"/>
              <a:gd name="connsiteY66" fmla="*/ 6163 h 7336356"/>
              <a:gd name="connsiteX67" fmla="*/ 3112280 w 3416729"/>
              <a:gd name="connsiteY67" fmla="*/ 10682 h 7336356"/>
              <a:gd name="connsiteX68" fmla="*/ 3135699 w 3416729"/>
              <a:gd name="connsiteY68" fmla="*/ 16024 h 7336356"/>
              <a:gd name="connsiteX69" fmla="*/ 3157475 w 3416729"/>
              <a:gd name="connsiteY69" fmla="*/ 23419 h 7336356"/>
              <a:gd name="connsiteX70" fmla="*/ 3178840 w 3416729"/>
              <a:gd name="connsiteY70" fmla="*/ 31226 h 7336356"/>
              <a:gd name="connsiteX71" fmla="*/ 3198972 w 3416729"/>
              <a:gd name="connsiteY71" fmla="*/ 40675 h 7336356"/>
              <a:gd name="connsiteX72" fmla="*/ 3217872 w 3416729"/>
              <a:gd name="connsiteY72" fmla="*/ 50947 h 7336356"/>
              <a:gd name="connsiteX73" fmla="*/ 3235950 w 3416729"/>
              <a:gd name="connsiteY73" fmla="*/ 62862 h 7336356"/>
              <a:gd name="connsiteX74" fmla="*/ 3253206 w 3416729"/>
              <a:gd name="connsiteY74" fmla="*/ 75188 h 7336356"/>
              <a:gd name="connsiteX75" fmla="*/ 3269640 w 3416729"/>
              <a:gd name="connsiteY75" fmla="*/ 89157 h 7336356"/>
              <a:gd name="connsiteX76" fmla="*/ 3284842 w 3416729"/>
              <a:gd name="connsiteY76" fmla="*/ 103537 h 7336356"/>
              <a:gd name="connsiteX77" fmla="*/ 3298812 w 3416729"/>
              <a:gd name="connsiteY77" fmla="*/ 118739 h 7336356"/>
              <a:gd name="connsiteX78" fmla="*/ 3312370 w 3416729"/>
              <a:gd name="connsiteY78" fmla="*/ 135585 h 7336356"/>
              <a:gd name="connsiteX79" fmla="*/ 3325107 w 3416729"/>
              <a:gd name="connsiteY79" fmla="*/ 153252 h 7336356"/>
              <a:gd name="connsiteX80" fmla="*/ 3336611 w 3416729"/>
              <a:gd name="connsiteY80" fmla="*/ 170919 h 7336356"/>
              <a:gd name="connsiteX81" fmla="*/ 3347293 w 3416729"/>
              <a:gd name="connsiteY81" fmla="*/ 190229 h 7336356"/>
              <a:gd name="connsiteX82" fmla="*/ 3357565 w 3416729"/>
              <a:gd name="connsiteY82" fmla="*/ 210362 h 7336356"/>
              <a:gd name="connsiteX83" fmla="*/ 3366193 w 3416729"/>
              <a:gd name="connsiteY83" fmla="*/ 230905 h 7336356"/>
              <a:gd name="connsiteX84" fmla="*/ 3374821 w 3416729"/>
              <a:gd name="connsiteY84" fmla="*/ 252680 h 7336356"/>
              <a:gd name="connsiteX85" fmla="*/ 3382216 w 3416729"/>
              <a:gd name="connsiteY85" fmla="*/ 275278 h 7336356"/>
              <a:gd name="connsiteX86" fmla="*/ 3389201 w 3416729"/>
              <a:gd name="connsiteY86" fmla="*/ 297875 h 7336356"/>
              <a:gd name="connsiteX87" fmla="*/ 3395364 w 3416729"/>
              <a:gd name="connsiteY87" fmla="*/ 321705 h 7336356"/>
              <a:gd name="connsiteX88" fmla="*/ 3400294 w 3416729"/>
              <a:gd name="connsiteY88" fmla="*/ 346357 h 7336356"/>
              <a:gd name="connsiteX89" fmla="*/ 3404814 w 3416729"/>
              <a:gd name="connsiteY89" fmla="*/ 371420 h 7336356"/>
              <a:gd name="connsiteX90" fmla="*/ 3408512 w 3416729"/>
              <a:gd name="connsiteY90" fmla="*/ 396893 h 7336356"/>
              <a:gd name="connsiteX91" fmla="*/ 3411799 w 3416729"/>
              <a:gd name="connsiteY91" fmla="*/ 423188 h 7336356"/>
              <a:gd name="connsiteX92" fmla="*/ 3413853 w 3416729"/>
              <a:gd name="connsiteY92" fmla="*/ 449894 h 7336356"/>
              <a:gd name="connsiteX93" fmla="*/ 3415496 w 3416729"/>
              <a:gd name="connsiteY93" fmla="*/ 477422 h 7336356"/>
              <a:gd name="connsiteX94" fmla="*/ 3416318 w 3416729"/>
              <a:gd name="connsiteY94" fmla="*/ 504950 h 7336356"/>
              <a:gd name="connsiteX95" fmla="*/ 3416729 w 3416729"/>
              <a:gd name="connsiteY95" fmla="*/ 532888 h 7336356"/>
              <a:gd name="connsiteX96" fmla="*/ 3416729 w 3416729"/>
              <a:gd name="connsiteY96" fmla="*/ 6855647 h 7336356"/>
              <a:gd name="connsiteX97" fmla="*/ 3416318 w 3416729"/>
              <a:gd name="connsiteY97" fmla="*/ 6882764 h 7336356"/>
              <a:gd name="connsiteX98" fmla="*/ 3415086 w 3416729"/>
              <a:gd name="connsiteY98" fmla="*/ 6909881 h 7336356"/>
              <a:gd name="connsiteX99" fmla="*/ 3412210 w 3416729"/>
              <a:gd name="connsiteY99" fmla="*/ 6935765 h 7336356"/>
              <a:gd name="connsiteX100" fmla="*/ 3408922 w 3416729"/>
              <a:gd name="connsiteY100" fmla="*/ 6961239 h 7336356"/>
              <a:gd name="connsiteX101" fmla="*/ 3404814 w 3416729"/>
              <a:gd name="connsiteY101" fmla="*/ 6985891 h 7336356"/>
              <a:gd name="connsiteX102" fmla="*/ 3399473 w 3416729"/>
              <a:gd name="connsiteY102" fmla="*/ 7009721 h 7336356"/>
              <a:gd name="connsiteX103" fmla="*/ 3392899 w 3416729"/>
              <a:gd name="connsiteY103" fmla="*/ 7032729 h 7336356"/>
              <a:gd name="connsiteX104" fmla="*/ 3385914 w 3416729"/>
              <a:gd name="connsiteY104" fmla="*/ 7055326 h 7336356"/>
              <a:gd name="connsiteX105" fmla="*/ 3377697 w 3416729"/>
              <a:gd name="connsiteY105" fmla="*/ 7077102 h 7336356"/>
              <a:gd name="connsiteX106" fmla="*/ 3369069 w 3416729"/>
              <a:gd name="connsiteY106" fmla="*/ 7098056 h 7336356"/>
              <a:gd name="connsiteX107" fmla="*/ 3358798 w 3416729"/>
              <a:gd name="connsiteY107" fmla="*/ 7118188 h 7336356"/>
              <a:gd name="connsiteX108" fmla="*/ 3348526 w 3416729"/>
              <a:gd name="connsiteY108" fmla="*/ 7137909 h 7336356"/>
              <a:gd name="connsiteX109" fmla="*/ 3336611 w 3416729"/>
              <a:gd name="connsiteY109" fmla="*/ 7155987 h 7336356"/>
              <a:gd name="connsiteX110" fmla="*/ 3324285 w 3416729"/>
              <a:gd name="connsiteY110" fmla="*/ 7174065 h 7336356"/>
              <a:gd name="connsiteX111" fmla="*/ 3310726 w 3416729"/>
              <a:gd name="connsiteY111" fmla="*/ 7190911 h 7336356"/>
              <a:gd name="connsiteX112" fmla="*/ 3295936 w 3416729"/>
              <a:gd name="connsiteY112" fmla="*/ 7206935 h 7336356"/>
              <a:gd name="connsiteX113" fmla="*/ 3281144 w 3416729"/>
              <a:gd name="connsiteY113" fmla="*/ 7222137 h 7336356"/>
              <a:gd name="connsiteX114" fmla="*/ 3265532 w 3416729"/>
              <a:gd name="connsiteY114" fmla="*/ 7236517 h 7336356"/>
              <a:gd name="connsiteX115" fmla="*/ 3248276 w 3416729"/>
              <a:gd name="connsiteY115" fmla="*/ 7249664 h 7336356"/>
              <a:gd name="connsiteX116" fmla="*/ 3230608 w 3416729"/>
              <a:gd name="connsiteY116" fmla="*/ 7261990 h 7336356"/>
              <a:gd name="connsiteX117" fmla="*/ 3212120 w 3416729"/>
              <a:gd name="connsiteY117" fmla="*/ 7273905 h 7336356"/>
              <a:gd name="connsiteX118" fmla="*/ 3192809 w 3416729"/>
              <a:gd name="connsiteY118" fmla="*/ 7284587 h 7336356"/>
              <a:gd name="connsiteX119" fmla="*/ 3172677 w 3416729"/>
              <a:gd name="connsiteY119" fmla="*/ 7294037 h 7336356"/>
              <a:gd name="connsiteX120" fmla="*/ 3152134 w 3416729"/>
              <a:gd name="connsiteY120" fmla="*/ 7303076 h 7336356"/>
              <a:gd name="connsiteX121" fmla="*/ 3129947 w 3416729"/>
              <a:gd name="connsiteY121" fmla="*/ 7310883 h 7336356"/>
              <a:gd name="connsiteX122" fmla="*/ 3107761 w 3416729"/>
              <a:gd name="connsiteY122" fmla="*/ 7317457 h 7336356"/>
              <a:gd name="connsiteX123" fmla="*/ 3084752 w 3416729"/>
              <a:gd name="connsiteY123" fmla="*/ 7323209 h 7336356"/>
              <a:gd name="connsiteX124" fmla="*/ 3060512 w 3416729"/>
              <a:gd name="connsiteY124" fmla="*/ 7327728 h 7336356"/>
              <a:gd name="connsiteX125" fmla="*/ 3035860 w 3416729"/>
              <a:gd name="connsiteY125" fmla="*/ 7331837 h 7336356"/>
              <a:gd name="connsiteX126" fmla="*/ 3010386 w 3416729"/>
              <a:gd name="connsiteY126" fmla="*/ 7333891 h 7336356"/>
              <a:gd name="connsiteX127" fmla="*/ 2983680 w 3416729"/>
              <a:gd name="connsiteY127" fmla="*/ 7335945 h 7336356"/>
              <a:gd name="connsiteX128" fmla="*/ 2956974 w 3416729"/>
              <a:gd name="connsiteY128" fmla="*/ 7336356 h 7336356"/>
              <a:gd name="connsiteX129" fmla="*/ 459755 w 3416729"/>
              <a:gd name="connsiteY129" fmla="*/ 7336356 h 7336356"/>
              <a:gd name="connsiteX130" fmla="*/ 433870 w 3416729"/>
              <a:gd name="connsiteY130" fmla="*/ 7335945 h 7336356"/>
              <a:gd name="connsiteX131" fmla="*/ 408397 w 3416729"/>
              <a:gd name="connsiteY131" fmla="*/ 7333891 h 7336356"/>
              <a:gd name="connsiteX132" fmla="*/ 383745 w 3416729"/>
              <a:gd name="connsiteY132" fmla="*/ 7331837 h 7336356"/>
              <a:gd name="connsiteX133" fmla="*/ 359915 w 3416729"/>
              <a:gd name="connsiteY133" fmla="*/ 7328139 h 7336356"/>
              <a:gd name="connsiteX134" fmla="*/ 336496 w 3416729"/>
              <a:gd name="connsiteY134" fmla="*/ 7323619 h 7336356"/>
              <a:gd name="connsiteX135" fmla="*/ 313488 w 3416729"/>
              <a:gd name="connsiteY135" fmla="*/ 7317867 h 7336356"/>
              <a:gd name="connsiteX136" fmla="*/ 291712 w 3416729"/>
              <a:gd name="connsiteY136" fmla="*/ 7311293 h 7336356"/>
              <a:gd name="connsiteX137" fmla="*/ 269936 w 3416729"/>
              <a:gd name="connsiteY137" fmla="*/ 7303898 h 7336356"/>
              <a:gd name="connsiteX138" fmla="*/ 249393 w 3416729"/>
              <a:gd name="connsiteY138" fmla="*/ 7295681 h 7336356"/>
              <a:gd name="connsiteX139" fmla="*/ 229672 w 3416729"/>
              <a:gd name="connsiteY139" fmla="*/ 7285820 h 7336356"/>
              <a:gd name="connsiteX140" fmla="*/ 210361 w 3416729"/>
              <a:gd name="connsiteY140" fmla="*/ 7275959 h 7336356"/>
              <a:gd name="connsiteX141" fmla="*/ 191873 w 3416729"/>
              <a:gd name="connsiteY141" fmla="*/ 7264866 h 7336356"/>
              <a:gd name="connsiteX142" fmla="*/ 173795 w 3416729"/>
              <a:gd name="connsiteY142" fmla="*/ 7252540 h 7336356"/>
              <a:gd name="connsiteX143" fmla="*/ 156949 w 3416729"/>
              <a:gd name="connsiteY143" fmla="*/ 7239803 h 7336356"/>
              <a:gd name="connsiteX144" fmla="*/ 140926 w 3416729"/>
              <a:gd name="connsiteY144" fmla="*/ 7225834 h 7336356"/>
              <a:gd name="connsiteX145" fmla="*/ 125313 w 3416729"/>
              <a:gd name="connsiteY145" fmla="*/ 7211043 h 7336356"/>
              <a:gd name="connsiteX146" fmla="*/ 110522 w 3416729"/>
              <a:gd name="connsiteY146" fmla="*/ 7196252 h 7336356"/>
              <a:gd name="connsiteX147" fmla="*/ 96553 w 3416729"/>
              <a:gd name="connsiteY147" fmla="*/ 7179407 h 7336356"/>
              <a:gd name="connsiteX148" fmla="*/ 83816 w 3416729"/>
              <a:gd name="connsiteY148" fmla="*/ 7162561 h 7336356"/>
              <a:gd name="connsiteX149" fmla="*/ 71901 w 3416729"/>
              <a:gd name="connsiteY149" fmla="*/ 7145305 h 7336356"/>
              <a:gd name="connsiteX150" fmla="*/ 60397 w 3416729"/>
              <a:gd name="connsiteY150" fmla="*/ 7126405 h 7336356"/>
              <a:gd name="connsiteX151" fmla="*/ 50536 w 3416729"/>
              <a:gd name="connsiteY151" fmla="*/ 7107095 h 7336356"/>
              <a:gd name="connsiteX152" fmla="*/ 41086 w 3416729"/>
              <a:gd name="connsiteY152" fmla="*/ 7086963 h 7336356"/>
              <a:gd name="connsiteX153" fmla="*/ 32458 w 3416729"/>
              <a:gd name="connsiteY153" fmla="*/ 7066419 h 7336356"/>
              <a:gd name="connsiteX154" fmla="*/ 25063 w 3416729"/>
              <a:gd name="connsiteY154" fmla="*/ 7045055 h 7336356"/>
              <a:gd name="connsiteX155" fmla="*/ 18489 w 3416729"/>
              <a:gd name="connsiteY155" fmla="*/ 7022868 h 7336356"/>
              <a:gd name="connsiteX156" fmla="*/ 12737 w 3416729"/>
              <a:gd name="connsiteY156" fmla="*/ 7000271 h 7336356"/>
              <a:gd name="connsiteX157" fmla="*/ 8217 w 3416729"/>
              <a:gd name="connsiteY157" fmla="*/ 6976441 h 7336356"/>
              <a:gd name="connsiteX158" fmla="*/ 4519 w 3416729"/>
              <a:gd name="connsiteY158" fmla="*/ 6952611 h 7336356"/>
              <a:gd name="connsiteX159" fmla="*/ 2465 w 3416729"/>
              <a:gd name="connsiteY159" fmla="*/ 6927959 h 7336356"/>
              <a:gd name="connsiteX160" fmla="*/ 411 w 3416729"/>
              <a:gd name="connsiteY160" fmla="*/ 6902486 h 7336356"/>
              <a:gd name="connsiteX161" fmla="*/ 0 w 3416729"/>
              <a:gd name="connsiteY161" fmla="*/ 6876601 h 7336356"/>
              <a:gd name="connsiteX162" fmla="*/ 0 w 3416729"/>
              <a:gd name="connsiteY162" fmla="*/ 501663 h 7336356"/>
              <a:gd name="connsiteX163" fmla="*/ 411 w 3416729"/>
              <a:gd name="connsiteY163" fmla="*/ 474957 h 7336356"/>
              <a:gd name="connsiteX164" fmla="*/ 1233 w 3416729"/>
              <a:gd name="connsiteY164" fmla="*/ 449072 h 7336356"/>
              <a:gd name="connsiteX165" fmla="*/ 3287 w 3416729"/>
              <a:gd name="connsiteY165" fmla="*/ 423188 h 7336356"/>
              <a:gd name="connsiteX166" fmla="*/ 6163 w 3416729"/>
              <a:gd name="connsiteY166" fmla="*/ 398536 h 7336356"/>
              <a:gd name="connsiteX167" fmla="*/ 9039 w 3416729"/>
              <a:gd name="connsiteY167" fmla="*/ 373885 h 7336356"/>
              <a:gd name="connsiteX168" fmla="*/ 13148 w 3416729"/>
              <a:gd name="connsiteY168" fmla="*/ 349233 h 7336356"/>
              <a:gd name="connsiteX169" fmla="*/ 18489 w 3416729"/>
              <a:gd name="connsiteY169" fmla="*/ 325814 h 7336356"/>
              <a:gd name="connsiteX170" fmla="*/ 24241 w 3416729"/>
              <a:gd name="connsiteY170" fmla="*/ 303216 h 7336356"/>
              <a:gd name="connsiteX171" fmla="*/ 30815 w 3416729"/>
              <a:gd name="connsiteY171" fmla="*/ 280619 h 7336356"/>
              <a:gd name="connsiteX172" fmla="*/ 38210 w 3416729"/>
              <a:gd name="connsiteY172" fmla="*/ 259254 h 7336356"/>
              <a:gd name="connsiteX173" fmla="*/ 46017 w 3416729"/>
              <a:gd name="connsiteY173" fmla="*/ 237889 h 7336356"/>
              <a:gd name="connsiteX174" fmla="*/ 55056 w 3416729"/>
              <a:gd name="connsiteY174" fmla="*/ 217757 h 7336356"/>
              <a:gd name="connsiteX175" fmla="*/ 64505 w 3416729"/>
              <a:gd name="connsiteY175" fmla="*/ 198036 h 7336356"/>
              <a:gd name="connsiteX176" fmla="*/ 74777 w 3416729"/>
              <a:gd name="connsiteY176" fmla="*/ 179136 h 7336356"/>
              <a:gd name="connsiteX177" fmla="*/ 86281 w 3416729"/>
              <a:gd name="connsiteY177" fmla="*/ 161469 h 7336356"/>
              <a:gd name="connsiteX178" fmla="*/ 98196 w 3416729"/>
              <a:gd name="connsiteY178" fmla="*/ 143802 h 7336356"/>
              <a:gd name="connsiteX179" fmla="*/ 111344 w 3416729"/>
              <a:gd name="connsiteY179" fmla="*/ 127367 h 7336356"/>
              <a:gd name="connsiteX180" fmla="*/ 125313 w 3416729"/>
              <a:gd name="connsiteY180" fmla="*/ 111755 h 7336356"/>
              <a:gd name="connsiteX181" fmla="*/ 139282 w 3416729"/>
              <a:gd name="connsiteY181" fmla="*/ 97374 h 7336356"/>
              <a:gd name="connsiteX182" fmla="*/ 154895 w 3416729"/>
              <a:gd name="connsiteY182" fmla="*/ 83405 h 7336356"/>
              <a:gd name="connsiteX183" fmla="*/ 171329 w 3416729"/>
              <a:gd name="connsiteY183" fmla="*/ 70668 h 7336356"/>
              <a:gd name="connsiteX184" fmla="*/ 188586 w 3416729"/>
              <a:gd name="connsiteY184" fmla="*/ 59164 h 7336356"/>
              <a:gd name="connsiteX185" fmla="*/ 206253 w 3416729"/>
              <a:gd name="connsiteY185" fmla="*/ 48071 h 7336356"/>
              <a:gd name="connsiteX186" fmla="*/ 225152 w 3416729"/>
              <a:gd name="connsiteY186" fmla="*/ 38621 h 7336356"/>
              <a:gd name="connsiteX187" fmla="*/ 244874 w 3416729"/>
              <a:gd name="connsiteY187" fmla="*/ 29171 h 7336356"/>
              <a:gd name="connsiteX188" fmla="*/ 265417 w 3416729"/>
              <a:gd name="connsiteY188" fmla="*/ 22187 h 7336356"/>
              <a:gd name="connsiteX189" fmla="*/ 287193 w 3416729"/>
              <a:gd name="connsiteY189" fmla="*/ 15202 h 7336356"/>
              <a:gd name="connsiteX190" fmla="*/ 308968 w 3416729"/>
              <a:gd name="connsiteY190" fmla="*/ 10272 h 7336356"/>
              <a:gd name="connsiteX191" fmla="*/ 332387 w 3416729"/>
              <a:gd name="connsiteY191" fmla="*/ 5341 h 7336356"/>
              <a:gd name="connsiteX192" fmla="*/ 356628 w 3416729"/>
              <a:gd name="connsiteY192" fmla="*/ 2465 h 7336356"/>
              <a:gd name="connsiteX193" fmla="*/ 381691 w 3416729"/>
              <a:gd name="connsiteY193" fmla="*/ 411 h 733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3416729" h="7336356">
                <a:moveTo>
                  <a:pt x="407575" y="0"/>
                </a:moveTo>
                <a:lnTo>
                  <a:pt x="752699" y="0"/>
                </a:lnTo>
                <a:lnTo>
                  <a:pt x="758040" y="822"/>
                </a:lnTo>
                <a:lnTo>
                  <a:pt x="762560" y="3287"/>
                </a:lnTo>
                <a:lnTo>
                  <a:pt x="766669" y="6985"/>
                </a:lnTo>
                <a:lnTo>
                  <a:pt x="769956" y="11504"/>
                </a:lnTo>
                <a:lnTo>
                  <a:pt x="773242" y="18078"/>
                </a:lnTo>
                <a:lnTo>
                  <a:pt x="775708" y="25063"/>
                </a:lnTo>
                <a:lnTo>
                  <a:pt x="778173" y="33280"/>
                </a:lnTo>
                <a:lnTo>
                  <a:pt x="779816" y="42730"/>
                </a:lnTo>
                <a:lnTo>
                  <a:pt x="783514" y="62862"/>
                </a:lnTo>
                <a:lnTo>
                  <a:pt x="787623" y="86281"/>
                </a:lnTo>
                <a:lnTo>
                  <a:pt x="790088" y="98196"/>
                </a:lnTo>
                <a:lnTo>
                  <a:pt x="792964" y="110522"/>
                </a:lnTo>
                <a:lnTo>
                  <a:pt x="795429" y="123259"/>
                </a:lnTo>
                <a:lnTo>
                  <a:pt x="799127" y="135585"/>
                </a:lnTo>
                <a:lnTo>
                  <a:pt x="803235" y="148732"/>
                </a:lnTo>
                <a:lnTo>
                  <a:pt x="808166" y="161469"/>
                </a:lnTo>
                <a:lnTo>
                  <a:pt x="813507" y="173795"/>
                </a:lnTo>
                <a:lnTo>
                  <a:pt x="820081" y="185710"/>
                </a:lnTo>
                <a:lnTo>
                  <a:pt x="826654" y="197625"/>
                </a:lnTo>
                <a:lnTo>
                  <a:pt x="834872" y="208718"/>
                </a:lnTo>
                <a:lnTo>
                  <a:pt x="844732" y="218990"/>
                </a:lnTo>
                <a:lnTo>
                  <a:pt x="855415" y="229261"/>
                </a:lnTo>
                <a:lnTo>
                  <a:pt x="866508" y="238300"/>
                </a:lnTo>
                <a:lnTo>
                  <a:pt x="880067" y="246517"/>
                </a:lnTo>
                <a:lnTo>
                  <a:pt x="894447" y="253913"/>
                </a:lnTo>
                <a:lnTo>
                  <a:pt x="910881" y="260076"/>
                </a:lnTo>
                <a:lnTo>
                  <a:pt x="928548" y="265006"/>
                </a:lnTo>
                <a:lnTo>
                  <a:pt x="948270" y="268704"/>
                </a:lnTo>
                <a:lnTo>
                  <a:pt x="969224" y="271169"/>
                </a:lnTo>
                <a:lnTo>
                  <a:pt x="992643" y="271991"/>
                </a:lnTo>
                <a:lnTo>
                  <a:pt x="2424086" y="271991"/>
                </a:lnTo>
                <a:lnTo>
                  <a:pt x="2447505" y="271169"/>
                </a:lnTo>
                <a:lnTo>
                  <a:pt x="2468459" y="268704"/>
                </a:lnTo>
                <a:lnTo>
                  <a:pt x="2488181" y="265006"/>
                </a:lnTo>
                <a:lnTo>
                  <a:pt x="2505848" y="260076"/>
                </a:lnTo>
                <a:lnTo>
                  <a:pt x="2522282" y="253913"/>
                </a:lnTo>
                <a:lnTo>
                  <a:pt x="2536662" y="246517"/>
                </a:lnTo>
                <a:lnTo>
                  <a:pt x="2550221" y="238300"/>
                </a:lnTo>
                <a:lnTo>
                  <a:pt x="2561314" y="229261"/>
                </a:lnTo>
                <a:lnTo>
                  <a:pt x="2571996" y="218990"/>
                </a:lnTo>
                <a:lnTo>
                  <a:pt x="2581857" y="208718"/>
                </a:lnTo>
                <a:lnTo>
                  <a:pt x="2590074" y="197625"/>
                </a:lnTo>
                <a:lnTo>
                  <a:pt x="2596648" y="185710"/>
                </a:lnTo>
                <a:lnTo>
                  <a:pt x="2603222" y="173795"/>
                </a:lnTo>
                <a:lnTo>
                  <a:pt x="2608563" y="161469"/>
                </a:lnTo>
                <a:lnTo>
                  <a:pt x="2613494" y="148732"/>
                </a:lnTo>
                <a:lnTo>
                  <a:pt x="2617602" y="135585"/>
                </a:lnTo>
                <a:lnTo>
                  <a:pt x="2621300" y="123259"/>
                </a:lnTo>
                <a:lnTo>
                  <a:pt x="2623765" y="110522"/>
                </a:lnTo>
                <a:lnTo>
                  <a:pt x="2626641" y="98196"/>
                </a:lnTo>
                <a:lnTo>
                  <a:pt x="2629106" y="86281"/>
                </a:lnTo>
                <a:lnTo>
                  <a:pt x="2633215" y="62862"/>
                </a:lnTo>
                <a:lnTo>
                  <a:pt x="2636913" y="42730"/>
                </a:lnTo>
                <a:lnTo>
                  <a:pt x="2638556" y="33280"/>
                </a:lnTo>
                <a:lnTo>
                  <a:pt x="2641022" y="25063"/>
                </a:lnTo>
                <a:lnTo>
                  <a:pt x="2643486" y="18078"/>
                </a:lnTo>
                <a:lnTo>
                  <a:pt x="2646774" y="11504"/>
                </a:lnTo>
                <a:lnTo>
                  <a:pt x="2650060" y="6985"/>
                </a:lnTo>
                <a:lnTo>
                  <a:pt x="2654169" y="3287"/>
                </a:lnTo>
                <a:lnTo>
                  <a:pt x="2658688" y="822"/>
                </a:lnTo>
                <a:lnTo>
                  <a:pt x="2664030" y="0"/>
                </a:lnTo>
                <a:lnTo>
                  <a:pt x="3009154" y="0"/>
                </a:lnTo>
                <a:lnTo>
                  <a:pt x="3036682" y="411"/>
                </a:lnTo>
                <a:lnTo>
                  <a:pt x="3062977" y="2876"/>
                </a:lnTo>
                <a:lnTo>
                  <a:pt x="3088450" y="6163"/>
                </a:lnTo>
                <a:lnTo>
                  <a:pt x="3112280" y="10682"/>
                </a:lnTo>
                <a:lnTo>
                  <a:pt x="3135699" y="16024"/>
                </a:lnTo>
                <a:lnTo>
                  <a:pt x="3157475" y="23419"/>
                </a:lnTo>
                <a:lnTo>
                  <a:pt x="3178840" y="31226"/>
                </a:lnTo>
                <a:lnTo>
                  <a:pt x="3198972" y="40675"/>
                </a:lnTo>
                <a:lnTo>
                  <a:pt x="3217872" y="50947"/>
                </a:lnTo>
                <a:lnTo>
                  <a:pt x="3235950" y="62862"/>
                </a:lnTo>
                <a:lnTo>
                  <a:pt x="3253206" y="75188"/>
                </a:lnTo>
                <a:lnTo>
                  <a:pt x="3269640" y="89157"/>
                </a:lnTo>
                <a:lnTo>
                  <a:pt x="3284842" y="103537"/>
                </a:lnTo>
                <a:lnTo>
                  <a:pt x="3298812" y="118739"/>
                </a:lnTo>
                <a:lnTo>
                  <a:pt x="3312370" y="135585"/>
                </a:lnTo>
                <a:lnTo>
                  <a:pt x="3325107" y="153252"/>
                </a:lnTo>
                <a:lnTo>
                  <a:pt x="3336611" y="170919"/>
                </a:lnTo>
                <a:lnTo>
                  <a:pt x="3347293" y="190229"/>
                </a:lnTo>
                <a:lnTo>
                  <a:pt x="3357565" y="210362"/>
                </a:lnTo>
                <a:lnTo>
                  <a:pt x="3366193" y="230905"/>
                </a:lnTo>
                <a:lnTo>
                  <a:pt x="3374821" y="252680"/>
                </a:lnTo>
                <a:lnTo>
                  <a:pt x="3382216" y="275278"/>
                </a:lnTo>
                <a:lnTo>
                  <a:pt x="3389201" y="297875"/>
                </a:lnTo>
                <a:lnTo>
                  <a:pt x="3395364" y="321705"/>
                </a:lnTo>
                <a:lnTo>
                  <a:pt x="3400294" y="346357"/>
                </a:lnTo>
                <a:lnTo>
                  <a:pt x="3404814" y="371420"/>
                </a:lnTo>
                <a:lnTo>
                  <a:pt x="3408512" y="396893"/>
                </a:lnTo>
                <a:lnTo>
                  <a:pt x="3411799" y="423188"/>
                </a:lnTo>
                <a:lnTo>
                  <a:pt x="3413853" y="449894"/>
                </a:lnTo>
                <a:lnTo>
                  <a:pt x="3415496" y="477422"/>
                </a:lnTo>
                <a:lnTo>
                  <a:pt x="3416318" y="504950"/>
                </a:lnTo>
                <a:lnTo>
                  <a:pt x="3416729" y="532888"/>
                </a:lnTo>
                <a:lnTo>
                  <a:pt x="3416729" y="6855647"/>
                </a:lnTo>
                <a:lnTo>
                  <a:pt x="3416318" y="6882764"/>
                </a:lnTo>
                <a:lnTo>
                  <a:pt x="3415086" y="6909881"/>
                </a:lnTo>
                <a:lnTo>
                  <a:pt x="3412210" y="6935765"/>
                </a:lnTo>
                <a:lnTo>
                  <a:pt x="3408922" y="6961239"/>
                </a:lnTo>
                <a:lnTo>
                  <a:pt x="3404814" y="6985891"/>
                </a:lnTo>
                <a:lnTo>
                  <a:pt x="3399473" y="7009721"/>
                </a:lnTo>
                <a:lnTo>
                  <a:pt x="3392899" y="7032729"/>
                </a:lnTo>
                <a:lnTo>
                  <a:pt x="3385914" y="7055326"/>
                </a:lnTo>
                <a:lnTo>
                  <a:pt x="3377697" y="7077102"/>
                </a:lnTo>
                <a:lnTo>
                  <a:pt x="3369069" y="7098056"/>
                </a:lnTo>
                <a:lnTo>
                  <a:pt x="3358798" y="7118188"/>
                </a:lnTo>
                <a:lnTo>
                  <a:pt x="3348526" y="7137909"/>
                </a:lnTo>
                <a:lnTo>
                  <a:pt x="3336611" y="7155987"/>
                </a:lnTo>
                <a:lnTo>
                  <a:pt x="3324285" y="7174065"/>
                </a:lnTo>
                <a:lnTo>
                  <a:pt x="3310726" y="7190911"/>
                </a:lnTo>
                <a:lnTo>
                  <a:pt x="3295936" y="7206935"/>
                </a:lnTo>
                <a:lnTo>
                  <a:pt x="3281144" y="7222137"/>
                </a:lnTo>
                <a:lnTo>
                  <a:pt x="3265532" y="7236517"/>
                </a:lnTo>
                <a:lnTo>
                  <a:pt x="3248276" y="7249664"/>
                </a:lnTo>
                <a:lnTo>
                  <a:pt x="3230608" y="7261990"/>
                </a:lnTo>
                <a:lnTo>
                  <a:pt x="3212120" y="7273905"/>
                </a:lnTo>
                <a:lnTo>
                  <a:pt x="3192809" y="7284587"/>
                </a:lnTo>
                <a:lnTo>
                  <a:pt x="3172677" y="7294037"/>
                </a:lnTo>
                <a:lnTo>
                  <a:pt x="3152134" y="7303076"/>
                </a:lnTo>
                <a:lnTo>
                  <a:pt x="3129947" y="7310883"/>
                </a:lnTo>
                <a:lnTo>
                  <a:pt x="3107761" y="7317457"/>
                </a:lnTo>
                <a:lnTo>
                  <a:pt x="3084752" y="7323209"/>
                </a:lnTo>
                <a:lnTo>
                  <a:pt x="3060512" y="7327728"/>
                </a:lnTo>
                <a:lnTo>
                  <a:pt x="3035860" y="7331837"/>
                </a:lnTo>
                <a:lnTo>
                  <a:pt x="3010386" y="7333891"/>
                </a:lnTo>
                <a:lnTo>
                  <a:pt x="2983680" y="7335945"/>
                </a:lnTo>
                <a:lnTo>
                  <a:pt x="2956974" y="7336356"/>
                </a:lnTo>
                <a:lnTo>
                  <a:pt x="459755" y="7336356"/>
                </a:lnTo>
                <a:lnTo>
                  <a:pt x="433870" y="7335945"/>
                </a:lnTo>
                <a:lnTo>
                  <a:pt x="408397" y="7333891"/>
                </a:lnTo>
                <a:lnTo>
                  <a:pt x="383745" y="7331837"/>
                </a:lnTo>
                <a:lnTo>
                  <a:pt x="359915" y="7328139"/>
                </a:lnTo>
                <a:lnTo>
                  <a:pt x="336496" y="7323619"/>
                </a:lnTo>
                <a:lnTo>
                  <a:pt x="313488" y="7317867"/>
                </a:lnTo>
                <a:lnTo>
                  <a:pt x="291712" y="7311293"/>
                </a:lnTo>
                <a:lnTo>
                  <a:pt x="269936" y="7303898"/>
                </a:lnTo>
                <a:lnTo>
                  <a:pt x="249393" y="7295681"/>
                </a:lnTo>
                <a:lnTo>
                  <a:pt x="229672" y="7285820"/>
                </a:lnTo>
                <a:lnTo>
                  <a:pt x="210361" y="7275959"/>
                </a:lnTo>
                <a:lnTo>
                  <a:pt x="191873" y="7264866"/>
                </a:lnTo>
                <a:lnTo>
                  <a:pt x="173795" y="7252540"/>
                </a:lnTo>
                <a:lnTo>
                  <a:pt x="156949" y="7239803"/>
                </a:lnTo>
                <a:lnTo>
                  <a:pt x="140926" y="7225834"/>
                </a:lnTo>
                <a:lnTo>
                  <a:pt x="125313" y="7211043"/>
                </a:lnTo>
                <a:lnTo>
                  <a:pt x="110522" y="7196252"/>
                </a:lnTo>
                <a:lnTo>
                  <a:pt x="96553" y="7179407"/>
                </a:lnTo>
                <a:lnTo>
                  <a:pt x="83816" y="7162561"/>
                </a:lnTo>
                <a:lnTo>
                  <a:pt x="71901" y="7145305"/>
                </a:lnTo>
                <a:lnTo>
                  <a:pt x="60397" y="7126405"/>
                </a:lnTo>
                <a:lnTo>
                  <a:pt x="50536" y="7107095"/>
                </a:lnTo>
                <a:lnTo>
                  <a:pt x="41086" y="7086963"/>
                </a:lnTo>
                <a:lnTo>
                  <a:pt x="32458" y="7066419"/>
                </a:lnTo>
                <a:lnTo>
                  <a:pt x="25063" y="7045055"/>
                </a:lnTo>
                <a:lnTo>
                  <a:pt x="18489" y="7022868"/>
                </a:lnTo>
                <a:lnTo>
                  <a:pt x="12737" y="7000271"/>
                </a:lnTo>
                <a:lnTo>
                  <a:pt x="8217" y="6976441"/>
                </a:lnTo>
                <a:lnTo>
                  <a:pt x="4519" y="6952611"/>
                </a:lnTo>
                <a:lnTo>
                  <a:pt x="2465" y="6927959"/>
                </a:lnTo>
                <a:lnTo>
                  <a:pt x="411" y="6902486"/>
                </a:lnTo>
                <a:lnTo>
                  <a:pt x="0" y="6876601"/>
                </a:lnTo>
                <a:lnTo>
                  <a:pt x="0" y="501663"/>
                </a:lnTo>
                <a:lnTo>
                  <a:pt x="411" y="474957"/>
                </a:lnTo>
                <a:lnTo>
                  <a:pt x="1233" y="449072"/>
                </a:lnTo>
                <a:lnTo>
                  <a:pt x="3287" y="423188"/>
                </a:lnTo>
                <a:lnTo>
                  <a:pt x="6163" y="398536"/>
                </a:lnTo>
                <a:lnTo>
                  <a:pt x="9039" y="373885"/>
                </a:lnTo>
                <a:lnTo>
                  <a:pt x="13148" y="349233"/>
                </a:lnTo>
                <a:lnTo>
                  <a:pt x="18489" y="325814"/>
                </a:lnTo>
                <a:lnTo>
                  <a:pt x="24241" y="303216"/>
                </a:lnTo>
                <a:lnTo>
                  <a:pt x="30815" y="280619"/>
                </a:lnTo>
                <a:lnTo>
                  <a:pt x="38210" y="259254"/>
                </a:lnTo>
                <a:lnTo>
                  <a:pt x="46017" y="237889"/>
                </a:lnTo>
                <a:lnTo>
                  <a:pt x="55056" y="217757"/>
                </a:lnTo>
                <a:lnTo>
                  <a:pt x="64505" y="198036"/>
                </a:lnTo>
                <a:lnTo>
                  <a:pt x="74777" y="179136"/>
                </a:lnTo>
                <a:lnTo>
                  <a:pt x="86281" y="161469"/>
                </a:lnTo>
                <a:lnTo>
                  <a:pt x="98196" y="143802"/>
                </a:lnTo>
                <a:lnTo>
                  <a:pt x="111344" y="127367"/>
                </a:lnTo>
                <a:lnTo>
                  <a:pt x="125313" y="111755"/>
                </a:lnTo>
                <a:lnTo>
                  <a:pt x="139282" y="97374"/>
                </a:lnTo>
                <a:lnTo>
                  <a:pt x="154895" y="83405"/>
                </a:lnTo>
                <a:lnTo>
                  <a:pt x="171329" y="70668"/>
                </a:lnTo>
                <a:lnTo>
                  <a:pt x="188586" y="59164"/>
                </a:lnTo>
                <a:lnTo>
                  <a:pt x="206253" y="48071"/>
                </a:lnTo>
                <a:lnTo>
                  <a:pt x="225152" y="38621"/>
                </a:lnTo>
                <a:lnTo>
                  <a:pt x="244874" y="29171"/>
                </a:lnTo>
                <a:lnTo>
                  <a:pt x="265417" y="22187"/>
                </a:lnTo>
                <a:lnTo>
                  <a:pt x="287193" y="15202"/>
                </a:lnTo>
                <a:lnTo>
                  <a:pt x="308968" y="10272"/>
                </a:lnTo>
                <a:lnTo>
                  <a:pt x="332387" y="5341"/>
                </a:lnTo>
                <a:lnTo>
                  <a:pt x="356628" y="2465"/>
                </a:lnTo>
                <a:lnTo>
                  <a:pt x="381691" y="411"/>
                </a:lnTo>
                <a:close/>
              </a:path>
            </a:pathLst>
          </a:custGeom>
          <a:solidFill>
            <a:schemeClr val="bg1">
              <a:lumMod val="75000"/>
            </a:schemeClr>
          </a:solidFill>
          <a:ln>
            <a:noFill/>
          </a:ln>
          <a:effectLst/>
        </p:spPr>
        <p:txBody>
          <a:bodyPr vert="horz" wrap="square" lIns="91440" tIns="45720" rIns="91440" bIns="45720" numCol="1" anchor="t" anchorCtr="0" compatLnSpc="1">
            <a:prstTxWarp prst="textNoShape">
              <a:avLst/>
            </a:prstTxWarp>
            <a:noAutofit/>
          </a:bodyPr>
          <a:lstStyle>
            <a:lvl1pPr>
              <a:defRPr lang="ru-RU" sz="100">
                <a:solidFill>
                  <a:schemeClr val="tx1"/>
                </a:solidFill>
              </a:defRPr>
            </a:lvl1pPr>
          </a:lstStyle>
          <a:p>
            <a:pPr lvl="0"/>
            <a:endParaRPr lang="ru-RU"/>
          </a:p>
        </p:txBody>
      </p:sp>
      <p:sp>
        <p:nvSpPr>
          <p:cNvPr id="27" name="Рисунок 2">
            <a:extLst>
              <a:ext uri="{FF2B5EF4-FFF2-40B4-BE49-F238E27FC236}">
                <a16:creationId xmlns:a16="http://schemas.microsoft.com/office/drawing/2014/main" id="{A78F48DA-A4C1-49EE-9F9E-DF568023D639}"/>
              </a:ext>
            </a:extLst>
          </p:cNvPr>
          <p:cNvSpPr>
            <a:spLocks noGrp="1"/>
          </p:cNvSpPr>
          <p:nvPr>
            <p:ph type="pic" sz="quarter" idx="24"/>
          </p:nvPr>
        </p:nvSpPr>
        <p:spPr>
          <a:xfrm rot="2700000">
            <a:off x="6655132" y="3067286"/>
            <a:ext cx="2128775" cy="4563349"/>
          </a:xfrm>
          <a:custGeom>
            <a:avLst/>
            <a:gdLst>
              <a:gd name="connsiteX0" fmla="*/ 407575 w 3416729"/>
              <a:gd name="connsiteY0" fmla="*/ 0 h 7336356"/>
              <a:gd name="connsiteX1" fmla="*/ 752699 w 3416729"/>
              <a:gd name="connsiteY1" fmla="*/ 0 h 7336356"/>
              <a:gd name="connsiteX2" fmla="*/ 758040 w 3416729"/>
              <a:gd name="connsiteY2" fmla="*/ 822 h 7336356"/>
              <a:gd name="connsiteX3" fmla="*/ 762560 w 3416729"/>
              <a:gd name="connsiteY3" fmla="*/ 3287 h 7336356"/>
              <a:gd name="connsiteX4" fmla="*/ 766669 w 3416729"/>
              <a:gd name="connsiteY4" fmla="*/ 6985 h 7336356"/>
              <a:gd name="connsiteX5" fmla="*/ 769956 w 3416729"/>
              <a:gd name="connsiteY5" fmla="*/ 11504 h 7336356"/>
              <a:gd name="connsiteX6" fmla="*/ 773242 w 3416729"/>
              <a:gd name="connsiteY6" fmla="*/ 18078 h 7336356"/>
              <a:gd name="connsiteX7" fmla="*/ 775708 w 3416729"/>
              <a:gd name="connsiteY7" fmla="*/ 25063 h 7336356"/>
              <a:gd name="connsiteX8" fmla="*/ 778173 w 3416729"/>
              <a:gd name="connsiteY8" fmla="*/ 33280 h 7336356"/>
              <a:gd name="connsiteX9" fmla="*/ 779816 w 3416729"/>
              <a:gd name="connsiteY9" fmla="*/ 42730 h 7336356"/>
              <a:gd name="connsiteX10" fmla="*/ 783514 w 3416729"/>
              <a:gd name="connsiteY10" fmla="*/ 62862 h 7336356"/>
              <a:gd name="connsiteX11" fmla="*/ 787623 w 3416729"/>
              <a:gd name="connsiteY11" fmla="*/ 86281 h 7336356"/>
              <a:gd name="connsiteX12" fmla="*/ 790088 w 3416729"/>
              <a:gd name="connsiteY12" fmla="*/ 98196 h 7336356"/>
              <a:gd name="connsiteX13" fmla="*/ 792964 w 3416729"/>
              <a:gd name="connsiteY13" fmla="*/ 110522 h 7336356"/>
              <a:gd name="connsiteX14" fmla="*/ 795429 w 3416729"/>
              <a:gd name="connsiteY14" fmla="*/ 123259 h 7336356"/>
              <a:gd name="connsiteX15" fmla="*/ 799127 w 3416729"/>
              <a:gd name="connsiteY15" fmla="*/ 135585 h 7336356"/>
              <a:gd name="connsiteX16" fmla="*/ 803235 w 3416729"/>
              <a:gd name="connsiteY16" fmla="*/ 148732 h 7336356"/>
              <a:gd name="connsiteX17" fmla="*/ 808166 w 3416729"/>
              <a:gd name="connsiteY17" fmla="*/ 161469 h 7336356"/>
              <a:gd name="connsiteX18" fmla="*/ 813507 w 3416729"/>
              <a:gd name="connsiteY18" fmla="*/ 173795 h 7336356"/>
              <a:gd name="connsiteX19" fmla="*/ 820081 w 3416729"/>
              <a:gd name="connsiteY19" fmla="*/ 185710 h 7336356"/>
              <a:gd name="connsiteX20" fmla="*/ 826654 w 3416729"/>
              <a:gd name="connsiteY20" fmla="*/ 197625 h 7336356"/>
              <a:gd name="connsiteX21" fmla="*/ 834872 w 3416729"/>
              <a:gd name="connsiteY21" fmla="*/ 208718 h 7336356"/>
              <a:gd name="connsiteX22" fmla="*/ 844732 w 3416729"/>
              <a:gd name="connsiteY22" fmla="*/ 218990 h 7336356"/>
              <a:gd name="connsiteX23" fmla="*/ 855415 w 3416729"/>
              <a:gd name="connsiteY23" fmla="*/ 229261 h 7336356"/>
              <a:gd name="connsiteX24" fmla="*/ 866508 w 3416729"/>
              <a:gd name="connsiteY24" fmla="*/ 238300 h 7336356"/>
              <a:gd name="connsiteX25" fmla="*/ 880067 w 3416729"/>
              <a:gd name="connsiteY25" fmla="*/ 246517 h 7336356"/>
              <a:gd name="connsiteX26" fmla="*/ 894447 w 3416729"/>
              <a:gd name="connsiteY26" fmla="*/ 253913 h 7336356"/>
              <a:gd name="connsiteX27" fmla="*/ 910881 w 3416729"/>
              <a:gd name="connsiteY27" fmla="*/ 260076 h 7336356"/>
              <a:gd name="connsiteX28" fmla="*/ 928548 w 3416729"/>
              <a:gd name="connsiteY28" fmla="*/ 265006 h 7336356"/>
              <a:gd name="connsiteX29" fmla="*/ 948270 w 3416729"/>
              <a:gd name="connsiteY29" fmla="*/ 268704 h 7336356"/>
              <a:gd name="connsiteX30" fmla="*/ 969224 w 3416729"/>
              <a:gd name="connsiteY30" fmla="*/ 271169 h 7336356"/>
              <a:gd name="connsiteX31" fmla="*/ 992643 w 3416729"/>
              <a:gd name="connsiteY31" fmla="*/ 271991 h 7336356"/>
              <a:gd name="connsiteX32" fmla="*/ 2424086 w 3416729"/>
              <a:gd name="connsiteY32" fmla="*/ 271991 h 7336356"/>
              <a:gd name="connsiteX33" fmla="*/ 2447505 w 3416729"/>
              <a:gd name="connsiteY33" fmla="*/ 271169 h 7336356"/>
              <a:gd name="connsiteX34" fmla="*/ 2468459 w 3416729"/>
              <a:gd name="connsiteY34" fmla="*/ 268704 h 7336356"/>
              <a:gd name="connsiteX35" fmla="*/ 2488181 w 3416729"/>
              <a:gd name="connsiteY35" fmla="*/ 265006 h 7336356"/>
              <a:gd name="connsiteX36" fmla="*/ 2505848 w 3416729"/>
              <a:gd name="connsiteY36" fmla="*/ 260076 h 7336356"/>
              <a:gd name="connsiteX37" fmla="*/ 2522282 w 3416729"/>
              <a:gd name="connsiteY37" fmla="*/ 253913 h 7336356"/>
              <a:gd name="connsiteX38" fmla="*/ 2536662 w 3416729"/>
              <a:gd name="connsiteY38" fmla="*/ 246517 h 7336356"/>
              <a:gd name="connsiteX39" fmla="*/ 2550221 w 3416729"/>
              <a:gd name="connsiteY39" fmla="*/ 238300 h 7336356"/>
              <a:gd name="connsiteX40" fmla="*/ 2561314 w 3416729"/>
              <a:gd name="connsiteY40" fmla="*/ 229261 h 7336356"/>
              <a:gd name="connsiteX41" fmla="*/ 2571996 w 3416729"/>
              <a:gd name="connsiteY41" fmla="*/ 218990 h 7336356"/>
              <a:gd name="connsiteX42" fmla="*/ 2581857 w 3416729"/>
              <a:gd name="connsiteY42" fmla="*/ 208718 h 7336356"/>
              <a:gd name="connsiteX43" fmla="*/ 2590074 w 3416729"/>
              <a:gd name="connsiteY43" fmla="*/ 197625 h 7336356"/>
              <a:gd name="connsiteX44" fmla="*/ 2596648 w 3416729"/>
              <a:gd name="connsiteY44" fmla="*/ 185710 h 7336356"/>
              <a:gd name="connsiteX45" fmla="*/ 2603222 w 3416729"/>
              <a:gd name="connsiteY45" fmla="*/ 173795 h 7336356"/>
              <a:gd name="connsiteX46" fmla="*/ 2608563 w 3416729"/>
              <a:gd name="connsiteY46" fmla="*/ 161469 h 7336356"/>
              <a:gd name="connsiteX47" fmla="*/ 2613494 w 3416729"/>
              <a:gd name="connsiteY47" fmla="*/ 148732 h 7336356"/>
              <a:gd name="connsiteX48" fmla="*/ 2617602 w 3416729"/>
              <a:gd name="connsiteY48" fmla="*/ 135585 h 7336356"/>
              <a:gd name="connsiteX49" fmla="*/ 2621300 w 3416729"/>
              <a:gd name="connsiteY49" fmla="*/ 123259 h 7336356"/>
              <a:gd name="connsiteX50" fmla="*/ 2623765 w 3416729"/>
              <a:gd name="connsiteY50" fmla="*/ 110522 h 7336356"/>
              <a:gd name="connsiteX51" fmla="*/ 2626641 w 3416729"/>
              <a:gd name="connsiteY51" fmla="*/ 98196 h 7336356"/>
              <a:gd name="connsiteX52" fmla="*/ 2629106 w 3416729"/>
              <a:gd name="connsiteY52" fmla="*/ 86281 h 7336356"/>
              <a:gd name="connsiteX53" fmla="*/ 2633215 w 3416729"/>
              <a:gd name="connsiteY53" fmla="*/ 62862 h 7336356"/>
              <a:gd name="connsiteX54" fmla="*/ 2636913 w 3416729"/>
              <a:gd name="connsiteY54" fmla="*/ 42730 h 7336356"/>
              <a:gd name="connsiteX55" fmla="*/ 2638556 w 3416729"/>
              <a:gd name="connsiteY55" fmla="*/ 33280 h 7336356"/>
              <a:gd name="connsiteX56" fmla="*/ 2641022 w 3416729"/>
              <a:gd name="connsiteY56" fmla="*/ 25063 h 7336356"/>
              <a:gd name="connsiteX57" fmla="*/ 2643486 w 3416729"/>
              <a:gd name="connsiteY57" fmla="*/ 18078 h 7336356"/>
              <a:gd name="connsiteX58" fmla="*/ 2646774 w 3416729"/>
              <a:gd name="connsiteY58" fmla="*/ 11504 h 7336356"/>
              <a:gd name="connsiteX59" fmla="*/ 2650060 w 3416729"/>
              <a:gd name="connsiteY59" fmla="*/ 6985 h 7336356"/>
              <a:gd name="connsiteX60" fmla="*/ 2654169 w 3416729"/>
              <a:gd name="connsiteY60" fmla="*/ 3287 h 7336356"/>
              <a:gd name="connsiteX61" fmla="*/ 2658688 w 3416729"/>
              <a:gd name="connsiteY61" fmla="*/ 822 h 7336356"/>
              <a:gd name="connsiteX62" fmla="*/ 2664030 w 3416729"/>
              <a:gd name="connsiteY62" fmla="*/ 0 h 7336356"/>
              <a:gd name="connsiteX63" fmla="*/ 3009154 w 3416729"/>
              <a:gd name="connsiteY63" fmla="*/ 0 h 7336356"/>
              <a:gd name="connsiteX64" fmla="*/ 3036682 w 3416729"/>
              <a:gd name="connsiteY64" fmla="*/ 411 h 7336356"/>
              <a:gd name="connsiteX65" fmla="*/ 3062977 w 3416729"/>
              <a:gd name="connsiteY65" fmla="*/ 2876 h 7336356"/>
              <a:gd name="connsiteX66" fmla="*/ 3088450 w 3416729"/>
              <a:gd name="connsiteY66" fmla="*/ 6163 h 7336356"/>
              <a:gd name="connsiteX67" fmla="*/ 3112280 w 3416729"/>
              <a:gd name="connsiteY67" fmla="*/ 10682 h 7336356"/>
              <a:gd name="connsiteX68" fmla="*/ 3135699 w 3416729"/>
              <a:gd name="connsiteY68" fmla="*/ 16024 h 7336356"/>
              <a:gd name="connsiteX69" fmla="*/ 3157475 w 3416729"/>
              <a:gd name="connsiteY69" fmla="*/ 23419 h 7336356"/>
              <a:gd name="connsiteX70" fmla="*/ 3178840 w 3416729"/>
              <a:gd name="connsiteY70" fmla="*/ 31226 h 7336356"/>
              <a:gd name="connsiteX71" fmla="*/ 3198972 w 3416729"/>
              <a:gd name="connsiteY71" fmla="*/ 40675 h 7336356"/>
              <a:gd name="connsiteX72" fmla="*/ 3217872 w 3416729"/>
              <a:gd name="connsiteY72" fmla="*/ 50947 h 7336356"/>
              <a:gd name="connsiteX73" fmla="*/ 3235950 w 3416729"/>
              <a:gd name="connsiteY73" fmla="*/ 62862 h 7336356"/>
              <a:gd name="connsiteX74" fmla="*/ 3253206 w 3416729"/>
              <a:gd name="connsiteY74" fmla="*/ 75188 h 7336356"/>
              <a:gd name="connsiteX75" fmla="*/ 3269640 w 3416729"/>
              <a:gd name="connsiteY75" fmla="*/ 89157 h 7336356"/>
              <a:gd name="connsiteX76" fmla="*/ 3284842 w 3416729"/>
              <a:gd name="connsiteY76" fmla="*/ 103537 h 7336356"/>
              <a:gd name="connsiteX77" fmla="*/ 3298812 w 3416729"/>
              <a:gd name="connsiteY77" fmla="*/ 118739 h 7336356"/>
              <a:gd name="connsiteX78" fmla="*/ 3312370 w 3416729"/>
              <a:gd name="connsiteY78" fmla="*/ 135585 h 7336356"/>
              <a:gd name="connsiteX79" fmla="*/ 3325107 w 3416729"/>
              <a:gd name="connsiteY79" fmla="*/ 153252 h 7336356"/>
              <a:gd name="connsiteX80" fmla="*/ 3336611 w 3416729"/>
              <a:gd name="connsiteY80" fmla="*/ 170919 h 7336356"/>
              <a:gd name="connsiteX81" fmla="*/ 3347293 w 3416729"/>
              <a:gd name="connsiteY81" fmla="*/ 190229 h 7336356"/>
              <a:gd name="connsiteX82" fmla="*/ 3357565 w 3416729"/>
              <a:gd name="connsiteY82" fmla="*/ 210362 h 7336356"/>
              <a:gd name="connsiteX83" fmla="*/ 3366193 w 3416729"/>
              <a:gd name="connsiteY83" fmla="*/ 230905 h 7336356"/>
              <a:gd name="connsiteX84" fmla="*/ 3374821 w 3416729"/>
              <a:gd name="connsiteY84" fmla="*/ 252680 h 7336356"/>
              <a:gd name="connsiteX85" fmla="*/ 3382216 w 3416729"/>
              <a:gd name="connsiteY85" fmla="*/ 275278 h 7336356"/>
              <a:gd name="connsiteX86" fmla="*/ 3389201 w 3416729"/>
              <a:gd name="connsiteY86" fmla="*/ 297875 h 7336356"/>
              <a:gd name="connsiteX87" fmla="*/ 3395364 w 3416729"/>
              <a:gd name="connsiteY87" fmla="*/ 321705 h 7336356"/>
              <a:gd name="connsiteX88" fmla="*/ 3400294 w 3416729"/>
              <a:gd name="connsiteY88" fmla="*/ 346357 h 7336356"/>
              <a:gd name="connsiteX89" fmla="*/ 3404814 w 3416729"/>
              <a:gd name="connsiteY89" fmla="*/ 371420 h 7336356"/>
              <a:gd name="connsiteX90" fmla="*/ 3408512 w 3416729"/>
              <a:gd name="connsiteY90" fmla="*/ 396893 h 7336356"/>
              <a:gd name="connsiteX91" fmla="*/ 3411799 w 3416729"/>
              <a:gd name="connsiteY91" fmla="*/ 423188 h 7336356"/>
              <a:gd name="connsiteX92" fmla="*/ 3413853 w 3416729"/>
              <a:gd name="connsiteY92" fmla="*/ 449894 h 7336356"/>
              <a:gd name="connsiteX93" fmla="*/ 3415496 w 3416729"/>
              <a:gd name="connsiteY93" fmla="*/ 477422 h 7336356"/>
              <a:gd name="connsiteX94" fmla="*/ 3416318 w 3416729"/>
              <a:gd name="connsiteY94" fmla="*/ 504950 h 7336356"/>
              <a:gd name="connsiteX95" fmla="*/ 3416729 w 3416729"/>
              <a:gd name="connsiteY95" fmla="*/ 532888 h 7336356"/>
              <a:gd name="connsiteX96" fmla="*/ 3416729 w 3416729"/>
              <a:gd name="connsiteY96" fmla="*/ 6855647 h 7336356"/>
              <a:gd name="connsiteX97" fmla="*/ 3416318 w 3416729"/>
              <a:gd name="connsiteY97" fmla="*/ 6882764 h 7336356"/>
              <a:gd name="connsiteX98" fmla="*/ 3415086 w 3416729"/>
              <a:gd name="connsiteY98" fmla="*/ 6909881 h 7336356"/>
              <a:gd name="connsiteX99" fmla="*/ 3412210 w 3416729"/>
              <a:gd name="connsiteY99" fmla="*/ 6935765 h 7336356"/>
              <a:gd name="connsiteX100" fmla="*/ 3408922 w 3416729"/>
              <a:gd name="connsiteY100" fmla="*/ 6961239 h 7336356"/>
              <a:gd name="connsiteX101" fmla="*/ 3404814 w 3416729"/>
              <a:gd name="connsiteY101" fmla="*/ 6985891 h 7336356"/>
              <a:gd name="connsiteX102" fmla="*/ 3399473 w 3416729"/>
              <a:gd name="connsiteY102" fmla="*/ 7009721 h 7336356"/>
              <a:gd name="connsiteX103" fmla="*/ 3392899 w 3416729"/>
              <a:gd name="connsiteY103" fmla="*/ 7032729 h 7336356"/>
              <a:gd name="connsiteX104" fmla="*/ 3385914 w 3416729"/>
              <a:gd name="connsiteY104" fmla="*/ 7055326 h 7336356"/>
              <a:gd name="connsiteX105" fmla="*/ 3377697 w 3416729"/>
              <a:gd name="connsiteY105" fmla="*/ 7077102 h 7336356"/>
              <a:gd name="connsiteX106" fmla="*/ 3369069 w 3416729"/>
              <a:gd name="connsiteY106" fmla="*/ 7098056 h 7336356"/>
              <a:gd name="connsiteX107" fmla="*/ 3358798 w 3416729"/>
              <a:gd name="connsiteY107" fmla="*/ 7118188 h 7336356"/>
              <a:gd name="connsiteX108" fmla="*/ 3348526 w 3416729"/>
              <a:gd name="connsiteY108" fmla="*/ 7137909 h 7336356"/>
              <a:gd name="connsiteX109" fmla="*/ 3336611 w 3416729"/>
              <a:gd name="connsiteY109" fmla="*/ 7155987 h 7336356"/>
              <a:gd name="connsiteX110" fmla="*/ 3324285 w 3416729"/>
              <a:gd name="connsiteY110" fmla="*/ 7174065 h 7336356"/>
              <a:gd name="connsiteX111" fmla="*/ 3310726 w 3416729"/>
              <a:gd name="connsiteY111" fmla="*/ 7190911 h 7336356"/>
              <a:gd name="connsiteX112" fmla="*/ 3295936 w 3416729"/>
              <a:gd name="connsiteY112" fmla="*/ 7206935 h 7336356"/>
              <a:gd name="connsiteX113" fmla="*/ 3281144 w 3416729"/>
              <a:gd name="connsiteY113" fmla="*/ 7222137 h 7336356"/>
              <a:gd name="connsiteX114" fmla="*/ 3265532 w 3416729"/>
              <a:gd name="connsiteY114" fmla="*/ 7236517 h 7336356"/>
              <a:gd name="connsiteX115" fmla="*/ 3248276 w 3416729"/>
              <a:gd name="connsiteY115" fmla="*/ 7249664 h 7336356"/>
              <a:gd name="connsiteX116" fmla="*/ 3230608 w 3416729"/>
              <a:gd name="connsiteY116" fmla="*/ 7261990 h 7336356"/>
              <a:gd name="connsiteX117" fmla="*/ 3212120 w 3416729"/>
              <a:gd name="connsiteY117" fmla="*/ 7273905 h 7336356"/>
              <a:gd name="connsiteX118" fmla="*/ 3192809 w 3416729"/>
              <a:gd name="connsiteY118" fmla="*/ 7284587 h 7336356"/>
              <a:gd name="connsiteX119" fmla="*/ 3172677 w 3416729"/>
              <a:gd name="connsiteY119" fmla="*/ 7294037 h 7336356"/>
              <a:gd name="connsiteX120" fmla="*/ 3152134 w 3416729"/>
              <a:gd name="connsiteY120" fmla="*/ 7303076 h 7336356"/>
              <a:gd name="connsiteX121" fmla="*/ 3129947 w 3416729"/>
              <a:gd name="connsiteY121" fmla="*/ 7310883 h 7336356"/>
              <a:gd name="connsiteX122" fmla="*/ 3107761 w 3416729"/>
              <a:gd name="connsiteY122" fmla="*/ 7317457 h 7336356"/>
              <a:gd name="connsiteX123" fmla="*/ 3084752 w 3416729"/>
              <a:gd name="connsiteY123" fmla="*/ 7323209 h 7336356"/>
              <a:gd name="connsiteX124" fmla="*/ 3060512 w 3416729"/>
              <a:gd name="connsiteY124" fmla="*/ 7327728 h 7336356"/>
              <a:gd name="connsiteX125" fmla="*/ 3035860 w 3416729"/>
              <a:gd name="connsiteY125" fmla="*/ 7331837 h 7336356"/>
              <a:gd name="connsiteX126" fmla="*/ 3010386 w 3416729"/>
              <a:gd name="connsiteY126" fmla="*/ 7333891 h 7336356"/>
              <a:gd name="connsiteX127" fmla="*/ 2983680 w 3416729"/>
              <a:gd name="connsiteY127" fmla="*/ 7335945 h 7336356"/>
              <a:gd name="connsiteX128" fmla="*/ 2956974 w 3416729"/>
              <a:gd name="connsiteY128" fmla="*/ 7336356 h 7336356"/>
              <a:gd name="connsiteX129" fmla="*/ 459755 w 3416729"/>
              <a:gd name="connsiteY129" fmla="*/ 7336356 h 7336356"/>
              <a:gd name="connsiteX130" fmla="*/ 433870 w 3416729"/>
              <a:gd name="connsiteY130" fmla="*/ 7335945 h 7336356"/>
              <a:gd name="connsiteX131" fmla="*/ 408397 w 3416729"/>
              <a:gd name="connsiteY131" fmla="*/ 7333891 h 7336356"/>
              <a:gd name="connsiteX132" fmla="*/ 383745 w 3416729"/>
              <a:gd name="connsiteY132" fmla="*/ 7331837 h 7336356"/>
              <a:gd name="connsiteX133" fmla="*/ 359915 w 3416729"/>
              <a:gd name="connsiteY133" fmla="*/ 7328139 h 7336356"/>
              <a:gd name="connsiteX134" fmla="*/ 336496 w 3416729"/>
              <a:gd name="connsiteY134" fmla="*/ 7323619 h 7336356"/>
              <a:gd name="connsiteX135" fmla="*/ 313488 w 3416729"/>
              <a:gd name="connsiteY135" fmla="*/ 7317867 h 7336356"/>
              <a:gd name="connsiteX136" fmla="*/ 291712 w 3416729"/>
              <a:gd name="connsiteY136" fmla="*/ 7311293 h 7336356"/>
              <a:gd name="connsiteX137" fmla="*/ 269936 w 3416729"/>
              <a:gd name="connsiteY137" fmla="*/ 7303898 h 7336356"/>
              <a:gd name="connsiteX138" fmla="*/ 249393 w 3416729"/>
              <a:gd name="connsiteY138" fmla="*/ 7295681 h 7336356"/>
              <a:gd name="connsiteX139" fmla="*/ 229672 w 3416729"/>
              <a:gd name="connsiteY139" fmla="*/ 7285820 h 7336356"/>
              <a:gd name="connsiteX140" fmla="*/ 210361 w 3416729"/>
              <a:gd name="connsiteY140" fmla="*/ 7275959 h 7336356"/>
              <a:gd name="connsiteX141" fmla="*/ 191873 w 3416729"/>
              <a:gd name="connsiteY141" fmla="*/ 7264866 h 7336356"/>
              <a:gd name="connsiteX142" fmla="*/ 173795 w 3416729"/>
              <a:gd name="connsiteY142" fmla="*/ 7252540 h 7336356"/>
              <a:gd name="connsiteX143" fmla="*/ 156949 w 3416729"/>
              <a:gd name="connsiteY143" fmla="*/ 7239803 h 7336356"/>
              <a:gd name="connsiteX144" fmla="*/ 140926 w 3416729"/>
              <a:gd name="connsiteY144" fmla="*/ 7225834 h 7336356"/>
              <a:gd name="connsiteX145" fmla="*/ 125313 w 3416729"/>
              <a:gd name="connsiteY145" fmla="*/ 7211043 h 7336356"/>
              <a:gd name="connsiteX146" fmla="*/ 110522 w 3416729"/>
              <a:gd name="connsiteY146" fmla="*/ 7196252 h 7336356"/>
              <a:gd name="connsiteX147" fmla="*/ 96553 w 3416729"/>
              <a:gd name="connsiteY147" fmla="*/ 7179407 h 7336356"/>
              <a:gd name="connsiteX148" fmla="*/ 83816 w 3416729"/>
              <a:gd name="connsiteY148" fmla="*/ 7162561 h 7336356"/>
              <a:gd name="connsiteX149" fmla="*/ 71901 w 3416729"/>
              <a:gd name="connsiteY149" fmla="*/ 7145305 h 7336356"/>
              <a:gd name="connsiteX150" fmla="*/ 60397 w 3416729"/>
              <a:gd name="connsiteY150" fmla="*/ 7126405 h 7336356"/>
              <a:gd name="connsiteX151" fmla="*/ 50536 w 3416729"/>
              <a:gd name="connsiteY151" fmla="*/ 7107095 h 7336356"/>
              <a:gd name="connsiteX152" fmla="*/ 41086 w 3416729"/>
              <a:gd name="connsiteY152" fmla="*/ 7086963 h 7336356"/>
              <a:gd name="connsiteX153" fmla="*/ 32458 w 3416729"/>
              <a:gd name="connsiteY153" fmla="*/ 7066419 h 7336356"/>
              <a:gd name="connsiteX154" fmla="*/ 25063 w 3416729"/>
              <a:gd name="connsiteY154" fmla="*/ 7045055 h 7336356"/>
              <a:gd name="connsiteX155" fmla="*/ 18489 w 3416729"/>
              <a:gd name="connsiteY155" fmla="*/ 7022868 h 7336356"/>
              <a:gd name="connsiteX156" fmla="*/ 12737 w 3416729"/>
              <a:gd name="connsiteY156" fmla="*/ 7000271 h 7336356"/>
              <a:gd name="connsiteX157" fmla="*/ 8217 w 3416729"/>
              <a:gd name="connsiteY157" fmla="*/ 6976441 h 7336356"/>
              <a:gd name="connsiteX158" fmla="*/ 4519 w 3416729"/>
              <a:gd name="connsiteY158" fmla="*/ 6952611 h 7336356"/>
              <a:gd name="connsiteX159" fmla="*/ 2465 w 3416729"/>
              <a:gd name="connsiteY159" fmla="*/ 6927959 h 7336356"/>
              <a:gd name="connsiteX160" fmla="*/ 411 w 3416729"/>
              <a:gd name="connsiteY160" fmla="*/ 6902486 h 7336356"/>
              <a:gd name="connsiteX161" fmla="*/ 0 w 3416729"/>
              <a:gd name="connsiteY161" fmla="*/ 6876601 h 7336356"/>
              <a:gd name="connsiteX162" fmla="*/ 0 w 3416729"/>
              <a:gd name="connsiteY162" fmla="*/ 501663 h 7336356"/>
              <a:gd name="connsiteX163" fmla="*/ 411 w 3416729"/>
              <a:gd name="connsiteY163" fmla="*/ 474957 h 7336356"/>
              <a:gd name="connsiteX164" fmla="*/ 1233 w 3416729"/>
              <a:gd name="connsiteY164" fmla="*/ 449072 h 7336356"/>
              <a:gd name="connsiteX165" fmla="*/ 3287 w 3416729"/>
              <a:gd name="connsiteY165" fmla="*/ 423188 h 7336356"/>
              <a:gd name="connsiteX166" fmla="*/ 6163 w 3416729"/>
              <a:gd name="connsiteY166" fmla="*/ 398536 h 7336356"/>
              <a:gd name="connsiteX167" fmla="*/ 9039 w 3416729"/>
              <a:gd name="connsiteY167" fmla="*/ 373885 h 7336356"/>
              <a:gd name="connsiteX168" fmla="*/ 13148 w 3416729"/>
              <a:gd name="connsiteY168" fmla="*/ 349233 h 7336356"/>
              <a:gd name="connsiteX169" fmla="*/ 18489 w 3416729"/>
              <a:gd name="connsiteY169" fmla="*/ 325814 h 7336356"/>
              <a:gd name="connsiteX170" fmla="*/ 24241 w 3416729"/>
              <a:gd name="connsiteY170" fmla="*/ 303216 h 7336356"/>
              <a:gd name="connsiteX171" fmla="*/ 30815 w 3416729"/>
              <a:gd name="connsiteY171" fmla="*/ 280619 h 7336356"/>
              <a:gd name="connsiteX172" fmla="*/ 38210 w 3416729"/>
              <a:gd name="connsiteY172" fmla="*/ 259254 h 7336356"/>
              <a:gd name="connsiteX173" fmla="*/ 46017 w 3416729"/>
              <a:gd name="connsiteY173" fmla="*/ 237889 h 7336356"/>
              <a:gd name="connsiteX174" fmla="*/ 55056 w 3416729"/>
              <a:gd name="connsiteY174" fmla="*/ 217757 h 7336356"/>
              <a:gd name="connsiteX175" fmla="*/ 64505 w 3416729"/>
              <a:gd name="connsiteY175" fmla="*/ 198036 h 7336356"/>
              <a:gd name="connsiteX176" fmla="*/ 74777 w 3416729"/>
              <a:gd name="connsiteY176" fmla="*/ 179136 h 7336356"/>
              <a:gd name="connsiteX177" fmla="*/ 86281 w 3416729"/>
              <a:gd name="connsiteY177" fmla="*/ 161469 h 7336356"/>
              <a:gd name="connsiteX178" fmla="*/ 98196 w 3416729"/>
              <a:gd name="connsiteY178" fmla="*/ 143802 h 7336356"/>
              <a:gd name="connsiteX179" fmla="*/ 111344 w 3416729"/>
              <a:gd name="connsiteY179" fmla="*/ 127367 h 7336356"/>
              <a:gd name="connsiteX180" fmla="*/ 125313 w 3416729"/>
              <a:gd name="connsiteY180" fmla="*/ 111755 h 7336356"/>
              <a:gd name="connsiteX181" fmla="*/ 139282 w 3416729"/>
              <a:gd name="connsiteY181" fmla="*/ 97374 h 7336356"/>
              <a:gd name="connsiteX182" fmla="*/ 154895 w 3416729"/>
              <a:gd name="connsiteY182" fmla="*/ 83405 h 7336356"/>
              <a:gd name="connsiteX183" fmla="*/ 171329 w 3416729"/>
              <a:gd name="connsiteY183" fmla="*/ 70668 h 7336356"/>
              <a:gd name="connsiteX184" fmla="*/ 188586 w 3416729"/>
              <a:gd name="connsiteY184" fmla="*/ 59164 h 7336356"/>
              <a:gd name="connsiteX185" fmla="*/ 206253 w 3416729"/>
              <a:gd name="connsiteY185" fmla="*/ 48071 h 7336356"/>
              <a:gd name="connsiteX186" fmla="*/ 225152 w 3416729"/>
              <a:gd name="connsiteY186" fmla="*/ 38621 h 7336356"/>
              <a:gd name="connsiteX187" fmla="*/ 244874 w 3416729"/>
              <a:gd name="connsiteY187" fmla="*/ 29171 h 7336356"/>
              <a:gd name="connsiteX188" fmla="*/ 265417 w 3416729"/>
              <a:gd name="connsiteY188" fmla="*/ 22187 h 7336356"/>
              <a:gd name="connsiteX189" fmla="*/ 287193 w 3416729"/>
              <a:gd name="connsiteY189" fmla="*/ 15202 h 7336356"/>
              <a:gd name="connsiteX190" fmla="*/ 308968 w 3416729"/>
              <a:gd name="connsiteY190" fmla="*/ 10272 h 7336356"/>
              <a:gd name="connsiteX191" fmla="*/ 332387 w 3416729"/>
              <a:gd name="connsiteY191" fmla="*/ 5341 h 7336356"/>
              <a:gd name="connsiteX192" fmla="*/ 356628 w 3416729"/>
              <a:gd name="connsiteY192" fmla="*/ 2465 h 7336356"/>
              <a:gd name="connsiteX193" fmla="*/ 381691 w 3416729"/>
              <a:gd name="connsiteY193" fmla="*/ 411 h 733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3416729" h="7336356">
                <a:moveTo>
                  <a:pt x="407575" y="0"/>
                </a:moveTo>
                <a:lnTo>
                  <a:pt x="752699" y="0"/>
                </a:lnTo>
                <a:lnTo>
                  <a:pt x="758040" y="822"/>
                </a:lnTo>
                <a:lnTo>
                  <a:pt x="762560" y="3287"/>
                </a:lnTo>
                <a:lnTo>
                  <a:pt x="766669" y="6985"/>
                </a:lnTo>
                <a:lnTo>
                  <a:pt x="769956" y="11504"/>
                </a:lnTo>
                <a:lnTo>
                  <a:pt x="773242" y="18078"/>
                </a:lnTo>
                <a:lnTo>
                  <a:pt x="775708" y="25063"/>
                </a:lnTo>
                <a:lnTo>
                  <a:pt x="778173" y="33280"/>
                </a:lnTo>
                <a:lnTo>
                  <a:pt x="779816" y="42730"/>
                </a:lnTo>
                <a:lnTo>
                  <a:pt x="783514" y="62862"/>
                </a:lnTo>
                <a:lnTo>
                  <a:pt x="787623" y="86281"/>
                </a:lnTo>
                <a:lnTo>
                  <a:pt x="790088" y="98196"/>
                </a:lnTo>
                <a:lnTo>
                  <a:pt x="792964" y="110522"/>
                </a:lnTo>
                <a:lnTo>
                  <a:pt x="795429" y="123259"/>
                </a:lnTo>
                <a:lnTo>
                  <a:pt x="799127" y="135585"/>
                </a:lnTo>
                <a:lnTo>
                  <a:pt x="803235" y="148732"/>
                </a:lnTo>
                <a:lnTo>
                  <a:pt x="808166" y="161469"/>
                </a:lnTo>
                <a:lnTo>
                  <a:pt x="813507" y="173795"/>
                </a:lnTo>
                <a:lnTo>
                  <a:pt x="820081" y="185710"/>
                </a:lnTo>
                <a:lnTo>
                  <a:pt x="826654" y="197625"/>
                </a:lnTo>
                <a:lnTo>
                  <a:pt x="834872" y="208718"/>
                </a:lnTo>
                <a:lnTo>
                  <a:pt x="844732" y="218990"/>
                </a:lnTo>
                <a:lnTo>
                  <a:pt x="855415" y="229261"/>
                </a:lnTo>
                <a:lnTo>
                  <a:pt x="866508" y="238300"/>
                </a:lnTo>
                <a:lnTo>
                  <a:pt x="880067" y="246517"/>
                </a:lnTo>
                <a:lnTo>
                  <a:pt x="894447" y="253913"/>
                </a:lnTo>
                <a:lnTo>
                  <a:pt x="910881" y="260076"/>
                </a:lnTo>
                <a:lnTo>
                  <a:pt x="928548" y="265006"/>
                </a:lnTo>
                <a:lnTo>
                  <a:pt x="948270" y="268704"/>
                </a:lnTo>
                <a:lnTo>
                  <a:pt x="969224" y="271169"/>
                </a:lnTo>
                <a:lnTo>
                  <a:pt x="992643" y="271991"/>
                </a:lnTo>
                <a:lnTo>
                  <a:pt x="2424086" y="271991"/>
                </a:lnTo>
                <a:lnTo>
                  <a:pt x="2447505" y="271169"/>
                </a:lnTo>
                <a:lnTo>
                  <a:pt x="2468459" y="268704"/>
                </a:lnTo>
                <a:lnTo>
                  <a:pt x="2488181" y="265006"/>
                </a:lnTo>
                <a:lnTo>
                  <a:pt x="2505848" y="260076"/>
                </a:lnTo>
                <a:lnTo>
                  <a:pt x="2522282" y="253913"/>
                </a:lnTo>
                <a:lnTo>
                  <a:pt x="2536662" y="246517"/>
                </a:lnTo>
                <a:lnTo>
                  <a:pt x="2550221" y="238300"/>
                </a:lnTo>
                <a:lnTo>
                  <a:pt x="2561314" y="229261"/>
                </a:lnTo>
                <a:lnTo>
                  <a:pt x="2571996" y="218990"/>
                </a:lnTo>
                <a:lnTo>
                  <a:pt x="2581857" y="208718"/>
                </a:lnTo>
                <a:lnTo>
                  <a:pt x="2590074" y="197625"/>
                </a:lnTo>
                <a:lnTo>
                  <a:pt x="2596648" y="185710"/>
                </a:lnTo>
                <a:lnTo>
                  <a:pt x="2603222" y="173795"/>
                </a:lnTo>
                <a:lnTo>
                  <a:pt x="2608563" y="161469"/>
                </a:lnTo>
                <a:lnTo>
                  <a:pt x="2613494" y="148732"/>
                </a:lnTo>
                <a:lnTo>
                  <a:pt x="2617602" y="135585"/>
                </a:lnTo>
                <a:lnTo>
                  <a:pt x="2621300" y="123259"/>
                </a:lnTo>
                <a:lnTo>
                  <a:pt x="2623765" y="110522"/>
                </a:lnTo>
                <a:lnTo>
                  <a:pt x="2626641" y="98196"/>
                </a:lnTo>
                <a:lnTo>
                  <a:pt x="2629106" y="86281"/>
                </a:lnTo>
                <a:lnTo>
                  <a:pt x="2633215" y="62862"/>
                </a:lnTo>
                <a:lnTo>
                  <a:pt x="2636913" y="42730"/>
                </a:lnTo>
                <a:lnTo>
                  <a:pt x="2638556" y="33280"/>
                </a:lnTo>
                <a:lnTo>
                  <a:pt x="2641022" y="25063"/>
                </a:lnTo>
                <a:lnTo>
                  <a:pt x="2643486" y="18078"/>
                </a:lnTo>
                <a:lnTo>
                  <a:pt x="2646774" y="11504"/>
                </a:lnTo>
                <a:lnTo>
                  <a:pt x="2650060" y="6985"/>
                </a:lnTo>
                <a:lnTo>
                  <a:pt x="2654169" y="3287"/>
                </a:lnTo>
                <a:lnTo>
                  <a:pt x="2658688" y="822"/>
                </a:lnTo>
                <a:lnTo>
                  <a:pt x="2664030" y="0"/>
                </a:lnTo>
                <a:lnTo>
                  <a:pt x="3009154" y="0"/>
                </a:lnTo>
                <a:lnTo>
                  <a:pt x="3036682" y="411"/>
                </a:lnTo>
                <a:lnTo>
                  <a:pt x="3062977" y="2876"/>
                </a:lnTo>
                <a:lnTo>
                  <a:pt x="3088450" y="6163"/>
                </a:lnTo>
                <a:lnTo>
                  <a:pt x="3112280" y="10682"/>
                </a:lnTo>
                <a:lnTo>
                  <a:pt x="3135699" y="16024"/>
                </a:lnTo>
                <a:lnTo>
                  <a:pt x="3157475" y="23419"/>
                </a:lnTo>
                <a:lnTo>
                  <a:pt x="3178840" y="31226"/>
                </a:lnTo>
                <a:lnTo>
                  <a:pt x="3198972" y="40675"/>
                </a:lnTo>
                <a:lnTo>
                  <a:pt x="3217872" y="50947"/>
                </a:lnTo>
                <a:lnTo>
                  <a:pt x="3235950" y="62862"/>
                </a:lnTo>
                <a:lnTo>
                  <a:pt x="3253206" y="75188"/>
                </a:lnTo>
                <a:lnTo>
                  <a:pt x="3269640" y="89157"/>
                </a:lnTo>
                <a:lnTo>
                  <a:pt x="3284842" y="103537"/>
                </a:lnTo>
                <a:lnTo>
                  <a:pt x="3298812" y="118739"/>
                </a:lnTo>
                <a:lnTo>
                  <a:pt x="3312370" y="135585"/>
                </a:lnTo>
                <a:lnTo>
                  <a:pt x="3325107" y="153252"/>
                </a:lnTo>
                <a:lnTo>
                  <a:pt x="3336611" y="170919"/>
                </a:lnTo>
                <a:lnTo>
                  <a:pt x="3347293" y="190229"/>
                </a:lnTo>
                <a:lnTo>
                  <a:pt x="3357565" y="210362"/>
                </a:lnTo>
                <a:lnTo>
                  <a:pt x="3366193" y="230905"/>
                </a:lnTo>
                <a:lnTo>
                  <a:pt x="3374821" y="252680"/>
                </a:lnTo>
                <a:lnTo>
                  <a:pt x="3382216" y="275278"/>
                </a:lnTo>
                <a:lnTo>
                  <a:pt x="3389201" y="297875"/>
                </a:lnTo>
                <a:lnTo>
                  <a:pt x="3395364" y="321705"/>
                </a:lnTo>
                <a:lnTo>
                  <a:pt x="3400294" y="346357"/>
                </a:lnTo>
                <a:lnTo>
                  <a:pt x="3404814" y="371420"/>
                </a:lnTo>
                <a:lnTo>
                  <a:pt x="3408512" y="396893"/>
                </a:lnTo>
                <a:lnTo>
                  <a:pt x="3411799" y="423188"/>
                </a:lnTo>
                <a:lnTo>
                  <a:pt x="3413853" y="449894"/>
                </a:lnTo>
                <a:lnTo>
                  <a:pt x="3415496" y="477422"/>
                </a:lnTo>
                <a:lnTo>
                  <a:pt x="3416318" y="504950"/>
                </a:lnTo>
                <a:lnTo>
                  <a:pt x="3416729" y="532888"/>
                </a:lnTo>
                <a:lnTo>
                  <a:pt x="3416729" y="6855647"/>
                </a:lnTo>
                <a:lnTo>
                  <a:pt x="3416318" y="6882764"/>
                </a:lnTo>
                <a:lnTo>
                  <a:pt x="3415086" y="6909881"/>
                </a:lnTo>
                <a:lnTo>
                  <a:pt x="3412210" y="6935765"/>
                </a:lnTo>
                <a:lnTo>
                  <a:pt x="3408922" y="6961239"/>
                </a:lnTo>
                <a:lnTo>
                  <a:pt x="3404814" y="6985891"/>
                </a:lnTo>
                <a:lnTo>
                  <a:pt x="3399473" y="7009721"/>
                </a:lnTo>
                <a:lnTo>
                  <a:pt x="3392899" y="7032729"/>
                </a:lnTo>
                <a:lnTo>
                  <a:pt x="3385914" y="7055326"/>
                </a:lnTo>
                <a:lnTo>
                  <a:pt x="3377697" y="7077102"/>
                </a:lnTo>
                <a:lnTo>
                  <a:pt x="3369069" y="7098056"/>
                </a:lnTo>
                <a:lnTo>
                  <a:pt x="3358798" y="7118188"/>
                </a:lnTo>
                <a:lnTo>
                  <a:pt x="3348526" y="7137909"/>
                </a:lnTo>
                <a:lnTo>
                  <a:pt x="3336611" y="7155987"/>
                </a:lnTo>
                <a:lnTo>
                  <a:pt x="3324285" y="7174065"/>
                </a:lnTo>
                <a:lnTo>
                  <a:pt x="3310726" y="7190911"/>
                </a:lnTo>
                <a:lnTo>
                  <a:pt x="3295936" y="7206935"/>
                </a:lnTo>
                <a:lnTo>
                  <a:pt x="3281144" y="7222137"/>
                </a:lnTo>
                <a:lnTo>
                  <a:pt x="3265532" y="7236517"/>
                </a:lnTo>
                <a:lnTo>
                  <a:pt x="3248276" y="7249664"/>
                </a:lnTo>
                <a:lnTo>
                  <a:pt x="3230608" y="7261990"/>
                </a:lnTo>
                <a:lnTo>
                  <a:pt x="3212120" y="7273905"/>
                </a:lnTo>
                <a:lnTo>
                  <a:pt x="3192809" y="7284587"/>
                </a:lnTo>
                <a:lnTo>
                  <a:pt x="3172677" y="7294037"/>
                </a:lnTo>
                <a:lnTo>
                  <a:pt x="3152134" y="7303076"/>
                </a:lnTo>
                <a:lnTo>
                  <a:pt x="3129947" y="7310883"/>
                </a:lnTo>
                <a:lnTo>
                  <a:pt x="3107761" y="7317457"/>
                </a:lnTo>
                <a:lnTo>
                  <a:pt x="3084752" y="7323209"/>
                </a:lnTo>
                <a:lnTo>
                  <a:pt x="3060512" y="7327728"/>
                </a:lnTo>
                <a:lnTo>
                  <a:pt x="3035860" y="7331837"/>
                </a:lnTo>
                <a:lnTo>
                  <a:pt x="3010386" y="7333891"/>
                </a:lnTo>
                <a:lnTo>
                  <a:pt x="2983680" y="7335945"/>
                </a:lnTo>
                <a:lnTo>
                  <a:pt x="2956974" y="7336356"/>
                </a:lnTo>
                <a:lnTo>
                  <a:pt x="459755" y="7336356"/>
                </a:lnTo>
                <a:lnTo>
                  <a:pt x="433870" y="7335945"/>
                </a:lnTo>
                <a:lnTo>
                  <a:pt x="408397" y="7333891"/>
                </a:lnTo>
                <a:lnTo>
                  <a:pt x="383745" y="7331837"/>
                </a:lnTo>
                <a:lnTo>
                  <a:pt x="359915" y="7328139"/>
                </a:lnTo>
                <a:lnTo>
                  <a:pt x="336496" y="7323619"/>
                </a:lnTo>
                <a:lnTo>
                  <a:pt x="313488" y="7317867"/>
                </a:lnTo>
                <a:lnTo>
                  <a:pt x="291712" y="7311293"/>
                </a:lnTo>
                <a:lnTo>
                  <a:pt x="269936" y="7303898"/>
                </a:lnTo>
                <a:lnTo>
                  <a:pt x="249393" y="7295681"/>
                </a:lnTo>
                <a:lnTo>
                  <a:pt x="229672" y="7285820"/>
                </a:lnTo>
                <a:lnTo>
                  <a:pt x="210361" y="7275959"/>
                </a:lnTo>
                <a:lnTo>
                  <a:pt x="191873" y="7264866"/>
                </a:lnTo>
                <a:lnTo>
                  <a:pt x="173795" y="7252540"/>
                </a:lnTo>
                <a:lnTo>
                  <a:pt x="156949" y="7239803"/>
                </a:lnTo>
                <a:lnTo>
                  <a:pt x="140926" y="7225834"/>
                </a:lnTo>
                <a:lnTo>
                  <a:pt x="125313" y="7211043"/>
                </a:lnTo>
                <a:lnTo>
                  <a:pt x="110522" y="7196252"/>
                </a:lnTo>
                <a:lnTo>
                  <a:pt x="96553" y="7179407"/>
                </a:lnTo>
                <a:lnTo>
                  <a:pt x="83816" y="7162561"/>
                </a:lnTo>
                <a:lnTo>
                  <a:pt x="71901" y="7145305"/>
                </a:lnTo>
                <a:lnTo>
                  <a:pt x="60397" y="7126405"/>
                </a:lnTo>
                <a:lnTo>
                  <a:pt x="50536" y="7107095"/>
                </a:lnTo>
                <a:lnTo>
                  <a:pt x="41086" y="7086963"/>
                </a:lnTo>
                <a:lnTo>
                  <a:pt x="32458" y="7066419"/>
                </a:lnTo>
                <a:lnTo>
                  <a:pt x="25063" y="7045055"/>
                </a:lnTo>
                <a:lnTo>
                  <a:pt x="18489" y="7022868"/>
                </a:lnTo>
                <a:lnTo>
                  <a:pt x="12737" y="7000271"/>
                </a:lnTo>
                <a:lnTo>
                  <a:pt x="8217" y="6976441"/>
                </a:lnTo>
                <a:lnTo>
                  <a:pt x="4519" y="6952611"/>
                </a:lnTo>
                <a:lnTo>
                  <a:pt x="2465" y="6927959"/>
                </a:lnTo>
                <a:lnTo>
                  <a:pt x="411" y="6902486"/>
                </a:lnTo>
                <a:lnTo>
                  <a:pt x="0" y="6876601"/>
                </a:lnTo>
                <a:lnTo>
                  <a:pt x="0" y="501663"/>
                </a:lnTo>
                <a:lnTo>
                  <a:pt x="411" y="474957"/>
                </a:lnTo>
                <a:lnTo>
                  <a:pt x="1233" y="449072"/>
                </a:lnTo>
                <a:lnTo>
                  <a:pt x="3287" y="423188"/>
                </a:lnTo>
                <a:lnTo>
                  <a:pt x="6163" y="398536"/>
                </a:lnTo>
                <a:lnTo>
                  <a:pt x="9039" y="373885"/>
                </a:lnTo>
                <a:lnTo>
                  <a:pt x="13148" y="349233"/>
                </a:lnTo>
                <a:lnTo>
                  <a:pt x="18489" y="325814"/>
                </a:lnTo>
                <a:lnTo>
                  <a:pt x="24241" y="303216"/>
                </a:lnTo>
                <a:lnTo>
                  <a:pt x="30815" y="280619"/>
                </a:lnTo>
                <a:lnTo>
                  <a:pt x="38210" y="259254"/>
                </a:lnTo>
                <a:lnTo>
                  <a:pt x="46017" y="237889"/>
                </a:lnTo>
                <a:lnTo>
                  <a:pt x="55056" y="217757"/>
                </a:lnTo>
                <a:lnTo>
                  <a:pt x="64505" y="198036"/>
                </a:lnTo>
                <a:lnTo>
                  <a:pt x="74777" y="179136"/>
                </a:lnTo>
                <a:lnTo>
                  <a:pt x="86281" y="161469"/>
                </a:lnTo>
                <a:lnTo>
                  <a:pt x="98196" y="143802"/>
                </a:lnTo>
                <a:lnTo>
                  <a:pt x="111344" y="127367"/>
                </a:lnTo>
                <a:lnTo>
                  <a:pt x="125313" y="111755"/>
                </a:lnTo>
                <a:lnTo>
                  <a:pt x="139282" y="97374"/>
                </a:lnTo>
                <a:lnTo>
                  <a:pt x="154895" y="83405"/>
                </a:lnTo>
                <a:lnTo>
                  <a:pt x="171329" y="70668"/>
                </a:lnTo>
                <a:lnTo>
                  <a:pt x="188586" y="59164"/>
                </a:lnTo>
                <a:lnTo>
                  <a:pt x="206253" y="48071"/>
                </a:lnTo>
                <a:lnTo>
                  <a:pt x="225152" y="38621"/>
                </a:lnTo>
                <a:lnTo>
                  <a:pt x="244874" y="29171"/>
                </a:lnTo>
                <a:lnTo>
                  <a:pt x="265417" y="22187"/>
                </a:lnTo>
                <a:lnTo>
                  <a:pt x="287193" y="15202"/>
                </a:lnTo>
                <a:lnTo>
                  <a:pt x="308968" y="10272"/>
                </a:lnTo>
                <a:lnTo>
                  <a:pt x="332387" y="5341"/>
                </a:lnTo>
                <a:lnTo>
                  <a:pt x="356628" y="2465"/>
                </a:lnTo>
                <a:lnTo>
                  <a:pt x="381691" y="411"/>
                </a:lnTo>
                <a:close/>
              </a:path>
            </a:pathLst>
          </a:custGeom>
          <a:solidFill>
            <a:schemeClr val="bg1">
              <a:lumMod val="75000"/>
            </a:schemeClr>
          </a:solidFill>
          <a:ln>
            <a:noFill/>
          </a:ln>
          <a:effectLst/>
        </p:spPr>
        <p:txBody>
          <a:bodyPr vert="horz" wrap="square" lIns="91440" tIns="45720" rIns="91440" bIns="45720" numCol="1" anchor="t" anchorCtr="0" compatLnSpc="1">
            <a:prstTxWarp prst="textNoShape">
              <a:avLst/>
            </a:prstTxWarp>
            <a:noAutofit/>
          </a:bodyPr>
          <a:lstStyle>
            <a:lvl1pPr>
              <a:defRPr lang="ru-RU" sz="100">
                <a:solidFill>
                  <a:schemeClr val="tx1"/>
                </a:solidFill>
              </a:defRPr>
            </a:lvl1pPr>
          </a:lstStyle>
          <a:p>
            <a:pPr lvl="0"/>
            <a:endParaRPr lang="ru-RU"/>
          </a:p>
        </p:txBody>
      </p:sp>
      <p:sp>
        <p:nvSpPr>
          <p:cNvPr id="30" name="Рисунок 2">
            <a:extLst>
              <a:ext uri="{FF2B5EF4-FFF2-40B4-BE49-F238E27FC236}">
                <a16:creationId xmlns:a16="http://schemas.microsoft.com/office/drawing/2014/main" id="{DFC301BF-E284-487A-84FB-09D890C86194}"/>
              </a:ext>
            </a:extLst>
          </p:cNvPr>
          <p:cNvSpPr>
            <a:spLocks noGrp="1"/>
          </p:cNvSpPr>
          <p:nvPr>
            <p:ph type="pic" sz="quarter" idx="25"/>
          </p:nvPr>
        </p:nvSpPr>
        <p:spPr>
          <a:xfrm rot="2700000">
            <a:off x="8427558" y="-2197188"/>
            <a:ext cx="2128775" cy="4563349"/>
          </a:xfrm>
          <a:custGeom>
            <a:avLst/>
            <a:gdLst>
              <a:gd name="connsiteX0" fmla="*/ 407575 w 3416729"/>
              <a:gd name="connsiteY0" fmla="*/ 0 h 7336356"/>
              <a:gd name="connsiteX1" fmla="*/ 752699 w 3416729"/>
              <a:gd name="connsiteY1" fmla="*/ 0 h 7336356"/>
              <a:gd name="connsiteX2" fmla="*/ 758040 w 3416729"/>
              <a:gd name="connsiteY2" fmla="*/ 822 h 7336356"/>
              <a:gd name="connsiteX3" fmla="*/ 762560 w 3416729"/>
              <a:gd name="connsiteY3" fmla="*/ 3287 h 7336356"/>
              <a:gd name="connsiteX4" fmla="*/ 766669 w 3416729"/>
              <a:gd name="connsiteY4" fmla="*/ 6985 h 7336356"/>
              <a:gd name="connsiteX5" fmla="*/ 769956 w 3416729"/>
              <a:gd name="connsiteY5" fmla="*/ 11504 h 7336356"/>
              <a:gd name="connsiteX6" fmla="*/ 773242 w 3416729"/>
              <a:gd name="connsiteY6" fmla="*/ 18078 h 7336356"/>
              <a:gd name="connsiteX7" fmla="*/ 775708 w 3416729"/>
              <a:gd name="connsiteY7" fmla="*/ 25063 h 7336356"/>
              <a:gd name="connsiteX8" fmla="*/ 778173 w 3416729"/>
              <a:gd name="connsiteY8" fmla="*/ 33280 h 7336356"/>
              <a:gd name="connsiteX9" fmla="*/ 779816 w 3416729"/>
              <a:gd name="connsiteY9" fmla="*/ 42730 h 7336356"/>
              <a:gd name="connsiteX10" fmla="*/ 783514 w 3416729"/>
              <a:gd name="connsiteY10" fmla="*/ 62862 h 7336356"/>
              <a:gd name="connsiteX11" fmla="*/ 787623 w 3416729"/>
              <a:gd name="connsiteY11" fmla="*/ 86281 h 7336356"/>
              <a:gd name="connsiteX12" fmla="*/ 790088 w 3416729"/>
              <a:gd name="connsiteY12" fmla="*/ 98196 h 7336356"/>
              <a:gd name="connsiteX13" fmla="*/ 792964 w 3416729"/>
              <a:gd name="connsiteY13" fmla="*/ 110522 h 7336356"/>
              <a:gd name="connsiteX14" fmla="*/ 795429 w 3416729"/>
              <a:gd name="connsiteY14" fmla="*/ 123259 h 7336356"/>
              <a:gd name="connsiteX15" fmla="*/ 799127 w 3416729"/>
              <a:gd name="connsiteY15" fmla="*/ 135585 h 7336356"/>
              <a:gd name="connsiteX16" fmla="*/ 803235 w 3416729"/>
              <a:gd name="connsiteY16" fmla="*/ 148732 h 7336356"/>
              <a:gd name="connsiteX17" fmla="*/ 808166 w 3416729"/>
              <a:gd name="connsiteY17" fmla="*/ 161469 h 7336356"/>
              <a:gd name="connsiteX18" fmla="*/ 813507 w 3416729"/>
              <a:gd name="connsiteY18" fmla="*/ 173795 h 7336356"/>
              <a:gd name="connsiteX19" fmla="*/ 820081 w 3416729"/>
              <a:gd name="connsiteY19" fmla="*/ 185710 h 7336356"/>
              <a:gd name="connsiteX20" fmla="*/ 826654 w 3416729"/>
              <a:gd name="connsiteY20" fmla="*/ 197625 h 7336356"/>
              <a:gd name="connsiteX21" fmla="*/ 834872 w 3416729"/>
              <a:gd name="connsiteY21" fmla="*/ 208718 h 7336356"/>
              <a:gd name="connsiteX22" fmla="*/ 844732 w 3416729"/>
              <a:gd name="connsiteY22" fmla="*/ 218990 h 7336356"/>
              <a:gd name="connsiteX23" fmla="*/ 855415 w 3416729"/>
              <a:gd name="connsiteY23" fmla="*/ 229261 h 7336356"/>
              <a:gd name="connsiteX24" fmla="*/ 866508 w 3416729"/>
              <a:gd name="connsiteY24" fmla="*/ 238300 h 7336356"/>
              <a:gd name="connsiteX25" fmla="*/ 880067 w 3416729"/>
              <a:gd name="connsiteY25" fmla="*/ 246517 h 7336356"/>
              <a:gd name="connsiteX26" fmla="*/ 894447 w 3416729"/>
              <a:gd name="connsiteY26" fmla="*/ 253913 h 7336356"/>
              <a:gd name="connsiteX27" fmla="*/ 910881 w 3416729"/>
              <a:gd name="connsiteY27" fmla="*/ 260076 h 7336356"/>
              <a:gd name="connsiteX28" fmla="*/ 928548 w 3416729"/>
              <a:gd name="connsiteY28" fmla="*/ 265006 h 7336356"/>
              <a:gd name="connsiteX29" fmla="*/ 948270 w 3416729"/>
              <a:gd name="connsiteY29" fmla="*/ 268704 h 7336356"/>
              <a:gd name="connsiteX30" fmla="*/ 969224 w 3416729"/>
              <a:gd name="connsiteY30" fmla="*/ 271169 h 7336356"/>
              <a:gd name="connsiteX31" fmla="*/ 992643 w 3416729"/>
              <a:gd name="connsiteY31" fmla="*/ 271991 h 7336356"/>
              <a:gd name="connsiteX32" fmla="*/ 2424086 w 3416729"/>
              <a:gd name="connsiteY32" fmla="*/ 271991 h 7336356"/>
              <a:gd name="connsiteX33" fmla="*/ 2447505 w 3416729"/>
              <a:gd name="connsiteY33" fmla="*/ 271169 h 7336356"/>
              <a:gd name="connsiteX34" fmla="*/ 2468459 w 3416729"/>
              <a:gd name="connsiteY34" fmla="*/ 268704 h 7336356"/>
              <a:gd name="connsiteX35" fmla="*/ 2488181 w 3416729"/>
              <a:gd name="connsiteY35" fmla="*/ 265006 h 7336356"/>
              <a:gd name="connsiteX36" fmla="*/ 2505848 w 3416729"/>
              <a:gd name="connsiteY36" fmla="*/ 260076 h 7336356"/>
              <a:gd name="connsiteX37" fmla="*/ 2522282 w 3416729"/>
              <a:gd name="connsiteY37" fmla="*/ 253913 h 7336356"/>
              <a:gd name="connsiteX38" fmla="*/ 2536662 w 3416729"/>
              <a:gd name="connsiteY38" fmla="*/ 246517 h 7336356"/>
              <a:gd name="connsiteX39" fmla="*/ 2550221 w 3416729"/>
              <a:gd name="connsiteY39" fmla="*/ 238300 h 7336356"/>
              <a:gd name="connsiteX40" fmla="*/ 2561314 w 3416729"/>
              <a:gd name="connsiteY40" fmla="*/ 229261 h 7336356"/>
              <a:gd name="connsiteX41" fmla="*/ 2571996 w 3416729"/>
              <a:gd name="connsiteY41" fmla="*/ 218990 h 7336356"/>
              <a:gd name="connsiteX42" fmla="*/ 2581857 w 3416729"/>
              <a:gd name="connsiteY42" fmla="*/ 208718 h 7336356"/>
              <a:gd name="connsiteX43" fmla="*/ 2590074 w 3416729"/>
              <a:gd name="connsiteY43" fmla="*/ 197625 h 7336356"/>
              <a:gd name="connsiteX44" fmla="*/ 2596648 w 3416729"/>
              <a:gd name="connsiteY44" fmla="*/ 185710 h 7336356"/>
              <a:gd name="connsiteX45" fmla="*/ 2603222 w 3416729"/>
              <a:gd name="connsiteY45" fmla="*/ 173795 h 7336356"/>
              <a:gd name="connsiteX46" fmla="*/ 2608563 w 3416729"/>
              <a:gd name="connsiteY46" fmla="*/ 161469 h 7336356"/>
              <a:gd name="connsiteX47" fmla="*/ 2613494 w 3416729"/>
              <a:gd name="connsiteY47" fmla="*/ 148732 h 7336356"/>
              <a:gd name="connsiteX48" fmla="*/ 2617602 w 3416729"/>
              <a:gd name="connsiteY48" fmla="*/ 135585 h 7336356"/>
              <a:gd name="connsiteX49" fmla="*/ 2621300 w 3416729"/>
              <a:gd name="connsiteY49" fmla="*/ 123259 h 7336356"/>
              <a:gd name="connsiteX50" fmla="*/ 2623765 w 3416729"/>
              <a:gd name="connsiteY50" fmla="*/ 110522 h 7336356"/>
              <a:gd name="connsiteX51" fmla="*/ 2626641 w 3416729"/>
              <a:gd name="connsiteY51" fmla="*/ 98196 h 7336356"/>
              <a:gd name="connsiteX52" fmla="*/ 2629106 w 3416729"/>
              <a:gd name="connsiteY52" fmla="*/ 86281 h 7336356"/>
              <a:gd name="connsiteX53" fmla="*/ 2633215 w 3416729"/>
              <a:gd name="connsiteY53" fmla="*/ 62862 h 7336356"/>
              <a:gd name="connsiteX54" fmla="*/ 2636913 w 3416729"/>
              <a:gd name="connsiteY54" fmla="*/ 42730 h 7336356"/>
              <a:gd name="connsiteX55" fmla="*/ 2638556 w 3416729"/>
              <a:gd name="connsiteY55" fmla="*/ 33280 h 7336356"/>
              <a:gd name="connsiteX56" fmla="*/ 2641022 w 3416729"/>
              <a:gd name="connsiteY56" fmla="*/ 25063 h 7336356"/>
              <a:gd name="connsiteX57" fmla="*/ 2643486 w 3416729"/>
              <a:gd name="connsiteY57" fmla="*/ 18078 h 7336356"/>
              <a:gd name="connsiteX58" fmla="*/ 2646774 w 3416729"/>
              <a:gd name="connsiteY58" fmla="*/ 11504 h 7336356"/>
              <a:gd name="connsiteX59" fmla="*/ 2650060 w 3416729"/>
              <a:gd name="connsiteY59" fmla="*/ 6985 h 7336356"/>
              <a:gd name="connsiteX60" fmla="*/ 2654169 w 3416729"/>
              <a:gd name="connsiteY60" fmla="*/ 3287 h 7336356"/>
              <a:gd name="connsiteX61" fmla="*/ 2658688 w 3416729"/>
              <a:gd name="connsiteY61" fmla="*/ 822 h 7336356"/>
              <a:gd name="connsiteX62" fmla="*/ 2664030 w 3416729"/>
              <a:gd name="connsiteY62" fmla="*/ 0 h 7336356"/>
              <a:gd name="connsiteX63" fmla="*/ 3009154 w 3416729"/>
              <a:gd name="connsiteY63" fmla="*/ 0 h 7336356"/>
              <a:gd name="connsiteX64" fmla="*/ 3036682 w 3416729"/>
              <a:gd name="connsiteY64" fmla="*/ 411 h 7336356"/>
              <a:gd name="connsiteX65" fmla="*/ 3062977 w 3416729"/>
              <a:gd name="connsiteY65" fmla="*/ 2876 h 7336356"/>
              <a:gd name="connsiteX66" fmla="*/ 3088450 w 3416729"/>
              <a:gd name="connsiteY66" fmla="*/ 6163 h 7336356"/>
              <a:gd name="connsiteX67" fmla="*/ 3112280 w 3416729"/>
              <a:gd name="connsiteY67" fmla="*/ 10682 h 7336356"/>
              <a:gd name="connsiteX68" fmla="*/ 3135699 w 3416729"/>
              <a:gd name="connsiteY68" fmla="*/ 16024 h 7336356"/>
              <a:gd name="connsiteX69" fmla="*/ 3157475 w 3416729"/>
              <a:gd name="connsiteY69" fmla="*/ 23419 h 7336356"/>
              <a:gd name="connsiteX70" fmla="*/ 3178840 w 3416729"/>
              <a:gd name="connsiteY70" fmla="*/ 31226 h 7336356"/>
              <a:gd name="connsiteX71" fmla="*/ 3198972 w 3416729"/>
              <a:gd name="connsiteY71" fmla="*/ 40675 h 7336356"/>
              <a:gd name="connsiteX72" fmla="*/ 3217872 w 3416729"/>
              <a:gd name="connsiteY72" fmla="*/ 50947 h 7336356"/>
              <a:gd name="connsiteX73" fmla="*/ 3235950 w 3416729"/>
              <a:gd name="connsiteY73" fmla="*/ 62862 h 7336356"/>
              <a:gd name="connsiteX74" fmla="*/ 3253206 w 3416729"/>
              <a:gd name="connsiteY74" fmla="*/ 75188 h 7336356"/>
              <a:gd name="connsiteX75" fmla="*/ 3269640 w 3416729"/>
              <a:gd name="connsiteY75" fmla="*/ 89157 h 7336356"/>
              <a:gd name="connsiteX76" fmla="*/ 3284842 w 3416729"/>
              <a:gd name="connsiteY76" fmla="*/ 103537 h 7336356"/>
              <a:gd name="connsiteX77" fmla="*/ 3298812 w 3416729"/>
              <a:gd name="connsiteY77" fmla="*/ 118739 h 7336356"/>
              <a:gd name="connsiteX78" fmla="*/ 3312370 w 3416729"/>
              <a:gd name="connsiteY78" fmla="*/ 135585 h 7336356"/>
              <a:gd name="connsiteX79" fmla="*/ 3325107 w 3416729"/>
              <a:gd name="connsiteY79" fmla="*/ 153252 h 7336356"/>
              <a:gd name="connsiteX80" fmla="*/ 3336611 w 3416729"/>
              <a:gd name="connsiteY80" fmla="*/ 170919 h 7336356"/>
              <a:gd name="connsiteX81" fmla="*/ 3347293 w 3416729"/>
              <a:gd name="connsiteY81" fmla="*/ 190229 h 7336356"/>
              <a:gd name="connsiteX82" fmla="*/ 3357565 w 3416729"/>
              <a:gd name="connsiteY82" fmla="*/ 210362 h 7336356"/>
              <a:gd name="connsiteX83" fmla="*/ 3366193 w 3416729"/>
              <a:gd name="connsiteY83" fmla="*/ 230905 h 7336356"/>
              <a:gd name="connsiteX84" fmla="*/ 3374821 w 3416729"/>
              <a:gd name="connsiteY84" fmla="*/ 252680 h 7336356"/>
              <a:gd name="connsiteX85" fmla="*/ 3382216 w 3416729"/>
              <a:gd name="connsiteY85" fmla="*/ 275278 h 7336356"/>
              <a:gd name="connsiteX86" fmla="*/ 3389201 w 3416729"/>
              <a:gd name="connsiteY86" fmla="*/ 297875 h 7336356"/>
              <a:gd name="connsiteX87" fmla="*/ 3395364 w 3416729"/>
              <a:gd name="connsiteY87" fmla="*/ 321705 h 7336356"/>
              <a:gd name="connsiteX88" fmla="*/ 3400294 w 3416729"/>
              <a:gd name="connsiteY88" fmla="*/ 346357 h 7336356"/>
              <a:gd name="connsiteX89" fmla="*/ 3404814 w 3416729"/>
              <a:gd name="connsiteY89" fmla="*/ 371420 h 7336356"/>
              <a:gd name="connsiteX90" fmla="*/ 3408512 w 3416729"/>
              <a:gd name="connsiteY90" fmla="*/ 396893 h 7336356"/>
              <a:gd name="connsiteX91" fmla="*/ 3411799 w 3416729"/>
              <a:gd name="connsiteY91" fmla="*/ 423188 h 7336356"/>
              <a:gd name="connsiteX92" fmla="*/ 3413853 w 3416729"/>
              <a:gd name="connsiteY92" fmla="*/ 449894 h 7336356"/>
              <a:gd name="connsiteX93" fmla="*/ 3415496 w 3416729"/>
              <a:gd name="connsiteY93" fmla="*/ 477422 h 7336356"/>
              <a:gd name="connsiteX94" fmla="*/ 3416318 w 3416729"/>
              <a:gd name="connsiteY94" fmla="*/ 504950 h 7336356"/>
              <a:gd name="connsiteX95" fmla="*/ 3416729 w 3416729"/>
              <a:gd name="connsiteY95" fmla="*/ 532888 h 7336356"/>
              <a:gd name="connsiteX96" fmla="*/ 3416729 w 3416729"/>
              <a:gd name="connsiteY96" fmla="*/ 6855647 h 7336356"/>
              <a:gd name="connsiteX97" fmla="*/ 3416318 w 3416729"/>
              <a:gd name="connsiteY97" fmla="*/ 6882764 h 7336356"/>
              <a:gd name="connsiteX98" fmla="*/ 3415086 w 3416729"/>
              <a:gd name="connsiteY98" fmla="*/ 6909881 h 7336356"/>
              <a:gd name="connsiteX99" fmla="*/ 3412210 w 3416729"/>
              <a:gd name="connsiteY99" fmla="*/ 6935765 h 7336356"/>
              <a:gd name="connsiteX100" fmla="*/ 3408922 w 3416729"/>
              <a:gd name="connsiteY100" fmla="*/ 6961239 h 7336356"/>
              <a:gd name="connsiteX101" fmla="*/ 3404814 w 3416729"/>
              <a:gd name="connsiteY101" fmla="*/ 6985891 h 7336356"/>
              <a:gd name="connsiteX102" fmla="*/ 3399473 w 3416729"/>
              <a:gd name="connsiteY102" fmla="*/ 7009721 h 7336356"/>
              <a:gd name="connsiteX103" fmla="*/ 3392899 w 3416729"/>
              <a:gd name="connsiteY103" fmla="*/ 7032729 h 7336356"/>
              <a:gd name="connsiteX104" fmla="*/ 3385914 w 3416729"/>
              <a:gd name="connsiteY104" fmla="*/ 7055326 h 7336356"/>
              <a:gd name="connsiteX105" fmla="*/ 3377697 w 3416729"/>
              <a:gd name="connsiteY105" fmla="*/ 7077102 h 7336356"/>
              <a:gd name="connsiteX106" fmla="*/ 3369069 w 3416729"/>
              <a:gd name="connsiteY106" fmla="*/ 7098056 h 7336356"/>
              <a:gd name="connsiteX107" fmla="*/ 3358798 w 3416729"/>
              <a:gd name="connsiteY107" fmla="*/ 7118188 h 7336356"/>
              <a:gd name="connsiteX108" fmla="*/ 3348526 w 3416729"/>
              <a:gd name="connsiteY108" fmla="*/ 7137909 h 7336356"/>
              <a:gd name="connsiteX109" fmla="*/ 3336611 w 3416729"/>
              <a:gd name="connsiteY109" fmla="*/ 7155987 h 7336356"/>
              <a:gd name="connsiteX110" fmla="*/ 3324285 w 3416729"/>
              <a:gd name="connsiteY110" fmla="*/ 7174065 h 7336356"/>
              <a:gd name="connsiteX111" fmla="*/ 3310726 w 3416729"/>
              <a:gd name="connsiteY111" fmla="*/ 7190911 h 7336356"/>
              <a:gd name="connsiteX112" fmla="*/ 3295936 w 3416729"/>
              <a:gd name="connsiteY112" fmla="*/ 7206935 h 7336356"/>
              <a:gd name="connsiteX113" fmla="*/ 3281144 w 3416729"/>
              <a:gd name="connsiteY113" fmla="*/ 7222137 h 7336356"/>
              <a:gd name="connsiteX114" fmla="*/ 3265532 w 3416729"/>
              <a:gd name="connsiteY114" fmla="*/ 7236517 h 7336356"/>
              <a:gd name="connsiteX115" fmla="*/ 3248276 w 3416729"/>
              <a:gd name="connsiteY115" fmla="*/ 7249664 h 7336356"/>
              <a:gd name="connsiteX116" fmla="*/ 3230608 w 3416729"/>
              <a:gd name="connsiteY116" fmla="*/ 7261990 h 7336356"/>
              <a:gd name="connsiteX117" fmla="*/ 3212120 w 3416729"/>
              <a:gd name="connsiteY117" fmla="*/ 7273905 h 7336356"/>
              <a:gd name="connsiteX118" fmla="*/ 3192809 w 3416729"/>
              <a:gd name="connsiteY118" fmla="*/ 7284587 h 7336356"/>
              <a:gd name="connsiteX119" fmla="*/ 3172677 w 3416729"/>
              <a:gd name="connsiteY119" fmla="*/ 7294037 h 7336356"/>
              <a:gd name="connsiteX120" fmla="*/ 3152134 w 3416729"/>
              <a:gd name="connsiteY120" fmla="*/ 7303076 h 7336356"/>
              <a:gd name="connsiteX121" fmla="*/ 3129947 w 3416729"/>
              <a:gd name="connsiteY121" fmla="*/ 7310883 h 7336356"/>
              <a:gd name="connsiteX122" fmla="*/ 3107761 w 3416729"/>
              <a:gd name="connsiteY122" fmla="*/ 7317457 h 7336356"/>
              <a:gd name="connsiteX123" fmla="*/ 3084752 w 3416729"/>
              <a:gd name="connsiteY123" fmla="*/ 7323209 h 7336356"/>
              <a:gd name="connsiteX124" fmla="*/ 3060512 w 3416729"/>
              <a:gd name="connsiteY124" fmla="*/ 7327728 h 7336356"/>
              <a:gd name="connsiteX125" fmla="*/ 3035860 w 3416729"/>
              <a:gd name="connsiteY125" fmla="*/ 7331837 h 7336356"/>
              <a:gd name="connsiteX126" fmla="*/ 3010386 w 3416729"/>
              <a:gd name="connsiteY126" fmla="*/ 7333891 h 7336356"/>
              <a:gd name="connsiteX127" fmla="*/ 2983680 w 3416729"/>
              <a:gd name="connsiteY127" fmla="*/ 7335945 h 7336356"/>
              <a:gd name="connsiteX128" fmla="*/ 2956974 w 3416729"/>
              <a:gd name="connsiteY128" fmla="*/ 7336356 h 7336356"/>
              <a:gd name="connsiteX129" fmla="*/ 459755 w 3416729"/>
              <a:gd name="connsiteY129" fmla="*/ 7336356 h 7336356"/>
              <a:gd name="connsiteX130" fmla="*/ 433870 w 3416729"/>
              <a:gd name="connsiteY130" fmla="*/ 7335945 h 7336356"/>
              <a:gd name="connsiteX131" fmla="*/ 408397 w 3416729"/>
              <a:gd name="connsiteY131" fmla="*/ 7333891 h 7336356"/>
              <a:gd name="connsiteX132" fmla="*/ 383745 w 3416729"/>
              <a:gd name="connsiteY132" fmla="*/ 7331837 h 7336356"/>
              <a:gd name="connsiteX133" fmla="*/ 359915 w 3416729"/>
              <a:gd name="connsiteY133" fmla="*/ 7328139 h 7336356"/>
              <a:gd name="connsiteX134" fmla="*/ 336496 w 3416729"/>
              <a:gd name="connsiteY134" fmla="*/ 7323619 h 7336356"/>
              <a:gd name="connsiteX135" fmla="*/ 313488 w 3416729"/>
              <a:gd name="connsiteY135" fmla="*/ 7317867 h 7336356"/>
              <a:gd name="connsiteX136" fmla="*/ 291712 w 3416729"/>
              <a:gd name="connsiteY136" fmla="*/ 7311293 h 7336356"/>
              <a:gd name="connsiteX137" fmla="*/ 269936 w 3416729"/>
              <a:gd name="connsiteY137" fmla="*/ 7303898 h 7336356"/>
              <a:gd name="connsiteX138" fmla="*/ 249393 w 3416729"/>
              <a:gd name="connsiteY138" fmla="*/ 7295681 h 7336356"/>
              <a:gd name="connsiteX139" fmla="*/ 229672 w 3416729"/>
              <a:gd name="connsiteY139" fmla="*/ 7285820 h 7336356"/>
              <a:gd name="connsiteX140" fmla="*/ 210361 w 3416729"/>
              <a:gd name="connsiteY140" fmla="*/ 7275959 h 7336356"/>
              <a:gd name="connsiteX141" fmla="*/ 191873 w 3416729"/>
              <a:gd name="connsiteY141" fmla="*/ 7264866 h 7336356"/>
              <a:gd name="connsiteX142" fmla="*/ 173795 w 3416729"/>
              <a:gd name="connsiteY142" fmla="*/ 7252540 h 7336356"/>
              <a:gd name="connsiteX143" fmla="*/ 156949 w 3416729"/>
              <a:gd name="connsiteY143" fmla="*/ 7239803 h 7336356"/>
              <a:gd name="connsiteX144" fmla="*/ 140926 w 3416729"/>
              <a:gd name="connsiteY144" fmla="*/ 7225834 h 7336356"/>
              <a:gd name="connsiteX145" fmla="*/ 125313 w 3416729"/>
              <a:gd name="connsiteY145" fmla="*/ 7211043 h 7336356"/>
              <a:gd name="connsiteX146" fmla="*/ 110522 w 3416729"/>
              <a:gd name="connsiteY146" fmla="*/ 7196252 h 7336356"/>
              <a:gd name="connsiteX147" fmla="*/ 96553 w 3416729"/>
              <a:gd name="connsiteY147" fmla="*/ 7179407 h 7336356"/>
              <a:gd name="connsiteX148" fmla="*/ 83816 w 3416729"/>
              <a:gd name="connsiteY148" fmla="*/ 7162561 h 7336356"/>
              <a:gd name="connsiteX149" fmla="*/ 71901 w 3416729"/>
              <a:gd name="connsiteY149" fmla="*/ 7145305 h 7336356"/>
              <a:gd name="connsiteX150" fmla="*/ 60397 w 3416729"/>
              <a:gd name="connsiteY150" fmla="*/ 7126405 h 7336356"/>
              <a:gd name="connsiteX151" fmla="*/ 50536 w 3416729"/>
              <a:gd name="connsiteY151" fmla="*/ 7107095 h 7336356"/>
              <a:gd name="connsiteX152" fmla="*/ 41086 w 3416729"/>
              <a:gd name="connsiteY152" fmla="*/ 7086963 h 7336356"/>
              <a:gd name="connsiteX153" fmla="*/ 32458 w 3416729"/>
              <a:gd name="connsiteY153" fmla="*/ 7066419 h 7336356"/>
              <a:gd name="connsiteX154" fmla="*/ 25063 w 3416729"/>
              <a:gd name="connsiteY154" fmla="*/ 7045055 h 7336356"/>
              <a:gd name="connsiteX155" fmla="*/ 18489 w 3416729"/>
              <a:gd name="connsiteY155" fmla="*/ 7022868 h 7336356"/>
              <a:gd name="connsiteX156" fmla="*/ 12737 w 3416729"/>
              <a:gd name="connsiteY156" fmla="*/ 7000271 h 7336356"/>
              <a:gd name="connsiteX157" fmla="*/ 8217 w 3416729"/>
              <a:gd name="connsiteY157" fmla="*/ 6976441 h 7336356"/>
              <a:gd name="connsiteX158" fmla="*/ 4519 w 3416729"/>
              <a:gd name="connsiteY158" fmla="*/ 6952611 h 7336356"/>
              <a:gd name="connsiteX159" fmla="*/ 2465 w 3416729"/>
              <a:gd name="connsiteY159" fmla="*/ 6927959 h 7336356"/>
              <a:gd name="connsiteX160" fmla="*/ 411 w 3416729"/>
              <a:gd name="connsiteY160" fmla="*/ 6902486 h 7336356"/>
              <a:gd name="connsiteX161" fmla="*/ 0 w 3416729"/>
              <a:gd name="connsiteY161" fmla="*/ 6876601 h 7336356"/>
              <a:gd name="connsiteX162" fmla="*/ 0 w 3416729"/>
              <a:gd name="connsiteY162" fmla="*/ 501663 h 7336356"/>
              <a:gd name="connsiteX163" fmla="*/ 411 w 3416729"/>
              <a:gd name="connsiteY163" fmla="*/ 474957 h 7336356"/>
              <a:gd name="connsiteX164" fmla="*/ 1233 w 3416729"/>
              <a:gd name="connsiteY164" fmla="*/ 449072 h 7336356"/>
              <a:gd name="connsiteX165" fmla="*/ 3287 w 3416729"/>
              <a:gd name="connsiteY165" fmla="*/ 423188 h 7336356"/>
              <a:gd name="connsiteX166" fmla="*/ 6163 w 3416729"/>
              <a:gd name="connsiteY166" fmla="*/ 398536 h 7336356"/>
              <a:gd name="connsiteX167" fmla="*/ 9039 w 3416729"/>
              <a:gd name="connsiteY167" fmla="*/ 373885 h 7336356"/>
              <a:gd name="connsiteX168" fmla="*/ 13148 w 3416729"/>
              <a:gd name="connsiteY168" fmla="*/ 349233 h 7336356"/>
              <a:gd name="connsiteX169" fmla="*/ 18489 w 3416729"/>
              <a:gd name="connsiteY169" fmla="*/ 325814 h 7336356"/>
              <a:gd name="connsiteX170" fmla="*/ 24241 w 3416729"/>
              <a:gd name="connsiteY170" fmla="*/ 303216 h 7336356"/>
              <a:gd name="connsiteX171" fmla="*/ 30815 w 3416729"/>
              <a:gd name="connsiteY171" fmla="*/ 280619 h 7336356"/>
              <a:gd name="connsiteX172" fmla="*/ 38210 w 3416729"/>
              <a:gd name="connsiteY172" fmla="*/ 259254 h 7336356"/>
              <a:gd name="connsiteX173" fmla="*/ 46017 w 3416729"/>
              <a:gd name="connsiteY173" fmla="*/ 237889 h 7336356"/>
              <a:gd name="connsiteX174" fmla="*/ 55056 w 3416729"/>
              <a:gd name="connsiteY174" fmla="*/ 217757 h 7336356"/>
              <a:gd name="connsiteX175" fmla="*/ 64505 w 3416729"/>
              <a:gd name="connsiteY175" fmla="*/ 198036 h 7336356"/>
              <a:gd name="connsiteX176" fmla="*/ 74777 w 3416729"/>
              <a:gd name="connsiteY176" fmla="*/ 179136 h 7336356"/>
              <a:gd name="connsiteX177" fmla="*/ 86281 w 3416729"/>
              <a:gd name="connsiteY177" fmla="*/ 161469 h 7336356"/>
              <a:gd name="connsiteX178" fmla="*/ 98196 w 3416729"/>
              <a:gd name="connsiteY178" fmla="*/ 143802 h 7336356"/>
              <a:gd name="connsiteX179" fmla="*/ 111344 w 3416729"/>
              <a:gd name="connsiteY179" fmla="*/ 127367 h 7336356"/>
              <a:gd name="connsiteX180" fmla="*/ 125313 w 3416729"/>
              <a:gd name="connsiteY180" fmla="*/ 111755 h 7336356"/>
              <a:gd name="connsiteX181" fmla="*/ 139282 w 3416729"/>
              <a:gd name="connsiteY181" fmla="*/ 97374 h 7336356"/>
              <a:gd name="connsiteX182" fmla="*/ 154895 w 3416729"/>
              <a:gd name="connsiteY182" fmla="*/ 83405 h 7336356"/>
              <a:gd name="connsiteX183" fmla="*/ 171329 w 3416729"/>
              <a:gd name="connsiteY183" fmla="*/ 70668 h 7336356"/>
              <a:gd name="connsiteX184" fmla="*/ 188586 w 3416729"/>
              <a:gd name="connsiteY184" fmla="*/ 59164 h 7336356"/>
              <a:gd name="connsiteX185" fmla="*/ 206253 w 3416729"/>
              <a:gd name="connsiteY185" fmla="*/ 48071 h 7336356"/>
              <a:gd name="connsiteX186" fmla="*/ 225152 w 3416729"/>
              <a:gd name="connsiteY186" fmla="*/ 38621 h 7336356"/>
              <a:gd name="connsiteX187" fmla="*/ 244874 w 3416729"/>
              <a:gd name="connsiteY187" fmla="*/ 29171 h 7336356"/>
              <a:gd name="connsiteX188" fmla="*/ 265417 w 3416729"/>
              <a:gd name="connsiteY188" fmla="*/ 22187 h 7336356"/>
              <a:gd name="connsiteX189" fmla="*/ 287193 w 3416729"/>
              <a:gd name="connsiteY189" fmla="*/ 15202 h 7336356"/>
              <a:gd name="connsiteX190" fmla="*/ 308968 w 3416729"/>
              <a:gd name="connsiteY190" fmla="*/ 10272 h 7336356"/>
              <a:gd name="connsiteX191" fmla="*/ 332387 w 3416729"/>
              <a:gd name="connsiteY191" fmla="*/ 5341 h 7336356"/>
              <a:gd name="connsiteX192" fmla="*/ 356628 w 3416729"/>
              <a:gd name="connsiteY192" fmla="*/ 2465 h 7336356"/>
              <a:gd name="connsiteX193" fmla="*/ 381691 w 3416729"/>
              <a:gd name="connsiteY193" fmla="*/ 411 h 733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3416729" h="7336356">
                <a:moveTo>
                  <a:pt x="407575" y="0"/>
                </a:moveTo>
                <a:lnTo>
                  <a:pt x="752699" y="0"/>
                </a:lnTo>
                <a:lnTo>
                  <a:pt x="758040" y="822"/>
                </a:lnTo>
                <a:lnTo>
                  <a:pt x="762560" y="3287"/>
                </a:lnTo>
                <a:lnTo>
                  <a:pt x="766669" y="6985"/>
                </a:lnTo>
                <a:lnTo>
                  <a:pt x="769956" y="11504"/>
                </a:lnTo>
                <a:lnTo>
                  <a:pt x="773242" y="18078"/>
                </a:lnTo>
                <a:lnTo>
                  <a:pt x="775708" y="25063"/>
                </a:lnTo>
                <a:lnTo>
                  <a:pt x="778173" y="33280"/>
                </a:lnTo>
                <a:lnTo>
                  <a:pt x="779816" y="42730"/>
                </a:lnTo>
                <a:lnTo>
                  <a:pt x="783514" y="62862"/>
                </a:lnTo>
                <a:lnTo>
                  <a:pt x="787623" y="86281"/>
                </a:lnTo>
                <a:lnTo>
                  <a:pt x="790088" y="98196"/>
                </a:lnTo>
                <a:lnTo>
                  <a:pt x="792964" y="110522"/>
                </a:lnTo>
                <a:lnTo>
                  <a:pt x="795429" y="123259"/>
                </a:lnTo>
                <a:lnTo>
                  <a:pt x="799127" y="135585"/>
                </a:lnTo>
                <a:lnTo>
                  <a:pt x="803235" y="148732"/>
                </a:lnTo>
                <a:lnTo>
                  <a:pt x="808166" y="161469"/>
                </a:lnTo>
                <a:lnTo>
                  <a:pt x="813507" y="173795"/>
                </a:lnTo>
                <a:lnTo>
                  <a:pt x="820081" y="185710"/>
                </a:lnTo>
                <a:lnTo>
                  <a:pt x="826654" y="197625"/>
                </a:lnTo>
                <a:lnTo>
                  <a:pt x="834872" y="208718"/>
                </a:lnTo>
                <a:lnTo>
                  <a:pt x="844732" y="218990"/>
                </a:lnTo>
                <a:lnTo>
                  <a:pt x="855415" y="229261"/>
                </a:lnTo>
                <a:lnTo>
                  <a:pt x="866508" y="238300"/>
                </a:lnTo>
                <a:lnTo>
                  <a:pt x="880067" y="246517"/>
                </a:lnTo>
                <a:lnTo>
                  <a:pt x="894447" y="253913"/>
                </a:lnTo>
                <a:lnTo>
                  <a:pt x="910881" y="260076"/>
                </a:lnTo>
                <a:lnTo>
                  <a:pt x="928548" y="265006"/>
                </a:lnTo>
                <a:lnTo>
                  <a:pt x="948270" y="268704"/>
                </a:lnTo>
                <a:lnTo>
                  <a:pt x="969224" y="271169"/>
                </a:lnTo>
                <a:lnTo>
                  <a:pt x="992643" y="271991"/>
                </a:lnTo>
                <a:lnTo>
                  <a:pt x="2424086" y="271991"/>
                </a:lnTo>
                <a:lnTo>
                  <a:pt x="2447505" y="271169"/>
                </a:lnTo>
                <a:lnTo>
                  <a:pt x="2468459" y="268704"/>
                </a:lnTo>
                <a:lnTo>
                  <a:pt x="2488181" y="265006"/>
                </a:lnTo>
                <a:lnTo>
                  <a:pt x="2505848" y="260076"/>
                </a:lnTo>
                <a:lnTo>
                  <a:pt x="2522282" y="253913"/>
                </a:lnTo>
                <a:lnTo>
                  <a:pt x="2536662" y="246517"/>
                </a:lnTo>
                <a:lnTo>
                  <a:pt x="2550221" y="238300"/>
                </a:lnTo>
                <a:lnTo>
                  <a:pt x="2561314" y="229261"/>
                </a:lnTo>
                <a:lnTo>
                  <a:pt x="2571996" y="218990"/>
                </a:lnTo>
                <a:lnTo>
                  <a:pt x="2581857" y="208718"/>
                </a:lnTo>
                <a:lnTo>
                  <a:pt x="2590074" y="197625"/>
                </a:lnTo>
                <a:lnTo>
                  <a:pt x="2596648" y="185710"/>
                </a:lnTo>
                <a:lnTo>
                  <a:pt x="2603222" y="173795"/>
                </a:lnTo>
                <a:lnTo>
                  <a:pt x="2608563" y="161469"/>
                </a:lnTo>
                <a:lnTo>
                  <a:pt x="2613494" y="148732"/>
                </a:lnTo>
                <a:lnTo>
                  <a:pt x="2617602" y="135585"/>
                </a:lnTo>
                <a:lnTo>
                  <a:pt x="2621300" y="123259"/>
                </a:lnTo>
                <a:lnTo>
                  <a:pt x="2623765" y="110522"/>
                </a:lnTo>
                <a:lnTo>
                  <a:pt x="2626641" y="98196"/>
                </a:lnTo>
                <a:lnTo>
                  <a:pt x="2629106" y="86281"/>
                </a:lnTo>
                <a:lnTo>
                  <a:pt x="2633215" y="62862"/>
                </a:lnTo>
                <a:lnTo>
                  <a:pt x="2636913" y="42730"/>
                </a:lnTo>
                <a:lnTo>
                  <a:pt x="2638556" y="33280"/>
                </a:lnTo>
                <a:lnTo>
                  <a:pt x="2641022" y="25063"/>
                </a:lnTo>
                <a:lnTo>
                  <a:pt x="2643486" y="18078"/>
                </a:lnTo>
                <a:lnTo>
                  <a:pt x="2646774" y="11504"/>
                </a:lnTo>
                <a:lnTo>
                  <a:pt x="2650060" y="6985"/>
                </a:lnTo>
                <a:lnTo>
                  <a:pt x="2654169" y="3287"/>
                </a:lnTo>
                <a:lnTo>
                  <a:pt x="2658688" y="822"/>
                </a:lnTo>
                <a:lnTo>
                  <a:pt x="2664030" y="0"/>
                </a:lnTo>
                <a:lnTo>
                  <a:pt x="3009154" y="0"/>
                </a:lnTo>
                <a:lnTo>
                  <a:pt x="3036682" y="411"/>
                </a:lnTo>
                <a:lnTo>
                  <a:pt x="3062977" y="2876"/>
                </a:lnTo>
                <a:lnTo>
                  <a:pt x="3088450" y="6163"/>
                </a:lnTo>
                <a:lnTo>
                  <a:pt x="3112280" y="10682"/>
                </a:lnTo>
                <a:lnTo>
                  <a:pt x="3135699" y="16024"/>
                </a:lnTo>
                <a:lnTo>
                  <a:pt x="3157475" y="23419"/>
                </a:lnTo>
                <a:lnTo>
                  <a:pt x="3178840" y="31226"/>
                </a:lnTo>
                <a:lnTo>
                  <a:pt x="3198972" y="40675"/>
                </a:lnTo>
                <a:lnTo>
                  <a:pt x="3217872" y="50947"/>
                </a:lnTo>
                <a:lnTo>
                  <a:pt x="3235950" y="62862"/>
                </a:lnTo>
                <a:lnTo>
                  <a:pt x="3253206" y="75188"/>
                </a:lnTo>
                <a:lnTo>
                  <a:pt x="3269640" y="89157"/>
                </a:lnTo>
                <a:lnTo>
                  <a:pt x="3284842" y="103537"/>
                </a:lnTo>
                <a:lnTo>
                  <a:pt x="3298812" y="118739"/>
                </a:lnTo>
                <a:lnTo>
                  <a:pt x="3312370" y="135585"/>
                </a:lnTo>
                <a:lnTo>
                  <a:pt x="3325107" y="153252"/>
                </a:lnTo>
                <a:lnTo>
                  <a:pt x="3336611" y="170919"/>
                </a:lnTo>
                <a:lnTo>
                  <a:pt x="3347293" y="190229"/>
                </a:lnTo>
                <a:lnTo>
                  <a:pt x="3357565" y="210362"/>
                </a:lnTo>
                <a:lnTo>
                  <a:pt x="3366193" y="230905"/>
                </a:lnTo>
                <a:lnTo>
                  <a:pt x="3374821" y="252680"/>
                </a:lnTo>
                <a:lnTo>
                  <a:pt x="3382216" y="275278"/>
                </a:lnTo>
                <a:lnTo>
                  <a:pt x="3389201" y="297875"/>
                </a:lnTo>
                <a:lnTo>
                  <a:pt x="3395364" y="321705"/>
                </a:lnTo>
                <a:lnTo>
                  <a:pt x="3400294" y="346357"/>
                </a:lnTo>
                <a:lnTo>
                  <a:pt x="3404814" y="371420"/>
                </a:lnTo>
                <a:lnTo>
                  <a:pt x="3408512" y="396893"/>
                </a:lnTo>
                <a:lnTo>
                  <a:pt x="3411799" y="423188"/>
                </a:lnTo>
                <a:lnTo>
                  <a:pt x="3413853" y="449894"/>
                </a:lnTo>
                <a:lnTo>
                  <a:pt x="3415496" y="477422"/>
                </a:lnTo>
                <a:lnTo>
                  <a:pt x="3416318" y="504950"/>
                </a:lnTo>
                <a:lnTo>
                  <a:pt x="3416729" y="532888"/>
                </a:lnTo>
                <a:lnTo>
                  <a:pt x="3416729" y="6855647"/>
                </a:lnTo>
                <a:lnTo>
                  <a:pt x="3416318" y="6882764"/>
                </a:lnTo>
                <a:lnTo>
                  <a:pt x="3415086" y="6909881"/>
                </a:lnTo>
                <a:lnTo>
                  <a:pt x="3412210" y="6935765"/>
                </a:lnTo>
                <a:lnTo>
                  <a:pt x="3408922" y="6961239"/>
                </a:lnTo>
                <a:lnTo>
                  <a:pt x="3404814" y="6985891"/>
                </a:lnTo>
                <a:lnTo>
                  <a:pt x="3399473" y="7009721"/>
                </a:lnTo>
                <a:lnTo>
                  <a:pt x="3392899" y="7032729"/>
                </a:lnTo>
                <a:lnTo>
                  <a:pt x="3385914" y="7055326"/>
                </a:lnTo>
                <a:lnTo>
                  <a:pt x="3377697" y="7077102"/>
                </a:lnTo>
                <a:lnTo>
                  <a:pt x="3369069" y="7098056"/>
                </a:lnTo>
                <a:lnTo>
                  <a:pt x="3358798" y="7118188"/>
                </a:lnTo>
                <a:lnTo>
                  <a:pt x="3348526" y="7137909"/>
                </a:lnTo>
                <a:lnTo>
                  <a:pt x="3336611" y="7155987"/>
                </a:lnTo>
                <a:lnTo>
                  <a:pt x="3324285" y="7174065"/>
                </a:lnTo>
                <a:lnTo>
                  <a:pt x="3310726" y="7190911"/>
                </a:lnTo>
                <a:lnTo>
                  <a:pt x="3295936" y="7206935"/>
                </a:lnTo>
                <a:lnTo>
                  <a:pt x="3281144" y="7222137"/>
                </a:lnTo>
                <a:lnTo>
                  <a:pt x="3265532" y="7236517"/>
                </a:lnTo>
                <a:lnTo>
                  <a:pt x="3248276" y="7249664"/>
                </a:lnTo>
                <a:lnTo>
                  <a:pt x="3230608" y="7261990"/>
                </a:lnTo>
                <a:lnTo>
                  <a:pt x="3212120" y="7273905"/>
                </a:lnTo>
                <a:lnTo>
                  <a:pt x="3192809" y="7284587"/>
                </a:lnTo>
                <a:lnTo>
                  <a:pt x="3172677" y="7294037"/>
                </a:lnTo>
                <a:lnTo>
                  <a:pt x="3152134" y="7303076"/>
                </a:lnTo>
                <a:lnTo>
                  <a:pt x="3129947" y="7310883"/>
                </a:lnTo>
                <a:lnTo>
                  <a:pt x="3107761" y="7317457"/>
                </a:lnTo>
                <a:lnTo>
                  <a:pt x="3084752" y="7323209"/>
                </a:lnTo>
                <a:lnTo>
                  <a:pt x="3060512" y="7327728"/>
                </a:lnTo>
                <a:lnTo>
                  <a:pt x="3035860" y="7331837"/>
                </a:lnTo>
                <a:lnTo>
                  <a:pt x="3010386" y="7333891"/>
                </a:lnTo>
                <a:lnTo>
                  <a:pt x="2983680" y="7335945"/>
                </a:lnTo>
                <a:lnTo>
                  <a:pt x="2956974" y="7336356"/>
                </a:lnTo>
                <a:lnTo>
                  <a:pt x="459755" y="7336356"/>
                </a:lnTo>
                <a:lnTo>
                  <a:pt x="433870" y="7335945"/>
                </a:lnTo>
                <a:lnTo>
                  <a:pt x="408397" y="7333891"/>
                </a:lnTo>
                <a:lnTo>
                  <a:pt x="383745" y="7331837"/>
                </a:lnTo>
                <a:lnTo>
                  <a:pt x="359915" y="7328139"/>
                </a:lnTo>
                <a:lnTo>
                  <a:pt x="336496" y="7323619"/>
                </a:lnTo>
                <a:lnTo>
                  <a:pt x="313488" y="7317867"/>
                </a:lnTo>
                <a:lnTo>
                  <a:pt x="291712" y="7311293"/>
                </a:lnTo>
                <a:lnTo>
                  <a:pt x="269936" y="7303898"/>
                </a:lnTo>
                <a:lnTo>
                  <a:pt x="249393" y="7295681"/>
                </a:lnTo>
                <a:lnTo>
                  <a:pt x="229672" y="7285820"/>
                </a:lnTo>
                <a:lnTo>
                  <a:pt x="210361" y="7275959"/>
                </a:lnTo>
                <a:lnTo>
                  <a:pt x="191873" y="7264866"/>
                </a:lnTo>
                <a:lnTo>
                  <a:pt x="173795" y="7252540"/>
                </a:lnTo>
                <a:lnTo>
                  <a:pt x="156949" y="7239803"/>
                </a:lnTo>
                <a:lnTo>
                  <a:pt x="140926" y="7225834"/>
                </a:lnTo>
                <a:lnTo>
                  <a:pt x="125313" y="7211043"/>
                </a:lnTo>
                <a:lnTo>
                  <a:pt x="110522" y="7196252"/>
                </a:lnTo>
                <a:lnTo>
                  <a:pt x="96553" y="7179407"/>
                </a:lnTo>
                <a:lnTo>
                  <a:pt x="83816" y="7162561"/>
                </a:lnTo>
                <a:lnTo>
                  <a:pt x="71901" y="7145305"/>
                </a:lnTo>
                <a:lnTo>
                  <a:pt x="60397" y="7126405"/>
                </a:lnTo>
                <a:lnTo>
                  <a:pt x="50536" y="7107095"/>
                </a:lnTo>
                <a:lnTo>
                  <a:pt x="41086" y="7086963"/>
                </a:lnTo>
                <a:lnTo>
                  <a:pt x="32458" y="7066419"/>
                </a:lnTo>
                <a:lnTo>
                  <a:pt x="25063" y="7045055"/>
                </a:lnTo>
                <a:lnTo>
                  <a:pt x="18489" y="7022868"/>
                </a:lnTo>
                <a:lnTo>
                  <a:pt x="12737" y="7000271"/>
                </a:lnTo>
                <a:lnTo>
                  <a:pt x="8217" y="6976441"/>
                </a:lnTo>
                <a:lnTo>
                  <a:pt x="4519" y="6952611"/>
                </a:lnTo>
                <a:lnTo>
                  <a:pt x="2465" y="6927959"/>
                </a:lnTo>
                <a:lnTo>
                  <a:pt x="411" y="6902486"/>
                </a:lnTo>
                <a:lnTo>
                  <a:pt x="0" y="6876601"/>
                </a:lnTo>
                <a:lnTo>
                  <a:pt x="0" y="501663"/>
                </a:lnTo>
                <a:lnTo>
                  <a:pt x="411" y="474957"/>
                </a:lnTo>
                <a:lnTo>
                  <a:pt x="1233" y="449072"/>
                </a:lnTo>
                <a:lnTo>
                  <a:pt x="3287" y="423188"/>
                </a:lnTo>
                <a:lnTo>
                  <a:pt x="6163" y="398536"/>
                </a:lnTo>
                <a:lnTo>
                  <a:pt x="9039" y="373885"/>
                </a:lnTo>
                <a:lnTo>
                  <a:pt x="13148" y="349233"/>
                </a:lnTo>
                <a:lnTo>
                  <a:pt x="18489" y="325814"/>
                </a:lnTo>
                <a:lnTo>
                  <a:pt x="24241" y="303216"/>
                </a:lnTo>
                <a:lnTo>
                  <a:pt x="30815" y="280619"/>
                </a:lnTo>
                <a:lnTo>
                  <a:pt x="38210" y="259254"/>
                </a:lnTo>
                <a:lnTo>
                  <a:pt x="46017" y="237889"/>
                </a:lnTo>
                <a:lnTo>
                  <a:pt x="55056" y="217757"/>
                </a:lnTo>
                <a:lnTo>
                  <a:pt x="64505" y="198036"/>
                </a:lnTo>
                <a:lnTo>
                  <a:pt x="74777" y="179136"/>
                </a:lnTo>
                <a:lnTo>
                  <a:pt x="86281" y="161469"/>
                </a:lnTo>
                <a:lnTo>
                  <a:pt x="98196" y="143802"/>
                </a:lnTo>
                <a:lnTo>
                  <a:pt x="111344" y="127367"/>
                </a:lnTo>
                <a:lnTo>
                  <a:pt x="125313" y="111755"/>
                </a:lnTo>
                <a:lnTo>
                  <a:pt x="139282" y="97374"/>
                </a:lnTo>
                <a:lnTo>
                  <a:pt x="154895" y="83405"/>
                </a:lnTo>
                <a:lnTo>
                  <a:pt x="171329" y="70668"/>
                </a:lnTo>
                <a:lnTo>
                  <a:pt x="188586" y="59164"/>
                </a:lnTo>
                <a:lnTo>
                  <a:pt x="206253" y="48071"/>
                </a:lnTo>
                <a:lnTo>
                  <a:pt x="225152" y="38621"/>
                </a:lnTo>
                <a:lnTo>
                  <a:pt x="244874" y="29171"/>
                </a:lnTo>
                <a:lnTo>
                  <a:pt x="265417" y="22187"/>
                </a:lnTo>
                <a:lnTo>
                  <a:pt x="287193" y="15202"/>
                </a:lnTo>
                <a:lnTo>
                  <a:pt x="308968" y="10272"/>
                </a:lnTo>
                <a:lnTo>
                  <a:pt x="332387" y="5341"/>
                </a:lnTo>
                <a:lnTo>
                  <a:pt x="356628" y="2465"/>
                </a:lnTo>
                <a:lnTo>
                  <a:pt x="381691" y="411"/>
                </a:lnTo>
                <a:close/>
              </a:path>
            </a:pathLst>
          </a:custGeom>
          <a:solidFill>
            <a:schemeClr val="bg1">
              <a:lumMod val="75000"/>
            </a:schemeClr>
          </a:solidFill>
          <a:ln>
            <a:noFill/>
          </a:ln>
          <a:effectLst/>
        </p:spPr>
        <p:txBody>
          <a:bodyPr vert="horz" wrap="square" lIns="91440" tIns="45720" rIns="91440" bIns="45720" numCol="1" anchor="t" anchorCtr="0" compatLnSpc="1">
            <a:prstTxWarp prst="textNoShape">
              <a:avLst/>
            </a:prstTxWarp>
            <a:noAutofit/>
          </a:bodyPr>
          <a:lstStyle>
            <a:lvl1pPr>
              <a:defRPr lang="ru-RU" sz="100">
                <a:solidFill>
                  <a:schemeClr val="tx1"/>
                </a:solidFill>
              </a:defRPr>
            </a:lvl1pPr>
          </a:lstStyle>
          <a:p>
            <a:pPr lvl="0"/>
            <a:endParaRPr lang="ru-RU"/>
          </a:p>
        </p:txBody>
      </p:sp>
      <p:sp>
        <p:nvSpPr>
          <p:cNvPr id="31" name="Рисунок 2">
            <a:extLst>
              <a:ext uri="{FF2B5EF4-FFF2-40B4-BE49-F238E27FC236}">
                <a16:creationId xmlns:a16="http://schemas.microsoft.com/office/drawing/2014/main" id="{5D22F32B-353F-4AB6-9301-B32A76ED6DBB}"/>
              </a:ext>
            </a:extLst>
          </p:cNvPr>
          <p:cNvSpPr>
            <a:spLocks noGrp="1"/>
          </p:cNvSpPr>
          <p:nvPr>
            <p:ph type="pic" sz="quarter" idx="26"/>
          </p:nvPr>
        </p:nvSpPr>
        <p:spPr>
          <a:xfrm rot="2700000">
            <a:off x="11956680" y="-2221417"/>
            <a:ext cx="2128775" cy="4563349"/>
          </a:xfrm>
          <a:custGeom>
            <a:avLst/>
            <a:gdLst>
              <a:gd name="connsiteX0" fmla="*/ 407575 w 3416729"/>
              <a:gd name="connsiteY0" fmla="*/ 0 h 7336356"/>
              <a:gd name="connsiteX1" fmla="*/ 752699 w 3416729"/>
              <a:gd name="connsiteY1" fmla="*/ 0 h 7336356"/>
              <a:gd name="connsiteX2" fmla="*/ 758040 w 3416729"/>
              <a:gd name="connsiteY2" fmla="*/ 822 h 7336356"/>
              <a:gd name="connsiteX3" fmla="*/ 762560 w 3416729"/>
              <a:gd name="connsiteY3" fmla="*/ 3287 h 7336356"/>
              <a:gd name="connsiteX4" fmla="*/ 766669 w 3416729"/>
              <a:gd name="connsiteY4" fmla="*/ 6985 h 7336356"/>
              <a:gd name="connsiteX5" fmla="*/ 769956 w 3416729"/>
              <a:gd name="connsiteY5" fmla="*/ 11504 h 7336356"/>
              <a:gd name="connsiteX6" fmla="*/ 773242 w 3416729"/>
              <a:gd name="connsiteY6" fmla="*/ 18078 h 7336356"/>
              <a:gd name="connsiteX7" fmla="*/ 775708 w 3416729"/>
              <a:gd name="connsiteY7" fmla="*/ 25063 h 7336356"/>
              <a:gd name="connsiteX8" fmla="*/ 778173 w 3416729"/>
              <a:gd name="connsiteY8" fmla="*/ 33280 h 7336356"/>
              <a:gd name="connsiteX9" fmla="*/ 779816 w 3416729"/>
              <a:gd name="connsiteY9" fmla="*/ 42730 h 7336356"/>
              <a:gd name="connsiteX10" fmla="*/ 783514 w 3416729"/>
              <a:gd name="connsiteY10" fmla="*/ 62862 h 7336356"/>
              <a:gd name="connsiteX11" fmla="*/ 787623 w 3416729"/>
              <a:gd name="connsiteY11" fmla="*/ 86281 h 7336356"/>
              <a:gd name="connsiteX12" fmla="*/ 790088 w 3416729"/>
              <a:gd name="connsiteY12" fmla="*/ 98196 h 7336356"/>
              <a:gd name="connsiteX13" fmla="*/ 792964 w 3416729"/>
              <a:gd name="connsiteY13" fmla="*/ 110522 h 7336356"/>
              <a:gd name="connsiteX14" fmla="*/ 795429 w 3416729"/>
              <a:gd name="connsiteY14" fmla="*/ 123259 h 7336356"/>
              <a:gd name="connsiteX15" fmla="*/ 799127 w 3416729"/>
              <a:gd name="connsiteY15" fmla="*/ 135585 h 7336356"/>
              <a:gd name="connsiteX16" fmla="*/ 803235 w 3416729"/>
              <a:gd name="connsiteY16" fmla="*/ 148732 h 7336356"/>
              <a:gd name="connsiteX17" fmla="*/ 808166 w 3416729"/>
              <a:gd name="connsiteY17" fmla="*/ 161469 h 7336356"/>
              <a:gd name="connsiteX18" fmla="*/ 813507 w 3416729"/>
              <a:gd name="connsiteY18" fmla="*/ 173795 h 7336356"/>
              <a:gd name="connsiteX19" fmla="*/ 820081 w 3416729"/>
              <a:gd name="connsiteY19" fmla="*/ 185710 h 7336356"/>
              <a:gd name="connsiteX20" fmla="*/ 826654 w 3416729"/>
              <a:gd name="connsiteY20" fmla="*/ 197625 h 7336356"/>
              <a:gd name="connsiteX21" fmla="*/ 834872 w 3416729"/>
              <a:gd name="connsiteY21" fmla="*/ 208718 h 7336356"/>
              <a:gd name="connsiteX22" fmla="*/ 844732 w 3416729"/>
              <a:gd name="connsiteY22" fmla="*/ 218990 h 7336356"/>
              <a:gd name="connsiteX23" fmla="*/ 855415 w 3416729"/>
              <a:gd name="connsiteY23" fmla="*/ 229261 h 7336356"/>
              <a:gd name="connsiteX24" fmla="*/ 866508 w 3416729"/>
              <a:gd name="connsiteY24" fmla="*/ 238300 h 7336356"/>
              <a:gd name="connsiteX25" fmla="*/ 880067 w 3416729"/>
              <a:gd name="connsiteY25" fmla="*/ 246517 h 7336356"/>
              <a:gd name="connsiteX26" fmla="*/ 894447 w 3416729"/>
              <a:gd name="connsiteY26" fmla="*/ 253913 h 7336356"/>
              <a:gd name="connsiteX27" fmla="*/ 910881 w 3416729"/>
              <a:gd name="connsiteY27" fmla="*/ 260076 h 7336356"/>
              <a:gd name="connsiteX28" fmla="*/ 928548 w 3416729"/>
              <a:gd name="connsiteY28" fmla="*/ 265006 h 7336356"/>
              <a:gd name="connsiteX29" fmla="*/ 948270 w 3416729"/>
              <a:gd name="connsiteY29" fmla="*/ 268704 h 7336356"/>
              <a:gd name="connsiteX30" fmla="*/ 969224 w 3416729"/>
              <a:gd name="connsiteY30" fmla="*/ 271169 h 7336356"/>
              <a:gd name="connsiteX31" fmla="*/ 992643 w 3416729"/>
              <a:gd name="connsiteY31" fmla="*/ 271991 h 7336356"/>
              <a:gd name="connsiteX32" fmla="*/ 2424086 w 3416729"/>
              <a:gd name="connsiteY32" fmla="*/ 271991 h 7336356"/>
              <a:gd name="connsiteX33" fmla="*/ 2447505 w 3416729"/>
              <a:gd name="connsiteY33" fmla="*/ 271169 h 7336356"/>
              <a:gd name="connsiteX34" fmla="*/ 2468459 w 3416729"/>
              <a:gd name="connsiteY34" fmla="*/ 268704 h 7336356"/>
              <a:gd name="connsiteX35" fmla="*/ 2488181 w 3416729"/>
              <a:gd name="connsiteY35" fmla="*/ 265006 h 7336356"/>
              <a:gd name="connsiteX36" fmla="*/ 2505848 w 3416729"/>
              <a:gd name="connsiteY36" fmla="*/ 260076 h 7336356"/>
              <a:gd name="connsiteX37" fmla="*/ 2522282 w 3416729"/>
              <a:gd name="connsiteY37" fmla="*/ 253913 h 7336356"/>
              <a:gd name="connsiteX38" fmla="*/ 2536662 w 3416729"/>
              <a:gd name="connsiteY38" fmla="*/ 246517 h 7336356"/>
              <a:gd name="connsiteX39" fmla="*/ 2550221 w 3416729"/>
              <a:gd name="connsiteY39" fmla="*/ 238300 h 7336356"/>
              <a:gd name="connsiteX40" fmla="*/ 2561314 w 3416729"/>
              <a:gd name="connsiteY40" fmla="*/ 229261 h 7336356"/>
              <a:gd name="connsiteX41" fmla="*/ 2571996 w 3416729"/>
              <a:gd name="connsiteY41" fmla="*/ 218990 h 7336356"/>
              <a:gd name="connsiteX42" fmla="*/ 2581857 w 3416729"/>
              <a:gd name="connsiteY42" fmla="*/ 208718 h 7336356"/>
              <a:gd name="connsiteX43" fmla="*/ 2590074 w 3416729"/>
              <a:gd name="connsiteY43" fmla="*/ 197625 h 7336356"/>
              <a:gd name="connsiteX44" fmla="*/ 2596648 w 3416729"/>
              <a:gd name="connsiteY44" fmla="*/ 185710 h 7336356"/>
              <a:gd name="connsiteX45" fmla="*/ 2603222 w 3416729"/>
              <a:gd name="connsiteY45" fmla="*/ 173795 h 7336356"/>
              <a:gd name="connsiteX46" fmla="*/ 2608563 w 3416729"/>
              <a:gd name="connsiteY46" fmla="*/ 161469 h 7336356"/>
              <a:gd name="connsiteX47" fmla="*/ 2613494 w 3416729"/>
              <a:gd name="connsiteY47" fmla="*/ 148732 h 7336356"/>
              <a:gd name="connsiteX48" fmla="*/ 2617602 w 3416729"/>
              <a:gd name="connsiteY48" fmla="*/ 135585 h 7336356"/>
              <a:gd name="connsiteX49" fmla="*/ 2621300 w 3416729"/>
              <a:gd name="connsiteY49" fmla="*/ 123259 h 7336356"/>
              <a:gd name="connsiteX50" fmla="*/ 2623765 w 3416729"/>
              <a:gd name="connsiteY50" fmla="*/ 110522 h 7336356"/>
              <a:gd name="connsiteX51" fmla="*/ 2626641 w 3416729"/>
              <a:gd name="connsiteY51" fmla="*/ 98196 h 7336356"/>
              <a:gd name="connsiteX52" fmla="*/ 2629106 w 3416729"/>
              <a:gd name="connsiteY52" fmla="*/ 86281 h 7336356"/>
              <a:gd name="connsiteX53" fmla="*/ 2633215 w 3416729"/>
              <a:gd name="connsiteY53" fmla="*/ 62862 h 7336356"/>
              <a:gd name="connsiteX54" fmla="*/ 2636913 w 3416729"/>
              <a:gd name="connsiteY54" fmla="*/ 42730 h 7336356"/>
              <a:gd name="connsiteX55" fmla="*/ 2638556 w 3416729"/>
              <a:gd name="connsiteY55" fmla="*/ 33280 h 7336356"/>
              <a:gd name="connsiteX56" fmla="*/ 2641022 w 3416729"/>
              <a:gd name="connsiteY56" fmla="*/ 25063 h 7336356"/>
              <a:gd name="connsiteX57" fmla="*/ 2643486 w 3416729"/>
              <a:gd name="connsiteY57" fmla="*/ 18078 h 7336356"/>
              <a:gd name="connsiteX58" fmla="*/ 2646774 w 3416729"/>
              <a:gd name="connsiteY58" fmla="*/ 11504 h 7336356"/>
              <a:gd name="connsiteX59" fmla="*/ 2650060 w 3416729"/>
              <a:gd name="connsiteY59" fmla="*/ 6985 h 7336356"/>
              <a:gd name="connsiteX60" fmla="*/ 2654169 w 3416729"/>
              <a:gd name="connsiteY60" fmla="*/ 3287 h 7336356"/>
              <a:gd name="connsiteX61" fmla="*/ 2658688 w 3416729"/>
              <a:gd name="connsiteY61" fmla="*/ 822 h 7336356"/>
              <a:gd name="connsiteX62" fmla="*/ 2664030 w 3416729"/>
              <a:gd name="connsiteY62" fmla="*/ 0 h 7336356"/>
              <a:gd name="connsiteX63" fmla="*/ 3009154 w 3416729"/>
              <a:gd name="connsiteY63" fmla="*/ 0 h 7336356"/>
              <a:gd name="connsiteX64" fmla="*/ 3036682 w 3416729"/>
              <a:gd name="connsiteY64" fmla="*/ 411 h 7336356"/>
              <a:gd name="connsiteX65" fmla="*/ 3062977 w 3416729"/>
              <a:gd name="connsiteY65" fmla="*/ 2876 h 7336356"/>
              <a:gd name="connsiteX66" fmla="*/ 3088450 w 3416729"/>
              <a:gd name="connsiteY66" fmla="*/ 6163 h 7336356"/>
              <a:gd name="connsiteX67" fmla="*/ 3112280 w 3416729"/>
              <a:gd name="connsiteY67" fmla="*/ 10682 h 7336356"/>
              <a:gd name="connsiteX68" fmla="*/ 3135699 w 3416729"/>
              <a:gd name="connsiteY68" fmla="*/ 16024 h 7336356"/>
              <a:gd name="connsiteX69" fmla="*/ 3157475 w 3416729"/>
              <a:gd name="connsiteY69" fmla="*/ 23419 h 7336356"/>
              <a:gd name="connsiteX70" fmla="*/ 3178840 w 3416729"/>
              <a:gd name="connsiteY70" fmla="*/ 31226 h 7336356"/>
              <a:gd name="connsiteX71" fmla="*/ 3198972 w 3416729"/>
              <a:gd name="connsiteY71" fmla="*/ 40675 h 7336356"/>
              <a:gd name="connsiteX72" fmla="*/ 3217872 w 3416729"/>
              <a:gd name="connsiteY72" fmla="*/ 50947 h 7336356"/>
              <a:gd name="connsiteX73" fmla="*/ 3235950 w 3416729"/>
              <a:gd name="connsiteY73" fmla="*/ 62862 h 7336356"/>
              <a:gd name="connsiteX74" fmla="*/ 3253206 w 3416729"/>
              <a:gd name="connsiteY74" fmla="*/ 75188 h 7336356"/>
              <a:gd name="connsiteX75" fmla="*/ 3269640 w 3416729"/>
              <a:gd name="connsiteY75" fmla="*/ 89157 h 7336356"/>
              <a:gd name="connsiteX76" fmla="*/ 3284842 w 3416729"/>
              <a:gd name="connsiteY76" fmla="*/ 103537 h 7336356"/>
              <a:gd name="connsiteX77" fmla="*/ 3298812 w 3416729"/>
              <a:gd name="connsiteY77" fmla="*/ 118739 h 7336356"/>
              <a:gd name="connsiteX78" fmla="*/ 3312370 w 3416729"/>
              <a:gd name="connsiteY78" fmla="*/ 135585 h 7336356"/>
              <a:gd name="connsiteX79" fmla="*/ 3325107 w 3416729"/>
              <a:gd name="connsiteY79" fmla="*/ 153252 h 7336356"/>
              <a:gd name="connsiteX80" fmla="*/ 3336611 w 3416729"/>
              <a:gd name="connsiteY80" fmla="*/ 170919 h 7336356"/>
              <a:gd name="connsiteX81" fmla="*/ 3347293 w 3416729"/>
              <a:gd name="connsiteY81" fmla="*/ 190229 h 7336356"/>
              <a:gd name="connsiteX82" fmla="*/ 3357565 w 3416729"/>
              <a:gd name="connsiteY82" fmla="*/ 210362 h 7336356"/>
              <a:gd name="connsiteX83" fmla="*/ 3366193 w 3416729"/>
              <a:gd name="connsiteY83" fmla="*/ 230905 h 7336356"/>
              <a:gd name="connsiteX84" fmla="*/ 3374821 w 3416729"/>
              <a:gd name="connsiteY84" fmla="*/ 252680 h 7336356"/>
              <a:gd name="connsiteX85" fmla="*/ 3382216 w 3416729"/>
              <a:gd name="connsiteY85" fmla="*/ 275278 h 7336356"/>
              <a:gd name="connsiteX86" fmla="*/ 3389201 w 3416729"/>
              <a:gd name="connsiteY86" fmla="*/ 297875 h 7336356"/>
              <a:gd name="connsiteX87" fmla="*/ 3395364 w 3416729"/>
              <a:gd name="connsiteY87" fmla="*/ 321705 h 7336356"/>
              <a:gd name="connsiteX88" fmla="*/ 3400294 w 3416729"/>
              <a:gd name="connsiteY88" fmla="*/ 346357 h 7336356"/>
              <a:gd name="connsiteX89" fmla="*/ 3404814 w 3416729"/>
              <a:gd name="connsiteY89" fmla="*/ 371420 h 7336356"/>
              <a:gd name="connsiteX90" fmla="*/ 3408512 w 3416729"/>
              <a:gd name="connsiteY90" fmla="*/ 396893 h 7336356"/>
              <a:gd name="connsiteX91" fmla="*/ 3411799 w 3416729"/>
              <a:gd name="connsiteY91" fmla="*/ 423188 h 7336356"/>
              <a:gd name="connsiteX92" fmla="*/ 3413853 w 3416729"/>
              <a:gd name="connsiteY92" fmla="*/ 449894 h 7336356"/>
              <a:gd name="connsiteX93" fmla="*/ 3415496 w 3416729"/>
              <a:gd name="connsiteY93" fmla="*/ 477422 h 7336356"/>
              <a:gd name="connsiteX94" fmla="*/ 3416318 w 3416729"/>
              <a:gd name="connsiteY94" fmla="*/ 504950 h 7336356"/>
              <a:gd name="connsiteX95" fmla="*/ 3416729 w 3416729"/>
              <a:gd name="connsiteY95" fmla="*/ 532888 h 7336356"/>
              <a:gd name="connsiteX96" fmla="*/ 3416729 w 3416729"/>
              <a:gd name="connsiteY96" fmla="*/ 6855647 h 7336356"/>
              <a:gd name="connsiteX97" fmla="*/ 3416318 w 3416729"/>
              <a:gd name="connsiteY97" fmla="*/ 6882764 h 7336356"/>
              <a:gd name="connsiteX98" fmla="*/ 3415086 w 3416729"/>
              <a:gd name="connsiteY98" fmla="*/ 6909881 h 7336356"/>
              <a:gd name="connsiteX99" fmla="*/ 3412210 w 3416729"/>
              <a:gd name="connsiteY99" fmla="*/ 6935765 h 7336356"/>
              <a:gd name="connsiteX100" fmla="*/ 3408922 w 3416729"/>
              <a:gd name="connsiteY100" fmla="*/ 6961239 h 7336356"/>
              <a:gd name="connsiteX101" fmla="*/ 3404814 w 3416729"/>
              <a:gd name="connsiteY101" fmla="*/ 6985891 h 7336356"/>
              <a:gd name="connsiteX102" fmla="*/ 3399473 w 3416729"/>
              <a:gd name="connsiteY102" fmla="*/ 7009721 h 7336356"/>
              <a:gd name="connsiteX103" fmla="*/ 3392899 w 3416729"/>
              <a:gd name="connsiteY103" fmla="*/ 7032729 h 7336356"/>
              <a:gd name="connsiteX104" fmla="*/ 3385914 w 3416729"/>
              <a:gd name="connsiteY104" fmla="*/ 7055326 h 7336356"/>
              <a:gd name="connsiteX105" fmla="*/ 3377697 w 3416729"/>
              <a:gd name="connsiteY105" fmla="*/ 7077102 h 7336356"/>
              <a:gd name="connsiteX106" fmla="*/ 3369069 w 3416729"/>
              <a:gd name="connsiteY106" fmla="*/ 7098056 h 7336356"/>
              <a:gd name="connsiteX107" fmla="*/ 3358798 w 3416729"/>
              <a:gd name="connsiteY107" fmla="*/ 7118188 h 7336356"/>
              <a:gd name="connsiteX108" fmla="*/ 3348526 w 3416729"/>
              <a:gd name="connsiteY108" fmla="*/ 7137909 h 7336356"/>
              <a:gd name="connsiteX109" fmla="*/ 3336611 w 3416729"/>
              <a:gd name="connsiteY109" fmla="*/ 7155987 h 7336356"/>
              <a:gd name="connsiteX110" fmla="*/ 3324285 w 3416729"/>
              <a:gd name="connsiteY110" fmla="*/ 7174065 h 7336356"/>
              <a:gd name="connsiteX111" fmla="*/ 3310726 w 3416729"/>
              <a:gd name="connsiteY111" fmla="*/ 7190911 h 7336356"/>
              <a:gd name="connsiteX112" fmla="*/ 3295936 w 3416729"/>
              <a:gd name="connsiteY112" fmla="*/ 7206935 h 7336356"/>
              <a:gd name="connsiteX113" fmla="*/ 3281144 w 3416729"/>
              <a:gd name="connsiteY113" fmla="*/ 7222137 h 7336356"/>
              <a:gd name="connsiteX114" fmla="*/ 3265532 w 3416729"/>
              <a:gd name="connsiteY114" fmla="*/ 7236517 h 7336356"/>
              <a:gd name="connsiteX115" fmla="*/ 3248276 w 3416729"/>
              <a:gd name="connsiteY115" fmla="*/ 7249664 h 7336356"/>
              <a:gd name="connsiteX116" fmla="*/ 3230608 w 3416729"/>
              <a:gd name="connsiteY116" fmla="*/ 7261990 h 7336356"/>
              <a:gd name="connsiteX117" fmla="*/ 3212120 w 3416729"/>
              <a:gd name="connsiteY117" fmla="*/ 7273905 h 7336356"/>
              <a:gd name="connsiteX118" fmla="*/ 3192809 w 3416729"/>
              <a:gd name="connsiteY118" fmla="*/ 7284587 h 7336356"/>
              <a:gd name="connsiteX119" fmla="*/ 3172677 w 3416729"/>
              <a:gd name="connsiteY119" fmla="*/ 7294037 h 7336356"/>
              <a:gd name="connsiteX120" fmla="*/ 3152134 w 3416729"/>
              <a:gd name="connsiteY120" fmla="*/ 7303076 h 7336356"/>
              <a:gd name="connsiteX121" fmla="*/ 3129947 w 3416729"/>
              <a:gd name="connsiteY121" fmla="*/ 7310883 h 7336356"/>
              <a:gd name="connsiteX122" fmla="*/ 3107761 w 3416729"/>
              <a:gd name="connsiteY122" fmla="*/ 7317457 h 7336356"/>
              <a:gd name="connsiteX123" fmla="*/ 3084752 w 3416729"/>
              <a:gd name="connsiteY123" fmla="*/ 7323209 h 7336356"/>
              <a:gd name="connsiteX124" fmla="*/ 3060512 w 3416729"/>
              <a:gd name="connsiteY124" fmla="*/ 7327728 h 7336356"/>
              <a:gd name="connsiteX125" fmla="*/ 3035860 w 3416729"/>
              <a:gd name="connsiteY125" fmla="*/ 7331837 h 7336356"/>
              <a:gd name="connsiteX126" fmla="*/ 3010386 w 3416729"/>
              <a:gd name="connsiteY126" fmla="*/ 7333891 h 7336356"/>
              <a:gd name="connsiteX127" fmla="*/ 2983680 w 3416729"/>
              <a:gd name="connsiteY127" fmla="*/ 7335945 h 7336356"/>
              <a:gd name="connsiteX128" fmla="*/ 2956974 w 3416729"/>
              <a:gd name="connsiteY128" fmla="*/ 7336356 h 7336356"/>
              <a:gd name="connsiteX129" fmla="*/ 459755 w 3416729"/>
              <a:gd name="connsiteY129" fmla="*/ 7336356 h 7336356"/>
              <a:gd name="connsiteX130" fmla="*/ 433870 w 3416729"/>
              <a:gd name="connsiteY130" fmla="*/ 7335945 h 7336356"/>
              <a:gd name="connsiteX131" fmla="*/ 408397 w 3416729"/>
              <a:gd name="connsiteY131" fmla="*/ 7333891 h 7336356"/>
              <a:gd name="connsiteX132" fmla="*/ 383745 w 3416729"/>
              <a:gd name="connsiteY132" fmla="*/ 7331837 h 7336356"/>
              <a:gd name="connsiteX133" fmla="*/ 359915 w 3416729"/>
              <a:gd name="connsiteY133" fmla="*/ 7328139 h 7336356"/>
              <a:gd name="connsiteX134" fmla="*/ 336496 w 3416729"/>
              <a:gd name="connsiteY134" fmla="*/ 7323619 h 7336356"/>
              <a:gd name="connsiteX135" fmla="*/ 313488 w 3416729"/>
              <a:gd name="connsiteY135" fmla="*/ 7317867 h 7336356"/>
              <a:gd name="connsiteX136" fmla="*/ 291712 w 3416729"/>
              <a:gd name="connsiteY136" fmla="*/ 7311293 h 7336356"/>
              <a:gd name="connsiteX137" fmla="*/ 269936 w 3416729"/>
              <a:gd name="connsiteY137" fmla="*/ 7303898 h 7336356"/>
              <a:gd name="connsiteX138" fmla="*/ 249393 w 3416729"/>
              <a:gd name="connsiteY138" fmla="*/ 7295681 h 7336356"/>
              <a:gd name="connsiteX139" fmla="*/ 229672 w 3416729"/>
              <a:gd name="connsiteY139" fmla="*/ 7285820 h 7336356"/>
              <a:gd name="connsiteX140" fmla="*/ 210361 w 3416729"/>
              <a:gd name="connsiteY140" fmla="*/ 7275959 h 7336356"/>
              <a:gd name="connsiteX141" fmla="*/ 191873 w 3416729"/>
              <a:gd name="connsiteY141" fmla="*/ 7264866 h 7336356"/>
              <a:gd name="connsiteX142" fmla="*/ 173795 w 3416729"/>
              <a:gd name="connsiteY142" fmla="*/ 7252540 h 7336356"/>
              <a:gd name="connsiteX143" fmla="*/ 156949 w 3416729"/>
              <a:gd name="connsiteY143" fmla="*/ 7239803 h 7336356"/>
              <a:gd name="connsiteX144" fmla="*/ 140926 w 3416729"/>
              <a:gd name="connsiteY144" fmla="*/ 7225834 h 7336356"/>
              <a:gd name="connsiteX145" fmla="*/ 125313 w 3416729"/>
              <a:gd name="connsiteY145" fmla="*/ 7211043 h 7336356"/>
              <a:gd name="connsiteX146" fmla="*/ 110522 w 3416729"/>
              <a:gd name="connsiteY146" fmla="*/ 7196252 h 7336356"/>
              <a:gd name="connsiteX147" fmla="*/ 96553 w 3416729"/>
              <a:gd name="connsiteY147" fmla="*/ 7179407 h 7336356"/>
              <a:gd name="connsiteX148" fmla="*/ 83816 w 3416729"/>
              <a:gd name="connsiteY148" fmla="*/ 7162561 h 7336356"/>
              <a:gd name="connsiteX149" fmla="*/ 71901 w 3416729"/>
              <a:gd name="connsiteY149" fmla="*/ 7145305 h 7336356"/>
              <a:gd name="connsiteX150" fmla="*/ 60397 w 3416729"/>
              <a:gd name="connsiteY150" fmla="*/ 7126405 h 7336356"/>
              <a:gd name="connsiteX151" fmla="*/ 50536 w 3416729"/>
              <a:gd name="connsiteY151" fmla="*/ 7107095 h 7336356"/>
              <a:gd name="connsiteX152" fmla="*/ 41086 w 3416729"/>
              <a:gd name="connsiteY152" fmla="*/ 7086963 h 7336356"/>
              <a:gd name="connsiteX153" fmla="*/ 32458 w 3416729"/>
              <a:gd name="connsiteY153" fmla="*/ 7066419 h 7336356"/>
              <a:gd name="connsiteX154" fmla="*/ 25063 w 3416729"/>
              <a:gd name="connsiteY154" fmla="*/ 7045055 h 7336356"/>
              <a:gd name="connsiteX155" fmla="*/ 18489 w 3416729"/>
              <a:gd name="connsiteY155" fmla="*/ 7022868 h 7336356"/>
              <a:gd name="connsiteX156" fmla="*/ 12737 w 3416729"/>
              <a:gd name="connsiteY156" fmla="*/ 7000271 h 7336356"/>
              <a:gd name="connsiteX157" fmla="*/ 8217 w 3416729"/>
              <a:gd name="connsiteY157" fmla="*/ 6976441 h 7336356"/>
              <a:gd name="connsiteX158" fmla="*/ 4519 w 3416729"/>
              <a:gd name="connsiteY158" fmla="*/ 6952611 h 7336356"/>
              <a:gd name="connsiteX159" fmla="*/ 2465 w 3416729"/>
              <a:gd name="connsiteY159" fmla="*/ 6927959 h 7336356"/>
              <a:gd name="connsiteX160" fmla="*/ 411 w 3416729"/>
              <a:gd name="connsiteY160" fmla="*/ 6902486 h 7336356"/>
              <a:gd name="connsiteX161" fmla="*/ 0 w 3416729"/>
              <a:gd name="connsiteY161" fmla="*/ 6876601 h 7336356"/>
              <a:gd name="connsiteX162" fmla="*/ 0 w 3416729"/>
              <a:gd name="connsiteY162" fmla="*/ 501663 h 7336356"/>
              <a:gd name="connsiteX163" fmla="*/ 411 w 3416729"/>
              <a:gd name="connsiteY163" fmla="*/ 474957 h 7336356"/>
              <a:gd name="connsiteX164" fmla="*/ 1233 w 3416729"/>
              <a:gd name="connsiteY164" fmla="*/ 449072 h 7336356"/>
              <a:gd name="connsiteX165" fmla="*/ 3287 w 3416729"/>
              <a:gd name="connsiteY165" fmla="*/ 423188 h 7336356"/>
              <a:gd name="connsiteX166" fmla="*/ 6163 w 3416729"/>
              <a:gd name="connsiteY166" fmla="*/ 398536 h 7336356"/>
              <a:gd name="connsiteX167" fmla="*/ 9039 w 3416729"/>
              <a:gd name="connsiteY167" fmla="*/ 373885 h 7336356"/>
              <a:gd name="connsiteX168" fmla="*/ 13148 w 3416729"/>
              <a:gd name="connsiteY168" fmla="*/ 349233 h 7336356"/>
              <a:gd name="connsiteX169" fmla="*/ 18489 w 3416729"/>
              <a:gd name="connsiteY169" fmla="*/ 325814 h 7336356"/>
              <a:gd name="connsiteX170" fmla="*/ 24241 w 3416729"/>
              <a:gd name="connsiteY170" fmla="*/ 303216 h 7336356"/>
              <a:gd name="connsiteX171" fmla="*/ 30815 w 3416729"/>
              <a:gd name="connsiteY171" fmla="*/ 280619 h 7336356"/>
              <a:gd name="connsiteX172" fmla="*/ 38210 w 3416729"/>
              <a:gd name="connsiteY172" fmla="*/ 259254 h 7336356"/>
              <a:gd name="connsiteX173" fmla="*/ 46017 w 3416729"/>
              <a:gd name="connsiteY173" fmla="*/ 237889 h 7336356"/>
              <a:gd name="connsiteX174" fmla="*/ 55056 w 3416729"/>
              <a:gd name="connsiteY174" fmla="*/ 217757 h 7336356"/>
              <a:gd name="connsiteX175" fmla="*/ 64505 w 3416729"/>
              <a:gd name="connsiteY175" fmla="*/ 198036 h 7336356"/>
              <a:gd name="connsiteX176" fmla="*/ 74777 w 3416729"/>
              <a:gd name="connsiteY176" fmla="*/ 179136 h 7336356"/>
              <a:gd name="connsiteX177" fmla="*/ 86281 w 3416729"/>
              <a:gd name="connsiteY177" fmla="*/ 161469 h 7336356"/>
              <a:gd name="connsiteX178" fmla="*/ 98196 w 3416729"/>
              <a:gd name="connsiteY178" fmla="*/ 143802 h 7336356"/>
              <a:gd name="connsiteX179" fmla="*/ 111344 w 3416729"/>
              <a:gd name="connsiteY179" fmla="*/ 127367 h 7336356"/>
              <a:gd name="connsiteX180" fmla="*/ 125313 w 3416729"/>
              <a:gd name="connsiteY180" fmla="*/ 111755 h 7336356"/>
              <a:gd name="connsiteX181" fmla="*/ 139282 w 3416729"/>
              <a:gd name="connsiteY181" fmla="*/ 97374 h 7336356"/>
              <a:gd name="connsiteX182" fmla="*/ 154895 w 3416729"/>
              <a:gd name="connsiteY182" fmla="*/ 83405 h 7336356"/>
              <a:gd name="connsiteX183" fmla="*/ 171329 w 3416729"/>
              <a:gd name="connsiteY183" fmla="*/ 70668 h 7336356"/>
              <a:gd name="connsiteX184" fmla="*/ 188586 w 3416729"/>
              <a:gd name="connsiteY184" fmla="*/ 59164 h 7336356"/>
              <a:gd name="connsiteX185" fmla="*/ 206253 w 3416729"/>
              <a:gd name="connsiteY185" fmla="*/ 48071 h 7336356"/>
              <a:gd name="connsiteX186" fmla="*/ 225152 w 3416729"/>
              <a:gd name="connsiteY186" fmla="*/ 38621 h 7336356"/>
              <a:gd name="connsiteX187" fmla="*/ 244874 w 3416729"/>
              <a:gd name="connsiteY187" fmla="*/ 29171 h 7336356"/>
              <a:gd name="connsiteX188" fmla="*/ 265417 w 3416729"/>
              <a:gd name="connsiteY188" fmla="*/ 22187 h 7336356"/>
              <a:gd name="connsiteX189" fmla="*/ 287193 w 3416729"/>
              <a:gd name="connsiteY189" fmla="*/ 15202 h 7336356"/>
              <a:gd name="connsiteX190" fmla="*/ 308968 w 3416729"/>
              <a:gd name="connsiteY190" fmla="*/ 10272 h 7336356"/>
              <a:gd name="connsiteX191" fmla="*/ 332387 w 3416729"/>
              <a:gd name="connsiteY191" fmla="*/ 5341 h 7336356"/>
              <a:gd name="connsiteX192" fmla="*/ 356628 w 3416729"/>
              <a:gd name="connsiteY192" fmla="*/ 2465 h 7336356"/>
              <a:gd name="connsiteX193" fmla="*/ 381691 w 3416729"/>
              <a:gd name="connsiteY193" fmla="*/ 411 h 733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3416729" h="7336356">
                <a:moveTo>
                  <a:pt x="407575" y="0"/>
                </a:moveTo>
                <a:lnTo>
                  <a:pt x="752699" y="0"/>
                </a:lnTo>
                <a:lnTo>
                  <a:pt x="758040" y="822"/>
                </a:lnTo>
                <a:lnTo>
                  <a:pt x="762560" y="3287"/>
                </a:lnTo>
                <a:lnTo>
                  <a:pt x="766669" y="6985"/>
                </a:lnTo>
                <a:lnTo>
                  <a:pt x="769956" y="11504"/>
                </a:lnTo>
                <a:lnTo>
                  <a:pt x="773242" y="18078"/>
                </a:lnTo>
                <a:lnTo>
                  <a:pt x="775708" y="25063"/>
                </a:lnTo>
                <a:lnTo>
                  <a:pt x="778173" y="33280"/>
                </a:lnTo>
                <a:lnTo>
                  <a:pt x="779816" y="42730"/>
                </a:lnTo>
                <a:lnTo>
                  <a:pt x="783514" y="62862"/>
                </a:lnTo>
                <a:lnTo>
                  <a:pt x="787623" y="86281"/>
                </a:lnTo>
                <a:lnTo>
                  <a:pt x="790088" y="98196"/>
                </a:lnTo>
                <a:lnTo>
                  <a:pt x="792964" y="110522"/>
                </a:lnTo>
                <a:lnTo>
                  <a:pt x="795429" y="123259"/>
                </a:lnTo>
                <a:lnTo>
                  <a:pt x="799127" y="135585"/>
                </a:lnTo>
                <a:lnTo>
                  <a:pt x="803235" y="148732"/>
                </a:lnTo>
                <a:lnTo>
                  <a:pt x="808166" y="161469"/>
                </a:lnTo>
                <a:lnTo>
                  <a:pt x="813507" y="173795"/>
                </a:lnTo>
                <a:lnTo>
                  <a:pt x="820081" y="185710"/>
                </a:lnTo>
                <a:lnTo>
                  <a:pt x="826654" y="197625"/>
                </a:lnTo>
                <a:lnTo>
                  <a:pt x="834872" y="208718"/>
                </a:lnTo>
                <a:lnTo>
                  <a:pt x="844732" y="218990"/>
                </a:lnTo>
                <a:lnTo>
                  <a:pt x="855415" y="229261"/>
                </a:lnTo>
                <a:lnTo>
                  <a:pt x="866508" y="238300"/>
                </a:lnTo>
                <a:lnTo>
                  <a:pt x="880067" y="246517"/>
                </a:lnTo>
                <a:lnTo>
                  <a:pt x="894447" y="253913"/>
                </a:lnTo>
                <a:lnTo>
                  <a:pt x="910881" y="260076"/>
                </a:lnTo>
                <a:lnTo>
                  <a:pt x="928548" y="265006"/>
                </a:lnTo>
                <a:lnTo>
                  <a:pt x="948270" y="268704"/>
                </a:lnTo>
                <a:lnTo>
                  <a:pt x="969224" y="271169"/>
                </a:lnTo>
                <a:lnTo>
                  <a:pt x="992643" y="271991"/>
                </a:lnTo>
                <a:lnTo>
                  <a:pt x="2424086" y="271991"/>
                </a:lnTo>
                <a:lnTo>
                  <a:pt x="2447505" y="271169"/>
                </a:lnTo>
                <a:lnTo>
                  <a:pt x="2468459" y="268704"/>
                </a:lnTo>
                <a:lnTo>
                  <a:pt x="2488181" y="265006"/>
                </a:lnTo>
                <a:lnTo>
                  <a:pt x="2505848" y="260076"/>
                </a:lnTo>
                <a:lnTo>
                  <a:pt x="2522282" y="253913"/>
                </a:lnTo>
                <a:lnTo>
                  <a:pt x="2536662" y="246517"/>
                </a:lnTo>
                <a:lnTo>
                  <a:pt x="2550221" y="238300"/>
                </a:lnTo>
                <a:lnTo>
                  <a:pt x="2561314" y="229261"/>
                </a:lnTo>
                <a:lnTo>
                  <a:pt x="2571996" y="218990"/>
                </a:lnTo>
                <a:lnTo>
                  <a:pt x="2581857" y="208718"/>
                </a:lnTo>
                <a:lnTo>
                  <a:pt x="2590074" y="197625"/>
                </a:lnTo>
                <a:lnTo>
                  <a:pt x="2596648" y="185710"/>
                </a:lnTo>
                <a:lnTo>
                  <a:pt x="2603222" y="173795"/>
                </a:lnTo>
                <a:lnTo>
                  <a:pt x="2608563" y="161469"/>
                </a:lnTo>
                <a:lnTo>
                  <a:pt x="2613494" y="148732"/>
                </a:lnTo>
                <a:lnTo>
                  <a:pt x="2617602" y="135585"/>
                </a:lnTo>
                <a:lnTo>
                  <a:pt x="2621300" y="123259"/>
                </a:lnTo>
                <a:lnTo>
                  <a:pt x="2623765" y="110522"/>
                </a:lnTo>
                <a:lnTo>
                  <a:pt x="2626641" y="98196"/>
                </a:lnTo>
                <a:lnTo>
                  <a:pt x="2629106" y="86281"/>
                </a:lnTo>
                <a:lnTo>
                  <a:pt x="2633215" y="62862"/>
                </a:lnTo>
                <a:lnTo>
                  <a:pt x="2636913" y="42730"/>
                </a:lnTo>
                <a:lnTo>
                  <a:pt x="2638556" y="33280"/>
                </a:lnTo>
                <a:lnTo>
                  <a:pt x="2641022" y="25063"/>
                </a:lnTo>
                <a:lnTo>
                  <a:pt x="2643486" y="18078"/>
                </a:lnTo>
                <a:lnTo>
                  <a:pt x="2646774" y="11504"/>
                </a:lnTo>
                <a:lnTo>
                  <a:pt x="2650060" y="6985"/>
                </a:lnTo>
                <a:lnTo>
                  <a:pt x="2654169" y="3287"/>
                </a:lnTo>
                <a:lnTo>
                  <a:pt x="2658688" y="822"/>
                </a:lnTo>
                <a:lnTo>
                  <a:pt x="2664030" y="0"/>
                </a:lnTo>
                <a:lnTo>
                  <a:pt x="3009154" y="0"/>
                </a:lnTo>
                <a:lnTo>
                  <a:pt x="3036682" y="411"/>
                </a:lnTo>
                <a:lnTo>
                  <a:pt x="3062977" y="2876"/>
                </a:lnTo>
                <a:lnTo>
                  <a:pt x="3088450" y="6163"/>
                </a:lnTo>
                <a:lnTo>
                  <a:pt x="3112280" y="10682"/>
                </a:lnTo>
                <a:lnTo>
                  <a:pt x="3135699" y="16024"/>
                </a:lnTo>
                <a:lnTo>
                  <a:pt x="3157475" y="23419"/>
                </a:lnTo>
                <a:lnTo>
                  <a:pt x="3178840" y="31226"/>
                </a:lnTo>
                <a:lnTo>
                  <a:pt x="3198972" y="40675"/>
                </a:lnTo>
                <a:lnTo>
                  <a:pt x="3217872" y="50947"/>
                </a:lnTo>
                <a:lnTo>
                  <a:pt x="3235950" y="62862"/>
                </a:lnTo>
                <a:lnTo>
                  <a:pt x="3253206" y="75188"/>
                </a:lnTo>
                <a:lnTo>
                  <a:pt x="3269640" y="89157"/>
                </a:lnTo>
                <a:lnTo>
                  <a:pt x="3284842" y="103537"/>
                </a:lnTo>
                <a:lnTo>
                  <a:pt x="3298812" y="118739"/>
                </a:lnTo>
                <a:lnTo>
                  <a:pt x="3312370" y="135585"/>
                </a:lnTo>
                <a:lnTo>
                  <a:pt x="3325107" y="153252"/>
                </a:lnTo>
                <a:lnTo>
                  <a:pt x="3336611" y="170919"/>
                </a:lnTo>
                <a:lnTo>
                  <a:pt x="3347293" y="190229"/>
                </a:lnTo>
                <a:lnTo>
                  <a:pt x="3357565" y="210362"/>
                </a:lnTo>
                <a:lnTo>
                  <a:pt x="3366193" y="230905"/>
                </a:lnTo>
                <a:lnTo>
                  <a:pt x="3374821" y="252680"/>
                </a:lnTo>
                <a:lnTo>
                  <a:pt x="3382216" y="275278"/>
                </a:lnTo>
                <a:lnTo>
                  <a:pt x="3389201" y="297875"/>
                </a:lnTo>
                <a:lnTo>
                  <a:pt x="3395364" y="321705"/>
                </a:lnTo>
                <a:lnTo>
                  <a:pt x="3400294" y="346357"/>
                </a:lnTo>
                <a:lnTo>
                  <a:pt x="3404814" y="371420"/>
                </a:lnTo>
                <a:lnTo>
                  <a:pt x="3408512" y="396893"/>
                </a:lnTo>
                <a:lnTo>
                  <a:pt x="3411799" y="423188"/>
                </a:lnTo>
                <a:lnTo>
                  <a:pt x="3413853" y="449894"/>
                </a:lnTo>
                <a:lnTo>
                  <a:pt x="3415496" y="477422"/>
                </a:lnTo>
                <a:lnTo>
                  <a:pt x="3416318" y="504950"/>
                </a:lnTo>
                <a:lnTo>
                  <a:pt x="3416729" y="532888"/>
                </a:lnTo>
                <a:lnTo>
                  <a:pt x="3416729" y="6855647"/>
                </a:lnTo>
                <a:lnTo>
                  <a:pt x="3416318" y="6882764"/>
                </a:lnTo>
                <a:lnTo>
                  <a:pt x="3415086" y="6909881"/>
                </a:lnTo>
                <a:lnTo>
                  <a:pt x="3412210" y="6935765"/>
                </a:lnTo>
                <a:lnTo>
                  <a:pt x="3408922" y="6961239"/>
                </a:lnTo>
                <a:lnTo>
                  <a:pt x="3404814" y="6985891"/>
                </a:lnTo>
                <a:lnTo>
                  <a:pt x="3399473" y="7009721"/>
                </a:lnTo>
                <a:lnTo>
                  <a:pt x="3392899" y="7032729"/>
                </a:lnTo>
                <a:lnTo>
                  <a:pt x="3385914" y="7055326"/>
                </a:lnTo>
                <a:lnTo>
                  <a:pt x="3377697" y="7077102"/>
                </a:lnTo>
                <a:lnTo>
                  <a:pt x="3369069" y="7098056"/>
                </a:lnTo>
                <a:lnTo>
                  <a:pt x="3358798" y="7118188"/>
                </a:lnTo>
                <a:lnTo>
                  <a:pt x="3348526" y="7137909"/>
                </a:lnTo>
                <a:lnTo>
                  <a:pt x="3336611" y="7155987"/>
                </a:lnTo>
                <a:lnTo>
                  <a:pt x="3324285" y="7174065"/>
                </a:lnTo>
                <a:lnTo>
                  <a:pt x="3310726" y="7190911"/>
                </a:lnTo>
                <a:lnTo>
                  <a:pt x="3295936" y="7206935"/>
                </a:lnTo>
                <a:lnTo>
                  <a:pt x="3281144" y="7222137"/>
                </a:lnTo>
                <a:lnTo>
                  <a:pt x="3265532" y="7236517"/>
                </a:lnTo>
                <a:lnTo>
                  <a:pt x="3248276" y="7249664"/>
                </a:lnTo>
                <a:lnTo>
                  <a:pt x="3230608" y="7261990"/>
                </a:lnTo>
                <a:lnTo>
                  <a:pt x="3212120" y="7273905"/>
                </a:lnTo>
                <a:lnTo>
                  <a:pt x="3192809" y="7284587"/>
                </a:lnTo>
                <a:lnTo>
                  <a:pt x="3172677" y="7294037"/>
                </a:lnTo>
                <a:lnTo>
                  <a:pt x="3152134" y="7303076"/>
                </a:lnTo>
                <a:lnTo>
                  <a:pt x="3129947" y="7310883"/>
                </a:lnTo>
                <a:lnTo>
                  <a:pt x="3107761" y="7317457"/>
                </a:lnTo>
                <a:lnTo>
                  <a:pt x="3084752" y="7323209"/>
                </a:lnTo>
                <a:lnTo>
                  <a:pt x="3060512" y="7327728"/>
                </a:lnTo>
                <a:lnTo>
                  <a:pt x="3035860" y="7331837"/>
                </a:lnTo>
                <a:lnTo>
                  <a:pt x="3010386" y="7333891"/>
                </a:lnTo>
                <a:lnTo>
                  <a:pt x="2983680" y="7335945"/>
                </a:lnTo>
                <a:lnTo>
                  <a:pt x="2956974" y="7336356"/>
                </a:lnTo>
                <a:lnTo>
                  <a:pt x="459755" y="7336356"/>
                </a:lnTo>
                <a:lnTo>
                  <a:pt x="433870" y="7335945"/>
                </a:lnTo>
                <a:lnTo>
                  <a:pt x="408397" y="7333891"/>
                </a:lnTo>
                <a:lnTo>
                  <a:pt x="383745" y="7331837"/>
                </a:lnTo>
                <a:lnTo>
                  <a:pt x="359915" y="7328139"/>
                </a:lnTo>
                <a:lnTo>
                  <a:pt x="336496" y="7323619"/>
                </a:lnTo>
                <a:lnTo>
                  <a:pt x="313488" y="7317867"/>
                </a:lnTo>
                <a:lnTo>
                  <a:pt x="291712" y="7311293"/>
                </a:lnTo>
                <a:lnTo>
                  <a:pt x="269936" y="7303898"/>
                </a:lnTo>
                <a:lnTo>
                  <a:pt x="249393" y="7295681"/>
                </a:lnTo>
                <a:lnTo>
                  <a:pt x="229672" y="7285820"/>
                </a:lnTo>
                <a:lnTo>
                  <a:pt x="210361" y="7275959"/>
                </a:lnTo>
                <a:lnTo>
                  <a:pt x="191873" y="7264866"/>
                </a:lnTo>
                <a:lnTo>
                  <a:pt x="173795" y="7252540"/>
                </a:lnTo>
                <a:lnTo>
                  <a:pt x="156949" y="7239803"/>
                </a:lnTo>
                <a:lnTo>
                  <a:pt x="140926" y="7225834"/>
                </a:lnTo>
                <a:lnTo>
                  <a:pt x="125313" y="7211043"/>
                </a:lnTo>
                <a:lnTo>
                  <a:pt x="110522" y="7196252"/>
                </a:lnTo>
                <a:lnTo>
                  <a:pt x="96553" y="7179407"/>
                </a:lnTo>
                <a:lnTo>
                  <a:pt x="83816" y="7162561"/>
                </a:lnTo>
                <a:lnTo>
                  <a:pt x="71901" y="7145305"/>
                </a:lnTo>
                <a:lnTo>
                  <a:pt x="60397" y="7126405"/>
                </a:lnTo>
                <a:lnTo>
                  <a:pt x="50536" y="7107095"/>
                </a:lnTo>
                <a:lnTo>
                  <a:pt x="41086" y="7086963"/>
                </a:lnTo>
                <a:lnTo>
                  <a:pt x="32458" y="7066419"/>
                </a:lnTo>
                <a:lnTo>
                  <a:pt x="25063" y="7045055"/>
                </a:lnTo>
                <a:lnTo>
                  <a:pt x="18489" y="7022868"/>
                </a:lnTo>
                <a:lnTo>
                  <a:pt x="12737" y="7000271"/>
                </a:lnTo>
                <a:lnTo>
                  <a:pt x="8217" y="6976441"/>
                </a:lnTo>
                <a:lnTo>
                  <a:pt x="4519" y="6952611"/>
                </a:lnTo>
                <a:lnTo>
                  <a:pt x="2465" y="6927959"/>
                </a:lnTo>
                <a:lnTo>
                  <a:pt x="411" y="6902486"/>
                </a:lnTo>
                <a:lnTo>
                  <a:pt x="0" y="6876601"/>
                </a:lnTo>
                <a:lnTo>
                  <a:pt x="0" y="501663"/>
                </a:lnTo>
                <a:lnTo>
                  <a:pt x="411" y="474957"/>
                </a:lnTo>
                <a:lnTo>
                  <a:pt x="1233" y="449072"/>
                </a:lnTo>
                <a:lnTo>
                  <a:pt x="3287" y="423188"/>
                </a:lnTo>
                <a:lnTo>
                  <a:pt x="6163" y="398536"/>
                </a:lnTo>
                <a:lnTo>
                  <a:pt x="9039" y="373885"/>
                </a:lnTo>
                <a:lnTo>
                  <a:pt x="13148" y="349233"/>
                </a:lnTo>
                <a:lnTo>
                  <a:pt x="18489" y="325814"/>
                </a:lnTo>
                <a:lnTo>
                  <a:pt x="24241" y="303216"/>
                </a:lnTo>
                <a:lnTo>
                  <a:pt x="30815" y="280619"/>
                </a:lnTo>
                <a:lnTo>
                  <a:pt x="38210" y="259254"/>
                </a:lnTo>
                <a:lnTo>
                  <a:pt x="46017" y="237889"/>
                </a:lnTo>
                <a:lnTo>
                  <a:pt x="55056" y="217757"/>
                </a:lnTo>
                <a:lnTo>
                  <a:pt x="64505" y="198036"/>
                </a:lnTo>
                <a:lnTo>
                  <a:pt x="74777" y="179136"/>
                </a:lnTo>
                <a:lnTo>
                  <a:pt x="86281" y="161469"/>
                </a:lnTo>
                <a:lnTo>
                  <a:pt x="98196" y="143802"/>
                </a:lnTo>
                <a:lnTo>
                  <a:pt x="111344" y="127367"/>
                </a:lnTo>
                <a:lnTo>
                  <a:pt x="125313" y="111755"/>
                </a:lnTo>
                <a:lnTo>
                  <a:pt x="139282" y="97374"/>
                </a:lnTo>
                <a:lnTo>
                  <a:pt x="154895" y="83405"/>
                </a:lnTo>
                <a:lnTo>
                  <a:pt x="171329" y="70668"/>
                </a:lnTo>
                <a:lnTo>
                  <a:pt x="188586" y="59164"/>
                </a:lnTo>
                <a:lnTo>
                  <a:pt x="206253" y="48071"/>
                </a:lnTo>
                <a:lnTo>
                  <a:pt x="225152" y="38621"/>
                </a:lnTo>
                <a:lnTo>
                  <a:pt x="244874" y="29171"/>
                </a:lnTo>
                <a:lnTo>
                  <a:pt x="265417" y="22187"/>
                </a:lnTo>
                <a:lnTo>
                  <a:pt x="287193" y="15202"/>
                </a:lnTo>
                <a:lnTo>
                  <a:pt x="308968" y="10272"/>
                </a:lnTo>
                <a:lnTo>
                  <a:pt x="332387" y="5341"/>
                </a:lnTo>
                <a:lnTo>
                  <a:pt x="356628" y="2465"/>
                </a:lnTo>
                <a:lnTo>
                  <a:pt x="381691" y="411"/>
                </a:lnTo>
                <a:close/>
              </a:path>
            </a:pathLst>
          </a:custGeom>
          <a:solidFill>
            <a:schemeClr val="bg1">
              <a:lumMod val="75000"/>
            </a:schemeClr>
          </a:solidFill>
          <a:ln>
            <a:noFill/>
          </a:ln>
          <a:effectLst/>
        </p:spPr>
        <p:txBody>
          <a:bodyPr vert="horz" wrap="square" lIns="91440" tIns="45720" rIns="91440" bIns="45720" numCol="1" anchor="t" anchorCtr="0" compatLnSpc="1">
            <a:prstTxWarp prst="textNoShape">
              <a:avLst/>
            </a:prstTxWarp>
            <a:noAutofit/>
          </a:bodyPr>
          <a:lstStyle>
            <a:lvl1pPr>
              <a:defRPr lang="ru-RU" sz="100">
                <a:solidFill>
                  <a:schemeClr val="tx1"/>
                </a:solidFill>
              </a:defRPr>
            </a:lvl1pPr>
          </a:lstStyle>
          <a:p>
            <a:pPr lvl="0"/>
            <a:endParaRPr lang="ru-RU"/>
          </a:p>
        </p:txBody>
      </p:sp>
    </p:spTree>
    <p:extLst>
      <p:ext uri="{BB962C8B-B14F-4D97-AF65-F5344CB8AC3E}">
        <p14:creationId xmlns:p14="http://schemas.microsoft.com/office/powerpoint/2010/main" val="21496261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melines (17-05-22)-08">
    <p:spTree>
      <p:nvGrpSpPr>
        <p:cNvPr id="1" name=""/>
        <p:cNvGrpSpPr/>
        <p:nvPr/>
      </p:nvGrpSpPr>
      <p:grpSpPr>
        <a:xfrm>
          <a:off x="0" y="0"/>
          <a:ext cx="0" cy="0"/>
          <a:chOff x="0" y="0"/>
          <a:chExt cx="0" cy="0"/>
        </a:xfrm>
      </p:grpSpPr>
      <p:sp>
        <p:nvSpPr>
          <p:cNvPr id="12" name="Рисунок 2">
            <a:extLst>
              <a:ext uri="{FF2B5EF4-FFF2-40B4-BE49-F238E27FC236}">
                <a16:creationId xmlns:a16="http://schemas.microsoft.com/office/drawing/2014/main" id="{5A60C4BD-977B-4E1F-8E28-F0C2E5CA83EA}"/>
              </a:ext>
            </a:extLst>
          </p:cNvPr>
          <p:cNvSpPr>
            <a:spLocks noGrp="1"/>
          </p:cNvSpPr>
          <p:nvPr>
            <p:ph type="pic" sz="quarter" idx="11"/>
          </p:nvPr>
        </p:nvSpPr>
        <p:spPr>
          <a:xfrm>
            <a:off x="0" y="1212935"/>
            <a:ext cx="12192000" cy="5645066"/>
          </a:xfrm>
          <a:custGeom>
            <a:avLst/>
            <a:gdLst>
              <a:gd name="connsiteX0" fmla="*/ 18287999 w 18287999"/>
              <a:gd name="connsiteY0" fmla="*/ 0 h 8468903"/>
              <a:gd name="connsiteX1" fmla="*/ 18287999 w 18287999"/>
              <a:gd name="connsiteY1" fmla="*/ 8468903 h 8468903"/>
              <a:gd name="connsiteX2" fmla="*/ 0 w 18287999"/>
              <a:gd name="connsiteY2" fmla="*/ 8468903 h 8468903"/>
              <a:gd name="connsiteX3" fmla="*/ 0 w 18287999"/>
              <a:gd name="connsiteY3" fmla="*/ 6735333 h 8468903"/>
            </a:gdLst>
            <a:ahLst/>
            <a:cxnLst>
              <a:cxn ang="0">
                <a:pos x="connsiteX0" y="connsiteY0"/>
              </a:cxn>
              <a:cxn ang="0">
                <a:pos x="connsiteX1" y="connsiteY1"/>
              </a:cxn>
              <a:cxn ang="0">
                <a:pos x="connsiteX2" y="connsiteY2"/>
              </a:cxn>
              <a:cxn ang="0">
                <a:pos x="connsiteX3" y="connsiteY3"/>
              </a:cxn>
            </a:cxnLst>
            <a:rect l="l" t="t" r="r" b="b"/>
            <a:pathLst>
              <a:path w="18287999" h="8468903">
                <a:moveTo>
                  <a:pt x="18287999" y="0"/>
                </a:moveTo>
                <a:lnTo>
                  <a:pt x="18287999" y="8468903"/>
                </a:lnTo>
                <a:lnTo>
                  <a:pt x="0" y="8468903"/>
                </a:lnTo>
                <a:lnTo>
                  <a:pt x="0" y="67353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noAutofit/>
          </a:bodyPr>
          <a:lstStyle>
            <a:lvl1pPr>
              <a:defRPr lang="ru-RU" sz="100"/>
            </a:lvl1pPr>
          </a:lstStyle>
          <a:p>
            <a:pPr lvl="0"/>
            <a:endParaRPr lang="ru-RU">
              <a:solidFill>
                <a:schemeClr val="tx1"/>
              </a:solidFill>
              <a:latin typeface="Calibri" panose="020F0502020204030204" pitchFamily="34" charset="0"/>
            </a:endParaRPr>
          </a:p>
        </p:txBody>
      </p:sp>
    </p:spTree>
    <p:extLst>
      <p:ext uri="{BB962C8B-B14F-4D97-AF65-F5344CB8AC3E}">
        <p14:creationId xmlns:p14="http://schemas.microsoft.com/office/powerpoint/2010/main" val="5712775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meline (17-04-23)-07">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C58BA50C-1628-4C33-9458-FFC79B85D0AF}"/>
              </a:ext>
            </a:extLst>
          </p:cNvPr>
          <p:cNvSpPr>
            <a:spLocks noGrp="1"/>
          </p:cNvSpPr>
          <p:nvPr>
            <p:ph type="pic" sz="quarter" idx="22"/>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4" name="Рисунок 2">
            <a:extLst>
              <a:ext uri="{FF2B5EF4-FFF2-40B4-BE49-F238E27FC236}">
                <a16:creationId xmlns:a16="http://schemas.microsoft.com/office/drawing/2014/main" id="{8A635EB4-6B31-4F85-8B26-B649B4EBC0A1}"/>
              </a:ext>
            </a:extLst>
          </p:cNvPr>
          <p:cNvSpPr>
            <a:spLocks noGrp="1"/>
          </p:cNvSpPr>
          <p:nvPr>
            <p:ph type="pic" sz="quarter" idx="15"/>
          </p:nvPr>
        </p:nvSpPr>
        <p:spPr>
          <a:xfrm rot="10800000" flipV="1">
            <a:off x="3825275" y="2384469"/>
            <a:ext cx="1117565" cy="1115842"/>
          </a:xfrm>
          <a:prstGeom prst="ellipse">
            <a:avLst/>
          </a:prstGeom>
          <a:solidFill>
            <a:srgbClr val="E6E6E6"/>
          </a:solidFill>
          <a:ln w="76200">
            <a:solidFill>
              <a:schemeClr val="bg2"/>
            </a:solidFill>
          </a:ln>
          <a:effectLst/>
        </p:spPr>
        <p:txBody>
          <a:bodyPr vert="horz" wrap="square" lIns="91440" tIns="45720" rIns="91440" bIns="45720" numCol="1" anchor="t" anchorCtr="0" compatLnSpc="1">
            <a:prstTxWarp prst="textNoShape">
              <a:avLst/>
            </a:prstTxWarp>
          </a:bodyPr>
          <a:lstStyle>
            <a:lvl1pPr>
              <a:defRPr lang="ru-RU" sz="100" dirty="0">
                <a:solidFill>
                  <a:schemeClr val="tx1"/>
                </a:solidFill>
              </a:defRPr>
            </a:lvl1pPr>
          </a:lstStyle>
          <a:p>
            <a:pPr lvl="0"/>
            <a:endParaRPr lang="ru-RU"/>
          </a:p>
        </p:txBody>
      </p:sp>
      <p:sp>
        <p:nvSpPr>
          <p:cNvPr id="8" name="Рисунок 2">
            <a:extLst>
              <a:ext uri="{FF2B5EF4-FFF2-40B4-BE49-F238E27FC236}">
                <a16:creationId xmlns:a16="http://schemas.microsoft.com/office/drawing/2014/main" id="{A3090A5B-DAF6-4A35-863D-58BD8DE88590}"/>
              </a:ext>
            </a:extLst>
          </p:cNvPr>
          <p:cNvSpPr>
            <a:spLocks noGrp="1"/>
          </p:cNvSpPr>
          <p:nvPr>
            <p:ph type="pic" sz="quarter" idx="23"/>
          </p:nvPr>
        </p:nvSpPr>
        <p:spPr>
          <a:xfrm rot="10800000" flipV="1">
            <a:off x="6838688" y="4706597"/>
            <a:ext cx="1117565" cy="1115842"/>
          </a:xfrm>
          <a:prstGeom prst="ellipse">
            <a:avLst/>
          </a:prstGeom>
          <a:solidFill>
            <a:srgbClr val="E6E6E6"/>
          </a:solidFill>
          <a:ln w="76200">
            <a:solidFill>
              <a:schemeClr val="bg2"/>
            </a:solidFill>
          </a:ln>
          <a:effectLst/>
        </p:spPr>
        <p:txBody>
          <a:bodyPr vert="horz" wrap="square" lIns="91440" tIns="45720" rIns="91440" bIns="45720" numCol="1" anchor="t" anchorCtr="0" compatLnSpc="1">
            <a:prstTxWarp prst="textNoShape">
              <a:avLst/>
            </a:prstTxWarp>
          </a:bodyPr>
          <a:lstStyle>
            <a:lvl1pPr>
              <a:defRPr lang="ru-RU" sz="100" dirty="0">
                <a:solidFill>
                  <a:schemeClr val="tx1"/>
                </a:solidFill>
              </a:defRPr>
            </a:lvl1pPr>
          </a:lstStyle>
          <a:p>
            <a:pPr lvl="0"/>
            <a:endParaRPr lang="ru-RU"/>
          </a:p>
        </p:txBody>
      </p:sp>
    </p:spTree>
    <p:extLst>
      <p:ext uri="{BB962C8B-B14F-4D97-AF65-F5344CB8AC3E}">
        <p14:creationId xmlns:p14="http://schemas.microsoft.com/office/powerpoint/2010/main" val="2741200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meline (17-04-23)-08">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C58BA50C-1628-4C33-9458-FFC79B85D0AF}"/>
              </a:ext>
            </a:extLst>
          </p:cNvPr>
          <p:cNvSpPr>
            <a:spLocks noGrp="1"/>
          </p:cNvSpPr>
          <p:nvPr>
            <p:ph type="pic" sz="quarter" idx="22"/>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16" name="Рисунок 2">
            <a:extLst>
              <a:ext uri="{FF2B5EF4-FFF2-40B4-BE49-F238E27FC236}">
                <a16:creationId xmlns:a16="http://schemas.microsoft.com/office/drawing/2014/main" id="{2E6806D7-FEFF-4B4B-919E-272FAB336DC1}"/>
              </a:ext>
            </a:extLst>
          </p:cNvPr>
          <p:cNvSpPr>
            <a:spLocks noGrp="1"/>
          </p:cNvSpPr>
          <p:nvPr>
            <p:ph type="pic" sz="quarter" idx="15"/>
          </p:nvPr>
        </p:nvSpPr>
        <p:spPr>
          <a:xfrm rot="10800000" flipV="1">
            <a:off x="1077378" y="1368265"/>
            <a:ext cx="1117565" cy="1115842"/>
          </a:xfrm>
          <a:prstGeom prst="ellipse">
            <a:avLst/>
          </a:prstGeom>
          <a:solidFill>
            <a:srgbClr val="E6E6E6"/>
          </a:solidFill>
          <a:ln w="76200">
            <a:solidFill>
              <a:schemeClr val="bg2"/>
            </a:solidFill>
          </a:ln>
          <a:effectLst/>
        </p:spPr>
        <p:txBody>
          <a:bodyPr vert="horz" wrap="square" lIns="91440" tIns="45720" rIns="91440" bIns="45720" numCol="1" anchor="t" anchorCtr="0" compatLnSpc="1">
            <a:prstTxWarp prst="textNoShape">
              <a:avLst/>
            </a:prstTxWarp>
          </a:bodyPr>
          <a:lstStyle>
            <a:lvl1pPr>
              <a:defRPr lang="ru-RU" sz="100" dirty="0">
                <a:solidFill>
                  <a:schemeClr val="tx1"/>
                </a:solidFill>
              </a:defRPr>
            </a:lvl1pPr>
          </a:lstStyle>
          <a:p>
            <a:pPr lvl="0"/>
            <a:endParaRPr lang="ru-RU"/>
          </a:p>
        </p:txBody>
      </p:sp>
      <p:sp>
        <p:nvSpPr>
          <p:cNvPr id="17" name="Рисунок 2">
            <a:extLst>
              <a:ext uri="{FF2B5EF4-FFF2-40B4-BE49-F238E27FC236}">
                <a16:creationId xmlns:a16="http://schemas.microsoft.com/office/drawing/2014/main" id="{C48C6CAA-F40C-4002-AED7-99B984AC2C46}"/>
              </a:ext>
            </a:extLst>
          </p:cNvPr>
          <p:cNvSpPr>
            <a:spLocks noGrp="1"/>
          </p:cNvSpPr>
          <p:nvPr>
            <p:ph type="pic" sz="quarter" idx="23"/>
          </p:nvPr>
        </p:nvSpPr>
        <p:spPr>
          <a:xfrm rot="10800000" flipV="1">
            <a:off x="2810996" y="3271205"/>
            <a:ext cx="1117565" cy="1115842"/>
          </a:xfrm>
          <a:prstGeom prst="ellipse">
            <a:avLst/>
          </a:prstGeom>
          <a:solidFill>
            <a:srgbClr val="E6E6E6"/>
          </a:solidFill>
          <a:ln w="76200">
            <a:solidFill>
              <a:schemeClr val="bg2"/>
            </a:solidFill>
          </a:ln>
          <a:effectLst/>
        </p:spPr>
        <p:txBody>
          <a:bodyPr vert="horz" wrap="square" lIns="91440" tIns="45720" rIns="91440" bIns="45720" numCol="1" anchor="t" anchorCtr="0" compatLnSpc="1">
            <a:prstTxWarp prst="textNoShape">
              <a:avLst/>
            </a:prstTxWarp>
          </a:bodyPr>
          <a:lstStyle>
            <a:lvl1pPr>
              <a:defRPr lang="ru-RU" sz="100" dirty="0">
                <a:solidFill>
                  <a:schemeClr val="tx1"/>
                </a:solidFill>
              </a:defRPr>
            </a:lvl1pPr>
          </a:lstStyle>
          <a:p>
            <a:pPr lvl="0"/>
            <a:endParaRPr lang="ru-RU"/>
          </a:p>
        </p:txBody>
      </p:sp>
      <p:sp>
        <p:nvSpPr>
          <p:cNvPr id="18" name="Рисунок 2">
            <a:extLst>
              <a:ext uri="{FF2B5EF4-FFF2-40B4-BE49-F238E27FC236}">
                <a16:creationId xmlns:a16="http://schemas.microsoft.com/office/drawing/2014/main" id="{3716089A-1357-464D-BCFB-5DCD47CF6641}"/>
              </a:ext>
            </a:extLst>
          </p:cNvPr>
          <p:cNvSpPr>
            <a:spLocks noGrp="1"/>
          </p:cNvSpPr>
          <p:nvPr>
            <p:ph type="pic" sz="quarter" idx="24"/>
          </p:nvPr>
        </p:nvSpPr>
        <p:spPr>
          <a:xfrm rot="10800000" flipV="1">
            <a:off x="6105344" y="2107886"/>
            <a:ext cx="1117565" cy="1115842"/>
          </a:xfrm>
          <a:prstGeom prst="ellipse">
            <a:avLst/>
          </a:prstGeom>
          <a:solidFill>
            <a:srgbClr val="E6E6E6"/>
          </a:solidFill>
          <a:ln w="76200">
            <a:solidFill>
              <a:schemeClr val="bg2"/>
            </a:solidFill>
          </a:ln>
          <a:effectLst/>
        </p:spPr>
        <p:txBody>
          <a:bodyPr vert="horz" wrap="square" lIns="91440" tIns="45720" rIns="91440" bIns="45720" numCol="1" anchor="t" anchorCtr="0" compatLnSpc="1">
            <a:prstTxWarp prst="textNoShape">
              <a:avLst/>
            </a:prstTxWarp>
          </a:bodyPr>
          <a:lstStyle>
            <a:lvl1pPr>
              <a:defRPr lang="ru-RU" sz="100" dirty="0">
                <a:solidFill>
                  <a:schemeClr val="tx1"/>
                </a:solidFill>
              </a:defRPr>
            </a:lvl1pPr>
          </a:lstStyle>
          <a:p>
            <a:pPr lvl="0"/>
            <a:endParaRPr lang="ru-RU"/>
          </a:p>
        </p:txBody>
      </p:sp>
      <p:sp>
        <p:nvSpPr>
          <p:cNvPr id="19" name="Рисунок 2">
            <a:extLst>
              <a:ext uri="{FF2B5EF4-FFF2-40B4-BE49-F238E27FC236}">
                <a16:creationId xmlns:a16="http://schemas.microsoft.com/office/drawing/2014/main" id="{1A77E546-D9E4-4EDD-96D3-A5AF997EE895}"/>
              </a:ext>
            </a:extLst>
          </p:cNvPr>
          <p:cNvSpPr>
            <a:spLocks noGrp="1"/>
          </p:cNvSpPr>
          <p:nvPr>
            <p:ph type="pic" sz="quarter" idx="25"/>
          </p:nvPr>
        </p:nvSpPr>
        <p:spPr>
          <a:xfrm rot="10800000" flipV="1">
            <a:off x="7065968" y="451446"/>
            <a:ext cx="1117565" cy="1115842"/>
          </a:xfrm>
          <a:prstGeom prst="ellipse">
            <a:avLst/>
          </a:prstGeom>
          <a:solidFill>
            <a:srgbClr val="E6E6E6"/>
          </a:solidFill>
          <a:ln w="76200">
            <a:solidFill>
              <a:schemeClr val="bg2"/>
            </a:solidFill>
          </a:ln>
          <a:effectLst/>
        </p:spPr>
        <p:txBody>
          <a:bodyPr vert="horz" wrap="square" lIns="91440" tIns="45720" rIns="91440" bIns="45720" numCol="1" anchor="t" anchorCtr="0" compatLnSpc="1">
            <a:prstTxWarp prst="textNoShape">
              <a:avLst/>
            </a:prstTxWarp>
          </a:bodyPr>
          <a:lstStyle>
            <a:lvl1pPr>
              <a:defRPr lang="ru-RU" sz="100" dirty="0">
                <a:solidFill>
                  <a:schemeClr val="tx1"/>
                </a:solidFill>
              </a:defRPr>
            </a:lvl1pPr>
          </a:lstStyle>
          <a:p>
            <a:pPr lvl="0"/>
            <a:endParaRPr lang="ru-RU"/>
          </a:p>
        </p:txBody>
      </p:sp>
      <p:sp>
        <p:nvSpPr>
          <p:cNvPr id="20" name="Рисунок 2">
            <a:extLst>
              <a:ext uri="{FF2B5EF4-FFF2-40B4-BE49-F238E27FC236}">
                <a16:creationId xmlns:a16="http://schemas.microsoft.com/office/drawing/2014/main" id="{9FF802DC-BE2C-4CA7-8AE5-04C655E2A668}"/>
              </a:ext>
            </a:extLst>
          </p:cNvPr>
          <p:cNvSpPr>
            <a:spLocks noGrp="1"/>
          </p:cNvSpPr>
          <p:nvPr>
            <p:ph type="pic" sz="quarter" idx="26"/>
          </p:nvPr>
        </p:nvSpPr>
        <p:spPr>
          <a:xfrm rot="10800000" flipV="1">
            <a:off x="6824256" y="5063817"/>
            <a:ext cx="1117565" cy="1115842"/>
          </a:xfrm>
          <a:prstGeom prst="ellipse">
            <a:avLst/>
          </a:prstGeom>
          <a:solidFill>
            <a:srgbClr val="E6E6E6"/>
          </a:solidFill>
          <a:ln w="76200">
            <a:solidFill>
              <a:schemeClr val="bg2"/>
            </a:solidFill>
          </a:ln>
          <a:effectLst/>
        </p:spPr>
        <p:txBody>
          <a:bodyPr vert="horz" wrap="square" lIns="91440" tIns="45720" rIns="91440" bIns="45720" numCol="1" anchor="t" anchorCtr="0" compatLnSpc="1">
            <a:prstTxWarp prst="textNoShape">
              <a:avLst/>
            </a:prstTxWarp>
          </a:bodyPr>
          <a:lstStyle>
            <a:lvl1pPr>
              <a:defRPr lang="ru-RU" sz="100" dirty="0">
                <a:solidFill>
                  <a:schemeClr val="tx1"/>
                </a:solidFill>
              </a:defRPr>
            </a:lvl1pPr>
          </a:lstStyle>
          <a:p>
            <a:pPr lvl="0"/>
            <a:endParaRPr lang="ru-RU"/>
          </a:p>
        </p:txBody>
      </p:sp>
      <p:sp>
        <p:nvSpPr>
          <p:cNvPr id="21" name="Рисунок 2">
            <a:extLst>
              <a:ext uri="{FF2B5EF4-FFF2-40B4-BE49-F238E27FC236}">
                <a16:creationId xmlns:a16="http://schemas.microsoft.com/office/drawing/2014/main" id="{CFD35EC3-9B13-4C10-8CA0-B853FCD2A097}"/>
              </a:ext>
            </a:extLst>
          </p:cNvPr>
          <p:cNvSpPr>
            <a:spLocks noGrp="1"/>
          </p:cNvSpPr>
          <p:nvPr>
            <p:ph type="pic" sz="quarter" idx="27"/>
          </p:nvPr>
        </p:nvSpPr>
        <p:spPr>
          <a:xfrm rot="10800000" flipV="1">
            <a:off x="8922646" y="4200512"/>
            <a:ext cx="1117565" cy="1115842"/>
          </a:xfrm>
          <a:prstGeom prst="ellipse">
            <a:avLst/>
          </a:prstGeom>
          <a:solidFill>
            <a:srgbClr val="E6E6E6"/>
          </a:solidFill>
          <a:ln w="76200">
            <a:solidFill>
              <a:schemeClr val="bg2"/>
            </a:solidFill>
          </a:ln>
          <a:effectLst/>
        </p:spPr>
        <p:txBody>
          <a:bodyPr vert="horz" wrap="square" lIns="91440" tIns="45720" rIns="91440" bIns="45720" numCol="1" anchor="t" anchorCtr="0" compatLnSpc="1">
            <a:prstTxWarp prst="textNoShape">
              <a:avLst/>
            </a:prstTxWarp>
          </a:bodyPr>
          <a:lstStyle>
            <a:lvl1pPr>
              <a:defRPr lang="ru-RU" sz="100" dirty="0">
                <a:solidFill>
                  <a:schemeClr val="tx1"/>
                </a:solidFill>
              </a:defRPr>
            </a:lvl1pPr>
          </a:lstStyle>
          <a:p>
            <a:pPr lvl="0"/>
            <a:endParaRPr lang="ru-RU"/>
          </a:p>
        </p:txBody>
      </p:sp>
    </p:spTree>
    <p:extLst>
      <p:ext uri="{BB962C8B-B14F-4D97-AF65-F5344CB8AC3E}">
        <p14:creationId xmlns:p14="http://schemas.microsoft.com/office/powerpoint/2010/main" val="31188968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meline (17-04-23)-09">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C58BA50C-1628-4C33-9458-FFC79B85D0AF}"/>
              </a:ext>
            </a:extLst>
          </p:cNvPr>
          <p:cNvSpPr>
            <a:spLocks noGrp="1"/>
          </p:cNvSpPr>
          <p:nvPr>
            <p:ph type="pic" sz="quarter" idx="22"/>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12" name="Рисунок 2">
            <a:extLst>
              <a:ext uri="{FF2B5EF4-FFF2-40B4-BE49-F238E27FC236}">
                <a16:creationId xmlns:a16="http://schemas.microsoft.com/office/drawing/2014/main" id="{B928A1CE-C321-45DA-8F09-A5C5395E98A3}"/>
              </a:ext>
            </a:extLst>
          </p:cNvPr>
          <p:cNvSpPr>
            <a:spLocks noGrp="1"/>
          </p:cNvSpPr>
          <p:nvPr>
            <p:ph type="pic" sz="quarter" idx="15"/>
          </p:nvPr>
        </p:nvSpPr>
        <p:spPr>
          <a:xfrm rot="10800000" flipV="1">
            <a:off x="3730887" y="3110503"/>
            <a:ext cx="1117565" cy="1115842"/>
          </a:xfrm>
          <a:prstGeom prst="ellipse">
            <a:avLst/>
          </a:prstGeom>
          <a:solidFill>
            <a:srgbClr val="E6E6E6"/>
          </a:solidFill>
          <a:ln w="76200">
            <a:solidFill>
              <a:schemeClr val="bg2"/>
            </a:solidFill>
          </a:ln>
          <a:effectLst/>
        </p:spPr>
        <p:txBody>
          <a:bodyPr vert="horz" wrap="square" lIns="91440" tIns="45720" rIns="91440" bIns="45720" numCol="1" anchor="t" anchorCtr="0" compatLnSpc="1">
            <a:prstTxWarp prst="textNoShape">
              <a:avLst/>
            </a:prstTxWarp>
          </a:bodyPr>
          <a:lstStyle>
            <a:lvl1pPr>
              <a:defRPr lang="ru-RU" sz="100" dirty="0">
                <a:solidFill>
                  <a:schemeClr val="tx1"/>
                </a:solidFill>
              </a:defRPr>
            </a:lvl1pPr>
          </a:lstStyle>
          <a:p>
            <a:pPr lvl="0"/>
            <a:endParaRPr lang="ru-RU"/>
          </a:p>
        </p:txBody>
      </p:sp>
      <p:sp>
        <p:nvSpPr>
          <p:cNvPr id="13" name="Рисунок 2">
            <a:extLst>
              <a:ext uri="{FF2B5EF4-FFF2-40B4-BE49-F238E27FC236}">
                <a16:creationId xmlns:a16="http://schemas.microsoft.com/office/drawing/2014/main" id="{756AEC83-1208-4C2F-8CF5-C4D9EA044659}"/>
              </a:ext>
            </a:extLst>
          </p:cNvPr>
          <p:cNvSpPr>
            <a:spLocks noGrp="1"/>
          </p:cNvSpPr>
          <p:nvPr>
            <p:ph type="pic" sz="quarter" idx="23"/>
          </p:nvPr>
        </p:nvSpPr>
        <p:spPr>
          <a:xfrm rot="10800000" flipV="1">
            <a:off x="6439742" y="2216486"/>
            <a:ext cx="1117565" cy="1115842"/>
          </a:xfrm>
          <a:prstGeom prst="ellipse">
            <a:avLst/>
          </a:prstGeom>
          <a:solidFill>
            <a:srgbClr val="E6E6E6"/>
          </a:solidFill>
          <a:ln w="76200">
            <a:solidFill>
              <a:schemeClr val="bg2"/>
            </a:solidFill>
          </a:ln>
          <a:effectLst/>
        </p:spPr>
        <p:txBody>
          <a:bodyPr vert="horz" wrap="square" lIns="91440" tIns="45720" rIns="91440" bIns="45720" numCol="1" anchor="t" anchorCtr="0" compatLnSpc="1">
            <a:prstTxWarp prst="textNoShape">
              <a:avLst/>
            </a:prstTxWarp>
          </a:bodyPr>
          <a:lstStyle>
            <a:lvl1pPr>
              <a:defRPr lang="ru-RU" sz="100" dirty="0">
                <a:solidFill>
                  <a:schemeClr val="tx1"/>
                </a:solidFill>
              </a:defRPr>
            </a:lvl1pPr>
          </a:lstStyle>
          <a:p>
            <a:pPr lvl="0"/>
            <a:endParaRPr lang="ru-RU"/>
          </a:p>
        </p:txBody>
      </p:sp>
      <p:sp>
        <p:nvSpPr>
          <p:cNvPr id="14" name="Рисунок 2">
            <a:extLst>
              <a:ext uri="{FF2B5EF4-FFF2-40B4-BE49-F238E27FC236}">
                <a16:creationId xmlns:a16="http://schemas.microsoft.com/office/drawing/2014/main" id="{BDDD994D-9F44-4CE3-8612-B259A96F6973}"/>
              </a:ext>
            </a:extLst>
          </p:cNvPr>
          <p:cNvSpPr>
            <a:spLocks noGrp="1"/>
          </p:cNvSpPr>
          <p:nvPr>
            <p:ph type="pic" sz="quarter" idx="24"/>
          </p:nvPr>
        </p:nvSpPr>
        <p:spPr>
          <a:xfrm rot="10800000" flipV="1">
            <a:off x="7768453" y="827396"/>
            <a:ext cx="1117565" cy="1115842"/>
          </a:xfrm>
          <a:prstGeom prst="ellipse">
            <a:avLst/>
          </a:prstGeom>
          <a:solidFill>
            <a:srgbClr val="E6E6E6"/>
          </a:solidFill>
          <a:ln w="76200">
            <a:solidFill>
              <a:schemeClr val="bg2"/>
            </a:solidFill>
          </a:ln>
          <a:effectLst/>
        </p:spPr>
        <p:txBody>
          <a:bodyPr vert="horz" wrap="square" lIns="91440" tIns="45720" rIns="91440" bIns="45720" numCol="1" anchor="t" anchorCtr="0" compatLnSpc="1">
            <a:prstTxWarp prst="textNoShape">
              <a:avLst/>
            </a:prstTxWarp>
          </a:bodyPr>
          <a:lstStyle>
            <a:lvl1pPr>
              <a:defRPr lang="ru-RU" sz="100" dirty="0">
                <a:solidFill>
                  <a:schemeClr val="tx1"/>
                </a:solidFill>
              </a:defRPr>
            </a:lvl1pPr>
          </a:lstStyle>
          <a:p>
            <a:pPr lvl="0"/>
            <a:endParaRPr lang="ru-RU"/>
          </a:p>
        </p:txBody>
      </p:sp>
      <p:sp>
        <p:nvSpPr>
          <p:cNvPr id="15" name="Рисунок 2">
            <a:extLst>
              <a:ext uri="{FF2B5EF4-FFF2-40B4-BE49-F238E27FC236}">
                <a16:creationId xmlns:a16="http://schemas.microsoft.com/office/drawing/2014/main" id="{E363AC4B-092F-4518-822B-0299B2FDB902}"/>
              </a:ext>
            </a:extLst>
          </p:cNvPr>
          <p:cNvSpPr>
            <a:spLocks noGrp="1"/>
          </p:cNvSpPr>
          <p:nvPr>
            <p:ph type="pic" sz="quarter" idx="25"/>
          </p:nvPr>
        </p:nvSpPr>
        <p:spPr>
          <a:xfrm rot="10800000" flipV="1">
            <a:off x="5567158" y="4881880"/>
            <a:ext cx="1117565" cy="1115842"/>
          </a:xfrm>
          <a:prstGeom prst="ellipse">
            <a:avLst/>
          </a:prstGeom>
          <a:solidFill>
            <a:srgbClr val="E6E6E6"/>
          </a:solidFill>
          <a:ln w="76200">
            <a:solidFill>
              <a:schemeClr val="bg2"/>
            </a:solidFill>
          </a:ln>
          <a:effectLst/>
        </p:spPr>
        <p:txBody>
          <a:bodyPr vert="horz" wrap="square" lIns="91440" tIns="45720" rIns="91440" bIns="45720" numCol="1" anchor="t" anchorCtr="0" compatLnSpc="1">
            <a:prstTxWarp prst="textNoShape">
              <a:avLst/>
            </a:prstTxWarp>
          </a:bodyPr>
          <a:lstStyle>
            <a:lvl1pPr>
              <a:defRPr lang="ru-RU" sz="100" dirty="0">
                <a:solidFill>
                  <a:schemeClr val="tx1"/>
                </a:solidFill>
              </a:defRPr>
            </a:lvl1pPr>
          </a:lstStyle>
          <a:p>
            <a:pPr lvl="0"/>
            <a:endParaRPr lang="ru-RU"/>
          </a:p>
        </p:txBody>
      </p:sp>
    </p:spTree>
    <p:extLst>
      <p:ext uri="{BB962C8B-B14F-4D97-AF65-F5344CB8AC3E}">
        <p14:creationId xmlns:p14="http://schemas.microsoft.com/office/powerpoint/2010/main" val="12301793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ortfolio 33">
    <p:spTree>
      <p:nvGrpSpPr>
        <p:cNvPr id="1" name=""/>
        <p:cNvGrpSpPr/>
        <p:nvPr/>
      </p:nvGrpSpPr>
      <p:grpSpPr>
        <a:xfrm>
          <a:off x="0" y="0"/>
          <a:ext cx="0" cy="0"/>
          <a:chOff x="0" y="0"/>
          <a:chExt cx="0" cy="0"/>
        </a:xfrm>
      </p:grpSpPr>
      <p:sp>
        <p:nvSpPr>
          <p:cNvPr id="27" name="Рисунок 4">
            <a:extLst>
              <a:ext uri="{FF2B5EF4-FFF2-40B4-BE49-F238E27FC236}">
                <a16:creationId xmlns:a16="http://schemas.microsoft.com/office/drawing/2014/main" id="{246F865C-348F-48A7-8F26-0CC30AB05230}"/>
              </a:ext>
            </a:extLst>
          </p:cNvPr>
          <p:cNvSpPr>
            <a:spLocks noGrp="1"/>
          </p:cNvSpPr>
          <p:nvPr>
            <p:ph type="pic" sz="quarter" idx="13"/>
          </p:nvPr>
        </p:nvSpPr>
        <p:spPr>
          <a:xfrm rot="20885780">
            <a:off x="950835" y="19106"/>
            <a:ext cx="1982259" cy="1966534"/>
          </a:xfrm>
          <a:custGeom>
            <a:avLst/>
            <a:gdLst>
              <a:gd name="connsiteX0" fmla="*/ 194214 w 2717800"/>
              <a:gd name="connsiteY0" fmla="*/ 0 h 2717800"/>
              <a:gd name="connsiteX1" fmla="*/ 2523586 w 2717800"/>
              <a:gd name="connsiteY1" fmla="*/ 0 h 2717800"/>
              <a:gd name="connsiteX2" fmla="*/ 2717800 w 2717800"/>
              <a:gd name="connsiteY2" fmla="*/ 194214 h 2717800"/>
              <a:gd name="connsiteX3" fmla="*/ 2717800 w 2717800"/>
              <a:gd name="connsiteY3" fmla="*/ 2523586 h 2717800"/>
              <a:gd name="connsiteX4" fmla="*/ 2523586 w 2717800"/>
              <a:gd name="connsiteY4" fmla="*/ 2717800 h 2717800"/>
              <a:gd name="connsiteX5" fmla="*/ 194214 w 2717800"/>
              <a:gd name="connsiteY5" fmla="*/ 2717800 h 2717800"/>
              <a:gd name="connsiteX6" fmla="*/ 0 w 2717800"/>
              <a:gd name="connsiteY6" fmla="*/ 2523586 h 2717800"/>
              <a:gd name="connsiteX7" fmla="*/ 0 w 2717800"/>
              <a:gd name="connsiteY7" fmla="*/ 194214 h 2717800"/>
              <a:gd name="connsiteX8" fmla="*/ 194214 w 2717800"/>
              <a:gd name="connsiteY8" fmla="*/ 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7800" h="2717800">
                <a:moveTo>
                  <a:pt x="194214" y="0"/>
                </a:moveTo>
                <a:lnTo>
                  <a:pt x="2523586" y="0"/>
                </a:lnTo>
                <a:cubicBezTo>
                  <a:pt x="2630847" y="0"/>
                  <a:pt x="2717800" y="86953"/>
                  <a:pt x="2717800" y="194214"/>
                </a:cubicBezTo>
                <a:lnTo>
                  <a:pt x="2717800" y="2523586"/>
                </a:lnTo>
                <a:cubicBezTo>
                  <a:pt x="2717800" y="2630847"/>
                  <a:pt x="2630847" y="2717800"/>
                  <a:pt x="2523586" y="2717800"/>
                </a:cubicBezTo>
                <a:lnTo>
                  <a:pt x="194214" y="2717800"/>
                </a:lnTo>
                <a:cubicBezTo>
                  <a:pt x="86953" y="2717800"/>
                  <a:pt x="0" y="2630847"/>
                  <a:pt x="0" y="2523586"/>
                </a:cubicBezTo>
                <a:lnTo>
                  <a:pt x="0" y="194214"/>
                </a:lnTo>
                <a:cubicBezTo>
                  <a:pt x="0" y="86953"/>
                  <a:pt x="86953" y="0"/>
                  <a:pt x="194214"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28" name="Рисунок 4">
            <a:extLst>
              <a:ext uri="{FF2B5EF4-FFF2-40B4-BE49-F238E27FC236}">
                <a16:creationId xmlns:a16="http://schemas.microsoft.com/office/drawing/2014/main" id="{0E456D8A-DA00-4E19-93C0-DCA554BA35D7}"/>
              </a:ext>
            </a:extLst>
          </p:cNvPr>
          <p:cNvSpPr>
            <a:spLocks noGrp="1"/>
          </p:cNvSpPr>
          <p:nvPr>
            <p:ph type="pic" sz="quarter" idx="14"/>
          </p:nvPr>
        </p:nvSpPr>
        <p:spPr>
          <a:xfrm rot="20885780">
            <a:off x="3719952" y="19106"/>
            <a:ext cx="1982259" cy="1966534"/>
          </a:xfrm>
          <a:custGeom>
            <a:avLst/>
            <a:gdLst>
              <a:gd name="connsiteX0" fmla="*/ 194214 w 2717800"/>
              <a:gd name="connsiteY0" fmla="*/ 0 h 2717800"/>
              <a:gd name="connsiteX1" fmla="*/ 2523586 w 2717800"/>
              <a:gd name="connsiteY1" fmla="*/ 0 h 2717800"/>
              <a:gd name="connsiteX2" fmla="*/ 2717800 w 2717800"/>
              <a:gd name="connsiteY2" fmla="*/ 194214 h 2717800"/>
              <a:gd name="connsiteX3" fmla="*/ 2717800 w 2717800"/>
              <a:gd name="connsiteY3" fmla="*/ 2523586 h 2717800"/>
              <a:gd name="connsiteX4" fmla="*/ 2523586 w 2717800"/>
              <a:gd name="connsiteY4" fmla="*/ 2717800 h 2717800"/>
              <a:gd name="connsiteX5" fmla="*/ 194214 w 2717800"/>
              <a:gd name="connsiteY5" fmla="*/ 2717800 h 2717800"/>
              <a:gd name="connsiteX6" fmla="*/ 0 w 2717800"/>
              <a:gd name="connsiteY6" fmla="*/ 2523586 h 2717800"/>
              <a:gd name="connsiteX7" fmla="*/ 0 w 2717800"/>
              <a:gd name="connsiteY7" fmla="*/ 194214 h 2717800"/>
              <a:gd name="connsiteX8" fmla="*/ 194214 w 2717800"/>
              <a:gd name="connsiteY8" fmla="*/ 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7800" h="2717800">
                <a:moveTo>
                  <a:pt x="194214" y="0"/>
                </a:moveTo>
                <a:lnTo>
                  <a:pt x="2523586" y="0"/>
                </a:lnTo>
                <a:cubicBezTo>
                  <a:pt x="2630847" y="0"/>
                  <a:pt x="2717800" y="86953"/>
                  <a:pt x="2717800" y="194214"/>
                </a:cubicBezTo>
                <a:lnTo>
                  <a:pt x="2717800" y="2523586"/>
                </a:lnTo>
                <a:cubicBezTo>
                  <a:pt x="2717800" y="2630847"/>
                  <a:pt x="2630847" y="2717800"/>
                  <a:pt x="2523586" y="2717800"/>
                </a:cubicBezTo>
                <a:lnTo>
                  <a:pt x="194214" y="2717800"/>
                </a:lnTo>
                <a:cubicBezTo>
                  <a:pt x="86953" y="2717800"/>
                  <a:pt x="0" y="2630847"/>
                  <a:pt x="0" y="2523586"/>
                </a:cubicBezTo>
                <a:lnTo>
                  <a:pt x="0" y="194214"/>
                </a:lnTo>
                <a:cubicBezTo>
                  <a:pt x="0" y="86953"/>
                  <a:pt x="86953" y="0"/>
                  <a:pt x="194214"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29" name="Рисунок 4">
            <a:extLst>
              <a:ext uri="{FF2B5EF4-FFF2-40B4-BE49-F238E27FC236}">
                <a16:creationId xmlns:a16="http://schemas.microsoft.com/office/drawing/2014/main" id="{CFC1D2D7-03F2-4433-90EB-37019DD19E6C}"/>
              </a:ext>
            </a:extLst>
          </p:cNvPr>
          <p:cNvSpPr>
            <a:spLocks noGrp="1"/>
          </p:cNvSpPr>
          <p:nvPr>
            <p:ph type="pic" sz="quarter" idx="15"/>
          </p:nvPr>
        </p:nvSpPr>
        <p:spPr>
          <a:xfrm rot="20885780">
            <a:off x="6483417" y="19106"/>
            <a:ext cx="1982259" cy="1966534"/>
          </a:xfrm>
          <a:custGeom>
            <a:avLst/>
            <a:gdLst>
              <a:gd name="connsiteX0" fmla="*/ 194214 w 2717800"/>
              <a:gd name="connsiteY0" fmla="*/ 0 h 2717800"/>
              <a:gd name="connsiteX1" fmla="*/ 2523586 w 2717800"/>
              <a:gd name="connsiteY1" fmla="*/ 0 h 2717800"/>
              <a:gd name="connsiteX2" fmla="*/ 2717800 w 2717800"/>
              <a:gd name="connsiteY2" fmla="*/ 194214 h 2717800"/>
              <a:gd name="connsiteX3" fmla="*/ 2717800 w 2717800"/>
              <a:gd name="connsiteY3" fmla="*/ 2523586 h 2717800"/>
              <a:gd name="connsiteX4" fmla="*/ 2523586 w 2717800"/>
              <a:gd name="connsiteY4" fmla="*/ 2717800 h 2717800"/>
              <a:gd name="connsiteX5" fmla="*/ 194214 w 2717800"/>
              <a:gd name="connsiteY5" fmla="*/ 2717800 h 2717800"/>
              <a:gd name="connsiteX6" fmla="*/ 0 w 2717800"/>
              <a:gd name="connsiteY6" fmla="*/ 2523586 h 2717800"/>
              <a:gd name="connsiteX7" fmla="*/ 0 w 2717800"/>
              <a:gd name="connsiteY7" fmla="*/ 194214 h 2717800"/>
              <a:gd name="connsiteX8" fmla="*/ 194214 w 2717800"/>
              <a:gd name="connsiteY8" fmla="*/ 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7800" h="2717800">
                <a:moveTo>
                  <a:pt x="194214" y="0"/>
                </a:moveTo>
                <a:lnTo>
                  <a:pt x="2523586" y="0"/>
                </a:lnTo>
                <a:cubicBezTo>
                  <a:pt x="2630847" y="0"/>
                  <a:pt x="2717800" y="86953"/>
                  <a:pt x="2717800" y="194214"/>
                </a:cubicBezTo>
                <a:lnTo>
                  <a:pt x="2717800" y="2523586"/>
                </a:lnTo>
                <a:cubicBezTo>
                  <a:pt x="2717800" y="2630847"/>
                  <a:pt x="2630847" y="2717800"/>
                  <a:pt x="2523586" y="2717800"/>
                </a:cubicBezTo>
                <a:lnTo>
                  <a:pt x="194214" y="2717800"/>
                </a:lnTo>
                <a:cubicBezTo>
                  <a:pt x="86953" y="2717800"/>
                  <a:pt x="0" y="2630847"/>
                  <a:pt x="0" y="2523586"/>
                </a:cubicBezTo>
                <a:lnTo>
                  <a:pt x="0" y="194214"/>
                </a:lnTo>
                <a:cubicBezTo>
                  <a:pt x="0" y="86953"/>
                  <a:pt x="86953" y="0"/>
                  <a:pt x="194214"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0" name="Рисунок 4">
            <a:extLst>
              <a:ext uri="{FF2B5EF4-FFF2-40B4-BE49-F238E27FC236}">
                <a16:creationId xmlns:a16="http://schemas.microsoft.com/office/drawing/2014/main" id="{E9975EFE-3A00-479A-B10A-1CCC1F8F90F5}"/>
              </a:ext>
            </a:extLst>
          </p:cNvPr>
          <p:cNvSpPr>
            <a:spLocks noGrp="1"/>
          </p:cNvSpPr>
          <p:nvPr>
            <p:ph type="pic" sz="quarter" idx="16"/>
          </p:nvPr>
        </p:nvSpPr>
        <p:spPr>
          <a:xfrm rot="20885780">
            <a:off x="9252534" y="19106"/>
            <a:ext cx="1982259" cy="1966534"/>
          </a:xfrm>
          <a:custGeom>
            <a:avLst/>
            <a:gdLst>
              <a:gd name="connsiteX0" fmla="*/ 194214 w 2717800"/>
              <a:gd name="connsiteY0" fmla="*/ 0 h 2717800"/>
              <a:gd name="connsiteX1" fmla="*/ 2523586 w 2717800"/>
              <a:gd name="connsiteY1" fmla="*/ 0 h 2717800"/>
              <a:gd name="connsiteX2" fmla="*/ 2717800 w 2717800"/>
              <a:gd name="connsiteY2" fmla="*/ 194214 h 2717800"/>
              <a:gd name="connsiteX3" fmla="*/ 2717800 w 2717800"/>
              <a:gd name="connsiteY3" fmla="*/ 2523586 h 2717800"/>
              <a:gd name="connsiteX4" fmla="*/ 2523586 w 2717800"/>
              <a:gd name="connsiteY4" fmla="*/ 2717800 h 2717800"/>
              <a:gd name="connsiteX5" fmla="*/ 194214 w 2717800"/>
              <a:gd name="connsiteY5" fmla="*/ 2717800 h 2717800"/>
              <a:gd name="connsiteX6" fmla="*/ 0 w 2717800"/>
              <a:gd name="connsiteY6" fmla="*/ 2523586 h 2717800"/>
              <a:gd name="connsiteX7" fmla="*/ 0 w 2717800"/>
              <a:gd name="connsiteY7" fmla="*/ 194214 h 2717800"/>
              <a:gd name="connsiteX8" fmla="*/ 194214 w 2717800"/>
              <a:gd name="connsiteY8" fmla="*/ 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7800" h="2717800">
                <a:moveTo>
                  <a:pt x="194214" y="0"/>
                </a:moveTo>
                <a:lnTo>
                  <a:pt x="2523586" y="0"/>
                </a:lnTo>
                <a:cubicBezTo>
                  <a:pt x="2630847" y="0"/>
                  <a:pt x="2717800" y="86953"/>
                  <a:pt x="2717800" y="194214"/>
                </a:cubicBezTo>
                <a:lnTo>
                  <a:pt x="2717800" y="2523586"/>
                </a:lnTo>
                <a:cubicBezTo>
                  <a:pt x="2717800" y="2630847"/>
                  <a:pt x="2630847" y="2717800"/>
                  <a:pt x="2523586" y="2717800"/>
                </a:cubicBezTo>
                <a:lnTo>
                  <a:pt x="194214" y="2717800"/>
                </a:lnTo>
                <a:cubicBezTo>
                  <a:pt x="86953" y="2717800"/>
                  <a:pt x="0" y="2630847"/>
                  <a:pt x="0" y="2523586"/>
                </a:cubicBezTo>
                <a:lnTo>
                  <a:pt x="0" y="194214"/>
                </a:lnTo>
                <a:cubicBezTo>
                  <a:pt x="0" y="86953"/>
                  <a:pt x="86953" y="0"/>
                  <a:pt x="194214"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1" name="Рисунок 4">
            <a:extLst>
              <a:ext uri="{FF2B5EF4-FFF2-40B4-BE49-F238E27FC236}">
                <a16:creationId xmlns:a16="http://schemas.microsoft.com/office/drawing/2014/main" id="{AB0613D3-84CC-4E94-8ECD-E35E1CB86C23}"/>
              </a:ext>
            </a:extLst>
          </p:cNvPr>
          <p:cNvSpPr>
            <a:spLocks noGrp="1"/>
          </p:cNvSpPr>
          <p:nvPr>
            <p:ph type="pic" sz="quarter" idx="17"/>
          </p:nvPr>
        </p:nvSpPr>
        <p:spPr>
          <a:xfrm rot="20885780">
            <a:off x="906406" y="2081141"/>
            <a:ext cx="1982259" cy="1966534"/>
          </a:xfrm>
          <a:custGeom>
            <a:avLst/>
            <a:gdLst>
              <a:gd name="connsiteX0" fmla="*/ 194214 w 2717800"/>
              <a:gd name="connsiteY0" fmla="*/ 0 h 2717800"/>
              <a:gd name="connsiteX1" fmla="*/ 2523586 w 2717800"/>
              <a:gd name="connsiteY1" fmla="*/ 0 h 2717800"/>
              <a:gd name="connsiteX2" fmla="*/ 2717800 w 2717800"/>
              <a:gd name="connsiteY2" fmla="*/ 194214 h 2717800"/>
              <a:gd name="connsiteX3" fmla="*/ 2717800 w 2717800"/>
              <a:gd name="connsiteY3" fmla="*/ 2523586 h 2717800"/>
              <a:gd name="connsiteX4" fmla="*/ 2523586 w 2717800"/>
              <a:gd name="connsiteY4" fmla="*/ 2717800 h 2717800"/>
              <a:gd name="connsiteX5" fmla="*/ 194214 w 2717800"/>
              <a:gd name="connsiteY5" fmla="*/ 2717800 h 2717800"/>
              <a:gd name="connsiteX6" fmla="*/ 0 w 2717800"/>
              <a:gd name="connsiteY6" fmla="*/ 2523586 h 2717800"/>
              <a:gd name="connsiteX7" fmla="*/ 0 w 2717800"/>
              <a:gd name="connsiteY7" fmla="*/ 194214 h 2717800"/>
              <a:gd name="connsiteX8" fmla="*/ 194214 w 2717800"/>
              <a:gd name="connsiteY8" fmla="*/ 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7800" h="2717800">
                <a:moveTo>
                  <a:pt x="194214" y="0"/>
                </a:moveTo>
                <a:lnTo>
                  <a:pt x="2523586" y="0"/>
                </a:lnTo>
                <a:cubicBezTo>
                  <a:pt x="2630847" y="0"/>
                  <a:pt x="2717800" y="86953"/>
                  <a:pt x="2717800" y="194214"/>
                </a:cubicBezTo>
                <a:lnTo>
                  <a:pt x="2717800" y="2523586"/>
                </a:lnTo>
                <a:cubicBezTo>
                  <a:pt x="2717800" y="2630847"/>
                  <a:pt x="2630847" y="2717800"/>
                  <a:pt x="2523586" y="2717800"/>
                </a:cubicBezTo>
                <a:lnTo>
                  <a:pt x="194214" y="2717800"/>
                </a:lnTo>
                <a:cubicBezTo>
                  <a:pt x="86953" y="2717800"/>
                  <a:pt x="0" y="2630847"/>
                  <a:pt x="0" y="2523586"/>
                </a:cubicBezTo>
                <a:lnTo>
                  <a:pt x="0" y="194214"/>
                </a:lnTo>
                <a:cubicBezTo>
                  <a:pt x="0" y="86953"/>
                  <a:pt x="86953" y="0"/>
                  <a:pt x="194214"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2" name="Рисунок 4">
            <a:extLst>
              <a:ext uri="{FF2B5EF4-FFF2-40B4-BE49-F238E27FC236}">
                <a16:creationId xmlns:a16="http://schemas.microsoft.com/office/drawing/2014/main" id="{5B9A4283-AF29-40CA-85E1-E43D349E6719}"/>
              </a:ext>
            </a:extLst>
          </p:cNvPr>
          <p:cNvSpPr>
            <a:spLocks noGrp="1"/>
          </p:cNvSpPr>
          <p:nvPr>
            <p:ph type="pic" sz="quarter" idx="18"/>
          </p:nvPr>
        </p:nvSpPr>
        <p:spPr>
          <a:xfrm rot="20885780">
            <a:off x="3675523" y="2081141"/>
            <a:ext cx="1982259" cy="1966534"/>
          </a:xfrm>
          <a:custGeom>
            <a:avLst/>
            <a:gdLst>
              <a:gd name="connsiteX0" fmla="*/ 194214 w 2717800"/>
              <a:gd name="connsiteY0" fmla="*/ 0 h 2717800"/>
              <a:gd name="connsiteX1" fmla="*/ 2523586 w 2717800"/>
              <a:gd name="connsiteY1" fmla="*/ 0 h 2717800"/>
              <a:gd name="connsiteX2" fmla="*/ 2717800 w 2717800"/>
              <a:gd name="connsiteY2" fmla="*/ 194214 h 2717800"/>
              <a:gd name="connsiteX3" fmla="*/ 2717800 w 2717800"/>
              <a:gd name="connsiteY3" fmla="*/ 2523586 h 2717800"/>
              <a:gd name="connsiteX4" fmla="*/ 2523586 w 2717800"/>
              <a:gd name="connsiteY4" fmla="*/ 2717800 h 2717800"/>
              <a:gd name="connsiteX5" fmla="*/ 194214 w 2717800"/>
              <a:gd name="connsiteY5" fmla="*/ 2717800 h 2717800"/>
              <a:gd name="connsiteX6" fmla="*/ 0 w 2717800"/>
              <a:gd name="connsiteY6" fmla="*/ 2523586 h 2717800"/>
              <a:gd name="connsiteX7" fmla="*/ 0 w 2717800"/>
              <a:gd name="connsiteY7" fmla="*/ 194214 h 2717800"/>
              <a:gd name="connsiteX8" fmla="*/ 194214 w 2717800"/>
              <a:gd name="connsiteY8" fmla="*/ 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7800" h="2717800">
                <a:moveTo>
                  <a:pt x="194214" y="0"/>
                </a:moveTo>
                <a:lnTo>
                  <a:pt x="2523586" y="0"/>
                </a:lnTo>
                <a:cubicBezTo>
                  <a:pt x="2630847" y="0"/>
                  <a:pt x="2717800" y="86953"/>
                  <a:pt x="2717800" y="194214"/>
                </a:cubicBezTo>
                <a:lnTo>
                  <a:pt x="2717800" y="2523586"/>
                </a:lnTo>
                <a:cubicBezTo>
                  <a:pt x="2717800" y="2630847"/>
                  <a:pt x="2630847" y="2717800"/>
                  <a:pt x="2523586" y="2717800"/>
                </a:cubicBezTo>
                <a:lnTo>
                  <a:pt x="194214" y="2717800"/>
                </a:lnTo>
                <a:cubicBezTo>
                  <a:pt x="86953" y="2717800"/>
                  <a:pt x="0" y="2630847"/>
                  <a:pt x="0" y="2523586"/>
                </a:cubicBezTo>
                <a:lnTo>
                  <a:pt x="0" y="194214"/>
                </a:lnTo>
                <a:cubicBezTo>
                  <a:pt x="0" y="86953"/>
                  <a:pt x="86953" y="0"/>
                  <a:pt x="194214"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3" name="Рисунок 4">
            <a:extLst>
              <a:ext uri="{FF2B5EF4-FFF2-40B4-BE49-F238E27FC236}">
                <a16:creationId xmlns:a16="http://schemas.microsoft.com/office/drawing/2014/main" id="{49E044D2-2599-47D6-A790-30496190893B}"/>
              </a:ext>
            </a:extLst>
          </p:cNvPr>
          <p:cNvSpPr>
            <a:spLocks noGrp="1"/>
          </p:cNvSpPr>
          <p:nvPr>
            <p:ph type="pic" sz="quarter" idx="19"/>
          </p:nvPr>
        </p:nvSpPr>
        <p:spPr>
          <a:xfrm rot="20885780">
            <a:off x="6438989" y="2081141"/>
            <a:ext cx="1982259" cy="1966534"/>
          </a:xfrm>
          <a:custGeom>
            <a:avLst/>
            <a:gdLst>
              <a:gd name="connsiteX0" fmla="*/ 194214 w 2717800"/>
              <a:gd name="connsiteY0" fmla="*/ 0 h 2717800"/>
              <a:gd name="connsiteX1" fmla="*/ 2523586 w 2717800"/>
              <a:gd name="connsiteY1" fmla="*/ 0 h 2717800"/>
              <a:gd name="connsiteX2" fmla="*/ 2717800 w 2717800"/>
              <a:gd name="connsiteY2" fmla="*/ 194214 h 2717800"/>
              <a:gd name="connsiteX3" fmla="*/ 2717800 w 2717800"/>
              <a:gd name="connsiteY3" fmla="*/ 2523586 h 2717800"/>
              <a:gd name="connsiteX4" fmla="*/ 2523586 w 2717800"/>
              <a:gd name="connsiteY4" fmla="*/ 2717800 h 2717800"/>
              <a:gd name="connsiteX5" fmla="*/ 194214 w 2717800"/>
              <a:gd name="connsiteY5" fmla="*/ 2717800 h 2717800"/>
              <a:gd name="connsiteX6" fmla="*/ 0 w 2717800"/>
              <a:gd name="connsiteY6" fmla="*/ 2523586 h 2717800"/>
              <a:gd name="connsiteX7" fmla="*/ 0 w 2717800"/>
              <a:gd name="connsiteY7" fmla="*/ 194214 h 2717800"/>
              <a:gd name="connsiteX8" fmla="*/ 194214 w 2717800"/>
              <a:gd name="connsiteY8" fmla="*/ 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7800" h="2717800">
                <a:moveTo>
                  <a:pt x="194214" y="0"/>
                </a:moveTo>
                <a:lnTo>
                  <a:pt x="2523586" y="0"/>
                </a:lnTo>
                <a:cubicBezTo>
                  <a:pt x="2630847" y="0"/>
                  <a:pt x="2717800" y="86953"/>
                  <a:pt x="2717800" y="194214"/>
                </a:cubicBezTo>
                <a:lnTo>
                  <a:pt x="2717800" y="2523586"/>
                </a:lnTo>
                <a:cubicBezTo>
                  <a:pt x="2717800" y="2630847"/>
                  <a:pt x="2630847" y="2717800"/>
                  <a:pt x="2523586" y="2717800"/>
                </a:cubicBezTo>
                <a:lnTo>
                  <a:pt x="194214" y="2717800"/>
                </a:lnTo>
                <a:cubicBezTo>
                  <a:pt x="86953" y="2717800"/>
                  <a:pt x="0" y="2630847"/>
                  <a:pt x="0" y="2523586"/>
                </a:cubicBezTo>
                <a:lnTo>
                  <a:pt x="0" y="194214"/>
                </a:lnTo>
                <a:cubicBezTo>
                  <a:pt x="0" y="86953"/>
                  <a:pt x="86953" y="0"/>
                  <a:pt x="194214"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4" name="Рисунок 4">
            <a:extLst>
              <a:ext uri="{FF2B5EF4-FFF2-40B4-BE49-F238E27FC236}">
                <a16:creationId xmlns:a16="http://schemas.microsoft.com/office/drawing/2014/main" id="{02D9349B-10F0-4444-AE59-CD09547E5D99}"/>
              </a:ext>
            </a:extLst>
          </p:cNvPr>
          <p:cNvSpPr>
            <a:spLocks noGrp="1"/>
          </p:cNvSpPr>
          <p:nvPr>
            <p:ph type="pic" sz="quarter" idx="20"/>
          </p:nvPr>
        </p:nvSpPr>
        <p:spPr>
          <a:xfrm rot="20885780">
            <a:off x="9208105" y="2081141"/>
            <a:ext cx="1982259" cy="1966534"/>
          </a:xfrm>
          <a:custGeom>
            <a:avLst/>
            <a:gdLst>
              <a:gd name="connsiteX0" fmla="*/ 194214 w 2717800"/>
              <a:gd name="connsiteY0" fmla="*/ 0 h 2717800"/>
              <a:gd name="connsiteX1" fmla="*/ 2523586 w 2717800"/>
              <a:gd name="connsiteY1" fmla="*/ 0 h 2717800"/>
              <a:gd name="connsiteX2" fmla="*/ 2717800 w 2717800"/>
              <a:gd name="connsiteY2" fmla="*/ 194214 h 2717800"/>
              <a:gd name="connsiteX3" fmla="*/ 2717800 w 2717800"/>
              <a:gd name="connsiteY3" fmla="*/ 2523586 h 2717800"/>
              <a:gd name="connsiteX4" fmla="*/ 2523586 w 2717800"/>
              <a:gd name="connsiteY4" fmla="*/ 2717800 h 2717800"/>
              <a:gd name="connsiteX5" fmla="*/ 194214 w 2717800"/>
              <a:gd name="connsiteY5" fmla="*/ 2717800 h 2717800"/>
              <a:gd name="connsiteX6" fmla="*/ 0 w 2717800"/>
              <a:gd name="connsiteY6" fmla="*/ 2523586 h 2717800"/>
              <a:gd name="connsiteX7" fmla="*/ 0 w 2717800"/>
              <a:gd name="connsiteY7" fmla="*/ 194214 h 2717800"/>
              <a:gd name="connsiteX8" fmla="*/ 194214 w 2717800"/>
              <a:gd name="connsiteY8" fmla="*/ 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7800" h="2717800">
                <a:moveTo>
                  <a:pt x="194214" y="0"/>
                </a:moveTo>
                <a:lnTo>
                  <a:pt x="2523586" y="0"/>
                </a:lnTo>
                <a:cubicBezTo>
                  <a:pt x="2630847" y="0"/>
                  <a:pt x="2717800" y="86953"/>
                  <a:pt x="2717800" y="194214"/>
                </a:cubicBezTo>
                <a:lnTo>
                  <a:pt x="2717800" y="2523586"/>
                </a:lnTo>
                <a:cubicBezTo>
                  <a:pt x="2717800" y="2630847"/>
                  <a:pt x="2630847" y="2717800"/>
                  <a:pt x="2523586" y="2717800"/>
                </a:cubicBezTo>
                <a:lnTo>
                  <a:pt x="194214" y="2717800"/>
                </a:lnTo>
                <a:cubicBezTo>
                  <a:pt x="86953" y="2717800"/>
                  <a:pt x="0" y="2630847"/>
                  <a:pt x="0" y="2523586"/>
                </a:cubicBezTo>
                <a:lnTo>
                  <a:pt x="0" y="194214"/>
                </a:lnTo>
                <a:cubicBezTo>
                  <a:pt x="0" y="86953"/>
                  <a:pt x="86953" y="0"/>
                  <a:pt x="194214"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Tree>
    <p:extLst>
      <p:ext uri="{BB962C8B-B14F-4D97-AF65-F5344CB8AC3E}">
        <p14:creationId xmlns:p14="http://schemas.microsoft.com/office/powerpoint/2010/main" val="253684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ortfolio 27">
    <p:spTree>
      <p:nvGrpSpPr>
        <p:cNvPr id="1" name=""/>
        <p:cNvGrpSpPr/>
        <p:nvPr/>
      </p:nvGrpSpPr>
      <p:grpSpPr>
        <a:xfrm>
          <a:off x="0" y="0"/>
          <a:ext cx="0" cy="0"/>
          <a:chOff x="0" y="0"/>
          <a:chExt cx="0" cy="0"/>
        </a:xfrm>
      </p:grpSpPr>
      <p:sp>
        <p:nvSpPr>
          <p:cNvPr id="166" name="Рисунок 37">
            <a:extLst>
              <a:ext uri="{FF2B5EF4-FFF2-40B4-BE49-F238E27FC236}">
                <a16:creationId xmlns:a16="http://schemas.microsoft.com/office/drawing/2014/main" id="{D7DE7DB5-AEE9-49A0-8636-202B6A66C40B}"/>
              </a:ext>
            </a:extLst>
          </p:cNvPr>
          <p:cNvSpPr>
            <a:spLocks noGrp="1"/>
          </p:cNvSpPr>
          <p:nvPr>
            <p:ph type="pic" sz="quarter" idx="16"/>
          </p:nvPr>
        </p:nvSpPr>
        <p:spPr>
          <a:xfrm>
            <a:off x="2575343" y="-76188"/>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69" name="Рисунок 37">
            <a:extLst>
              <a:ext uri="{FF2B5EF4-FFF2-40B4-BE49-F238E27FC236}">
                <a16:creationId xmlns:a16="http://schemas.microsoft.com/office/drawing/2014/main" id="{D2F0B7FF-4EC0-4F7A-BBB1-B875839D8E07}"/>
              </a:ext>
            </a:extLst>
          </p:cNvPr>
          <p:cNvSpPr>
            <a:spLocks noGrp="1"/>
          </p:cNvSpPr>
          <p:nvPr>
            <p:ph type="pic" sz="quarter" idx="19"/>
          </p:nvPr>
        </p:nvSpPr>
        <p:spPr>
          <a:xfrm>
            <a:off x="6884927" y="-76188"/>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70" name="Рисунок 37">
            <a:extLst>
              <a:ext uri="{FF2B5EF4-FFF2-40B4-BE49-F238E27FC236}">
                <a16:creationId xmlns:a16="http://schemas.microsoft.com/office/drawing/2014/main" id="{A8AA7172-03D6-491C-9DAD-F7F0BD05FC3D}"/>
              </a:ext>
            </a:extLst>
          </p:cNvPr>
          <p:cNvSpPr>
            <a:spLocks noGrp="1"/>
          </p:cNvSpPr>
          <p:nvPr>
            <p:ph type="pic" sz="quarter" idx="20"/>
          </p:nvPr>
        </p:nvSpPr>
        <p:spPr>
          <a:xfrm>
            <a:off x="8301550" y="-76188"/>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72" name="Рисунок 37">
            <a:extLst>
              <a:ext uri="{FF2B5EF4-FFF2-40B4-BE49-F238E27FC236}">
                <a16:creationId xmlns:a16="http://schemas.microsoft.com/office/drawing/2014/main" id="{087E8D83-292E-4851-A869-A1145DF3F466}"/>
              </a:ext>
            </a:extLst>
          </p:cNvPr>
          <p:cNvSpPr>
            <a:spLocks noGrp="1"/>
          </p:cNvSpPr>
          <p:nvPr>
            <p:ph type="pic" sz="quarter" idx="22"/>
          </p:nvPr>
        </p:nvSpPr>
        <p:spPr>
          <a:xfrm>
            <a:off x="11164651" y="-76188"/>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75" name="Рисунок 37">
            <a:extLst>
              <a:ext uri="{FF2B5EF4-FFF2-40B4-BE49-F238E27FC236}">
                <a16:creationId xmlns:a16="http://schemas.microsoft.com/office/drawing/2014/main" id="{59277B8F-0FBB-4BD1-94E0-90D437FE58EF}"/>
              </a:ext>
            </a:extLst>
          </p:cNvPr>
          <p:cNvSpPr>
            <a:spLocks noGrp="1"/>
          </p:cNvSpPr>
          <p:nvPr>
            <p:ph type="pic" sz="quarter" idx="25"/>
          </p:nvPr>
        </p:nvSpPr>
        <p:spPr>
          <a:xfrm>
            <a:off x="2575343" y="1355142"/>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76" name="Рисунок 37">
            <a:extLst>
              <a:ext uri="{FF2B5EF4-FFF2-40B4-BE49-F238E27FC236}">
                <a16:creationId xmlns:a16="http://schemas.microsoft.com/office/drawing/2014/main" id="{E140AEE2-4A87-4AED-9EBB-0986F84AA8B7}"/>
              </a:ext>
            </a:extLst>
          </p:cNvPr>
          <p:cNvSpPr>
            <a:spLocks noGrp="1"/>
          </p:cNvSpPr>
          <p:nvPr>
            <p:ph type="pic" sz="quarter" idx="26"/>
          </p:nvPr>
        </p:nvSpPr>
        <p:spPr>
          <a:xfrm>
            <a:off x="4006895" y="1355142"/>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77" name="Рисунок 37">
            <a:extLst>
              <a:ext uri="{FF2B5EF4-FFF2-40B4-BE49-F238E27FC236}">
                <a16:creationId xmlns:a16="http://schemas.microsoft.com/office/drawing/2014/main" id="{F4F0AFB0-1294-41A1-A40C-013088488A35}"/>
              </a:ext>
            </a:extLst>
          </p:cNvPr>
          <p:cNvSpPr>
            <a:spLocks noGrp="1"/>
          </p:cNvSpPr>
          <p:nvPr>
            <p:ph type="pic" sz="quarter" idx="27"/>
          </p:nvPr>
        </p:nvSpPr>
        <p:spPr>
          <a:xfrm>
            <a:off x="5453374" y="1355142"/>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78" name="Рисунок 37">
            <a:extLst>
              <a:ext uri="{FF2B5EF4-FFF2-40B4-BE49-F238E27FC236}">
                <a16:creationId xmlns:a16="http://schemas.microsoft.com/office/drawing/2014/main" id="{809E4D36-5EE1-47BD-844C-5CE5924139A4}"/>
              </a:ext>
            </a:extLst>
          </p:cNvPr>
          <p:cNvSpPr>
            <a:spLocks noGrp="1"/>
          </p:cNvSpPr>
          <p:nvPr>
            <p:ph type="pic" sz="quarter" idx="28"/>
          </p:nvPr>
        </p:nvSpPr>
        <p:spPr>
          <a:xfrm>
            <a:off x="6884927" y="1355142"/>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79" name="Рисунок 37">
            <a:extLst>
              <a:ext uri="{FF2B5EF4-FFF2-40B4-BE49-F238E27FC236}">
                <a16:creationId xmlns:a16="http://schemas.microsoft.com/office/drawing/2014/main" id="{164E102A-1757-4BC7-BE3D-B6B507E9532E}"/>
              </a:ext>
            </a:extLst>
          </p:cNvPr>
          <p:cNvSpPr>
            <a:spLocks noGrp="1"/>
          </p:cNvSpPr>
          <p:nvPr>
            <p:ph type="pic" sz="quarter" idx="29"/>
          </p:nvPr>
        </p:nvSpPr>
        <p:spPr>
          <a:xfrm>
            <a:off x="8301550" y="1355142"/>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81" name="Рисунок 37">
            <a:extLst>
              <a:ext uri="{FF2B5EF4-FFF2-40B4-BE49-F238E27FC236}">
                <a16:creationId xmlns:a16="http://schemas.microsoft.com/office/drawing/2014/main" id="{E66F0C13-E114-4647-8A8D-893B0DED8EDC}"/>
              </a:ext>
            </a:extLst>
          </p:cNvPr>
          <p:cNvSpPr>
            <a:spLocks noGrp="1"/>
          </p:cNvSpPr>
          <p:nvPr>
            <p:ph type="pic" sz="quarter" idx="31"/>
          </p:nvPr>
        </p:nvSpPr>
        <p:spPr>
          <a:xfrm>
            <a:off x="11164651" y="1355142"/>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82" name="Рисунок 37">
            <a:extLst>
              <a:ext uri="{FF2B5EF4-FFF2-40B4-BE49-F238E27FC236}">
                <a16:creationId xmlns:a16="http://schemas.microsoft.com/office/drawing/2014/main" id="{8C3C1C2F-BA50-4E49-ACC8-A24F45FAE1FA}"/>
              </a:ext>
            </a:extLst>
          </p:cNvPr>
          <p:cNvSpPr>
            <a:spLocks noGrp="1"/>
          </p:cNvSpPr>
          <p:nvPr>
            <p:ph type="pic" sz="quarter" idx="32"/>
          </p:nvPr>
        </p:nvSpPr>
        <p:spPr>
          <a:xfrm>
            <a:off x="-287762" y="2786474"/>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83" name="Рисунок 37">
            <a:extLst>
              <a:ext uri="{FF2B5EF4-FFF2-40B4-BE49-F238E27FC236}">
                <a16:creationId xmlns:a16="http://schemas.microsoft.com/office/drawing/2014/main" id="{A008CA40-88E2-4EE7-A4C2-E3EDA0227459}"/>
              </a:ext>
            </a:extLst>
          </p:cNvPr>
          <p:cNvSpPr>
            <a:spLocks noGrp="1"/>
          </p:cNvSpPr>
          <p:nvPr>
            <p:ph type="pic" sz="quarter" idx="33"/>
          </p:nvPr>
        </p:nvSpPr>
        <p:spPr>
          <a:xfrm>
            <a:off x="1128861" y="2786474"/>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dirty="0"/>
            </a:lvl1pPr>
          </a:lstStyle>
          <a:p>
            <a:pPr lvl="0"/>
            <a:endParaRPr lang="ru-RU"/>
          </a:p>
        </p:txBody>
      </p:sp>
      <p:sp>
        <p:nvSpPr>
          <p:cNvPr id="189" name="Рисунок 37">
            <a:extLst>
              <a:ext uri="{FF2B5EF4-FFF2-40B4-BE49-F238E27FC236}">
                <a16:creationId xmlns:a16="http://schemas.microsoft.com/office/drawing/2014/main" id="{B47C9DD0-E175-4695-AB66-58020231F3F7}"/>
              </a:ext>
            </a:extLst>
          </p:cNvPr>
          <p:cNvSpPr>
            <a:spLocks noGrp="1"/>
          </p:cNvSpPr>
          <p:nvPr>
            <p:ph type="pic" sz="quarter" idx="39"/>
          </p:nvPr>
        </p:nvSpPr>
        <p:spPr>
          <a:xfrm>
            <a:off x="9733101" y="2786474"/>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90" name="Рисунок 37">
            <a:extLst>
              <a:ext uri="{FF2B5EF4-FFF2-40B4-BE49-F238E27FC236}">
                <a16:creationId xmlns:a16="http://schemas.microsoft.com/office/drawing/2014/main" id="{E40910F7-7155-4DCF-A0BE-40B249B15DF0}"/>
              </a:ext>
            </a:extLst>
          </p:cNvPr>
          <p:cNvSpPr>
            <a:spLocks noGrp="1"/>
          </p:cNvSpPr>
          <p:nvPr>
            <p:ph type="pic" sz="quarter" idx="40"/>
          </p:nvPr>
        </p:nvSpPr>
        <p:spPr>
          <a:xfrm>
            <a:off x="11164651" y="2786474"/>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91" name="Рисунок 37">
            <a:extLst>
              <a:ext uri="{FF2B5EF4-FFF2-40B4-BE49-F238E27FC236}">
                <a16:creationId xmlns:a16="http://schemas.microsoft.com/office/drawing/2014/main" id="{68E2AA92-09AB-46B0-A4CC-80201E72CD30}"/>
              </a:ext>
            </a:extLst>
          </p:cNvPr>
          <p:cNvSpPr>
            <a:spLocks noGrp="1"/>
          </p:cNvSpPr>
          <p:nvPr>
            <p:ph type="pic" sz="quarter" idx="41"/>
          </p:nvPr>
        </p:nvSpPr>
        <p:spPr>
          <a:xfrm>
            <a:off x="-287762" y="4217805"/>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92" name="Рисунок 37">
            <a:extLst>
              <a:ext uri="{FF2B5EF4-FFF2-40B4-BE49-F238E27FC236}">
                <a16:creationId xmlns:a16="http://schemas.microsoft.com/office/drawing/2014/main" id="{439A0FDE-AF28-4173-82EC-05CA2A9A7469}"/>
              </a:ext>
            </a:extLst>
          </p:cNvPr>
          <p:cNvSpPr>
            <a:spLocks noGrp="1"/>
          </p:cNvSpPr>
          <p:nvPr>
            <p:ph type="pic" sz="quarter" idx="42"/>
          </p:nvPr>
        </p:nvSpPr>
        <p:spPr>
          <a:xfrm>
            <a:off x="1128861" y="4217805"/>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dirty="0"/>
            </a:lvl1pPr>
          </a:lstStyle>
          <a:p>
            <a:pPr lvl="0"/>
            <a:endParaRPr lang="ru-RU"/>
          </a:p>
        </p:txBody>
      </p:sp>
      <p:sp>
        <p:nvSpPr>
          <p:cNvPr id="194" name="Рисунок 37">
            <a:extLst>
              <a:ext uri="{FF2B5EF4-FFF2-40B4-BE49-F238E27FC236}">
                <a16:creationId xmlns:a16="http://schemas.microsoft.com/office/drawing/2014/main" id="{3865CBC5-7278-4E76-A3B9-89789D90F923}"/>
              </a:ext>
            </a:extLst>
          </p:cNvPr>
          <p:cNvSpPr>
            <a:spLocks noGrp="1"/>
          </p:cNvSpPr>
          <p:nvPr>
            <p:ph type="pic" sz="quarter" idx="44"/>
          </p:nvPr>
        </p:nvSpPr>
        <p:spPr>
          <a:xfrm>
            <a:off x="4006895" y="4217805"/>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97" name="Рисунок 37">
            <a:extLst>
              <a:ext uri="{FF2B5EF4-FFF2-40B4-BE49-F238E27FC236}">
                <a16:creationId xmlns:a16="http://schemas.microsoft.com/office/drawing/2014/main" id="{0C460FBF-E7EB-469C-8BB0-E6544042828E}"/>
              </a:ext>
            </a:extLst>
          </p:cNvPr>
          <p:cNvSpPr>
            <a:spLocks noGrp="1"/>
          </p:cNvSpPr>
          <p:nvPr>
            <p:ph type="pic" sz="quarter" idx="47"/>
          </p:nvPr>
        </p:nvSpPr>
        <p:spPr>
          <a:xfrm>
            <a:off x="8301550" y="4217805"/>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200" name="Рисунок 37">
            <a:extLst>
              <a:ext uri="{FF2B5EF4-FFF2-40B4-BE49-F238E27FC236}">
                <a16:creationId xmlns:a16="http://schemas.microsoft.com/office/drawing/2014/main" id="{5B847E82-7E49-4B57-8C5C-4DF4F8262F55}"/>
              </a:ext>
            </a:extLst>
          </p:cNvPr>
          <p:cNvSpPr>
            <a:spLocks noGrp="1"/>
          </p:cNvSpPr>
          <p:nvPr>
            <p:ph type="pic" sz="quarter" idx="50"/>
          </p:nvPr>
        </p:nvSpPr>
        <p:spPr>
          <a:xfrm>
            <a:off x="-287762" y="5649136"/>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201" name="Рисунок 37">
            <a:extLst>
              <a:ext uri="{FF2B5EF4-FFF2-40B4-BE49-F238E27FC236}">
                <a16:creationId xmlns:a16="http://schemas.microsoft.com/office/drawing/2014/main" id="{F4D55B9C-62BC-4EBC-9F39-73BA93F1C693}"/>
              </a:ext>
            </a:extLst>
          </p:cNvPr>
          <p:cNvSpPr>
            <a:spLocks noGrp="1"/>
          </p:cNvSpPr>
          <p:nvPr>
            <p:ph type="pic" sz="quarter" idx="51"/>
          </p:nvPr>
        </p:nvSpPr>
        <p:spPr>
          <a:xfrm>
            <a:off x="1128861" y="5649136"/>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dirty="0"/>
            </a:lvl1pPr>
          </a:lstStyle>
          <a:p>
            <a:pPr lvl="0"/>
            <a:endParaRPr lang="ru-RU"/>
          </a:p>
        </p:txBody>
      </p:sp>
      <p:sp>
        <p:nvSpPr>
          <p:cNvPr id="203" name="Рисунок 37">
            <a:extLst>
              <a:ext uri="{FF2B5EF4-FFF2-40B4-BE49-F238E27FC236}">
                <a16:creationId xmlns:a16="http://schemas.microsoft.com/office/drawing/2014/main" id="{B280D56B-C4C1-421C-880A-E5E41A5E7044}"/>
              </a:ext>
            </a:extLst>
          </p:cNvPr>
          <p:cNvSpPr>
            <a:spLocks noGrp="1"/>
          </p:cNvSpPr>
          <p:nvPr>
            <p:ph type="pic" sz="quarter" idx="53"/>
          </p:nvPr>
        </p:nvSpPr>
        <p:spPr>
          <a:xfrm>
            <a:off x="4006895" y="5649136"/>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206" name="Рисунок 37">
            <a:extLst>
              <a:ext uri="{FF2B5EF4-FFF2-40B4-BE49-F238E27FC236}">
                <a16:creationId xmlns:a16="http://schemas.microsoft.com/office/drawing/2014/main" id="{25E84981-91B0-4BA4-9A1C-F4405CA8EC8C}"/>
              </a:ext>
            </a:extLst>
          </p:cNvPr>
          <p:cNvSpPr>
            <a:spLocks noGrp="1"/>
          </p:cNvSpPr>
          <p:nvPr>
            <p:ph type="pic" sz="quarter" idx="56"/>
          </p:nvPr>
        </p:nvSpPr>
        <p:spPr>
          <a:xfrm>
            <a:off x="8301550" y="5649136"/>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207" name="Рисунок 37">
            <a:extLst>
              <a:ext uri="{FF2B5EF4-FFF2-40B4-BE49-F238E27FC236}">
                <a16:creationId xmlns:a16="http://schemas.microsoft.com/office/drawing/2014/main" id="{1D22F286-F99F-4649-A2F2-3CB93AEB07DA}"/>
              </a:ext>
            </a:extLst>
          </p:cNvPr>
          <p:cNvSpPr>
            <a:spLocks noGrp="1"/>
          </p:cNvSpPr>
          <p:nvPr>
            <p:ph type="pic" sz="quarter" idx="57"/>
          </p:nvPr>
        </p:nvSpPr>
        <p:spPr>
          <a:xfrm>
            <a:off x="9733101" y="5649136"/>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208" name="Рисунок 37">
            <a:extLst>
              <a:ext uri="{FF2B5EF4-FFF2-40B4-BE49-F238E27FC236}">
                <a16:creationId xmlns:a16="http://schemas.microsoft.com/office/drawing/2014/main" id="{090D51BF-2162-490D-999E-43A8EB20B02E}"/>
              </a:ext>
            </a:extLst>
          </p:cNvPr>
          <p:cNvSpPr>
            <a:spLocks noGrp="1"/>
          </p:cNvSpPr>
          <p:nvPr>
            <p:ph type="pic" sz="quarter" idx="58"/>
          </p:nvPr>
        </p:nvSpPr>
        <p:spPr>
          <a:xfrm>
            <a:off x="11164651" y="5649136"/>
            <a:ext cx="1285251" cy="1285053"/>
          </a:xfrm>
          <a:custGeom>
            <a:avLst/>
            <a:gdLst>
              <a:gd name="connsiteX0" fmla="*/ 914410 w 2890683"/>
              <a:gd name="connsiteY0" fmla="*/ 0 h 2890683"/>
              <a:gd name="connsiteX1" fmla="*/ 1976273 w 2890683"/>
              <a:gd name="connsiteY1" fmla="*/ 0 h 2890683"/>
              <a:gd name="connsiteX2" fmla="*/ 2890683 w 2890683"/>
              <a:gd name="connsiteY2" fmla="*/ 914410 h 2890683"/>
              <a:gd name="connsiteX3" fmla="*/ 2890683 w 2890683"/>
              <a:gd name="connsiteY3" fmla="*/ 1976273 h 2890683"/>
              <a:gd name="connsiteX4" fmla="*/ 1976273 w 2890683"/>
              <a:gd name="connsiteY4" fmla="*/ 2890683 h 2890683"/>
              <a:gd name="connsiteX5" fmla="*/ 914410 w 2890683"/>
              <a:gd name="connsiteY5" fmla="*/ 2890683 h 2890683"/>
              <a:gd name="connsiteX6" fmla="*/ 0 w 2890683"/>
              <a:gd name="connsiteY6" fmla="*/ 1976273 h 2890683"/>
              <a:gd name="connsiteX7" fmla="*/ 0 w 2890683"/>
              <a:gd name="connsiteY7" fmla="*/ 914410 h 2890683"/>
              <a:gd name="connsiteX8" fmla="*/ 914410 w 2890683"/>
              <a:gd name="connsiteY8" fmla="*/ 0 h 289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683" h="2890683">
                <a:moveTo>
                  <a:pt x="914410" y="0"/>
                </a:moveTo>
                <a:lnTo>
                  <a:pt x="1976273" y="0"/>
                </a:lnTo>
                <a:cubicBezTo>
                  <a:pt x="2481288" y="0"/>
                  <a:pt x="2890683" y="409395"/>
                  <a:pt x="2890683" y="914410"/>
                </a:cubicBezTo>
                <a:lnTo>
                  <a:pt x="2890683" y="1976273"/>
                </a:lnTo>
                <a:cubicBezTo>
                  <a:pt x="2890683" y="2481288"/>
                  <a:pt x="2481288" y="2890683"/>
                  <a:pt x="1976273" y="2890683"/>
                </a:cubicBezTo>
                <a:lnTo>
                  <a:pt x="914410" y="2890683"/>
                </a:lnTo>
                <a:cubicBezTo>
                  <a:pt x="409395" y="2890683"/>
                  <a:pt x="0" y="2481288"/>
                  <a:pt x="0" y="1976273"/>
                </a:cubicBezTo>
                <a:lnTo>
                  <a:pt x="0" y="914410"/>
                </a:lnTo>
                <a:cubicBezTo>
                  <a:pt x="0" y="409395"/>
                  <a:pt x="409395" y="0"/>
                  <a:pt x="91441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227" name="Рисунок 25">
            <a:extLst>
              <a:ext uri="{FF2B5EF4-FFF2-40B4-BE49-F238E27FC236}">
                <a16:creationId xmlns:a16="http://schemas.microsoft.com/office/drawing/2014/main" id="{EFFEDFE0-CF8B-4F58-AC9C-475ACB22B28C}"/>
              </a:ext>
            </a:extLst>
          </p:cNvPr>
          <p:cNvSpPr>
            <a:spLocks noGrp="1"/>
          </p:cNvSpPr>
          <p:nvPr>
            <p:ph type="pic" sz="quarter" idx="38"/>
          </p:nvPr>
        </p:nvSpPr>
        <p:spPr>
          <a:xfrm>
            <a:off x="-317621" y="-76188"/>
            <a:ext cx="2731733" cy="2716383"/>
          </a:xfrm>
          <a:custGeom>
            <a:avLst/>
            <a:gdLst>
              <a:gd name="connsiteX0" fmla="*/ 925744 w 6240274"/>
              <a:gd name="connsiteY0" fmla="*/ 0 h 6240273"/>
              <a:gd name="connsiteX1" fmla="*/ 5314530 w 6240274"/>
              <a:gd name="connsiteY1" fmla="*/ 0 h 6240273"/>
              <a:gd name="connsiteX2" fmla="*/ 6240274 w 6240274"/>
              <a:gd name="connsiteY2" fmla="*/ 925744 h 6240273"/>
              <a:gd name="connsiteX3" fmla="*/ 6240274 w 6240274"/>
              <a:gd name="connsiteY3" fmla="*/ 5314529 h 6240273"/>
              <a:gd name="connsiteX4" fmla="*/ 5314530 w 6240274"/>
              <a:gd name="connsiteY4" fmla="*/ 6240273 h 6240273"/>
              <a:gd name="connsiteX5" fmla="*/ 925744 w 6240274"/>
              <a:gd name="connsiteY5" fmla="*/ 6240273 h 6240273"/>
              <a:gd name="connsiteX6" fmla="*/ 0 w 6240274"/>
              <a:gd name="connsiteY6" fmla="*/ 5314529 h 6240273"/>
              <a:gd name="connsiteX7" fmla="*/ 0 w 6240274"/>
              <a:gd name="connsiteY7" fmla="*/ 925744 h 6240273"/>
              <a:gd name="connsiteX8" fmla="*/ 925744 w 6240274"/>
              <a:gd name="connsiteY8" fmla="*/ 0 h 624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0274" h="6240273">
                <a:moveTo>
                  <a:pt x="925744" y="0"/>
                </a:moveTo>
                <a:lnTo>
                  <a:pt x="5314530" y="0"/>
                </a:lnTo>
                <a:cubicBezTo>
                  <a:pt x="5825804" y="0"/>
                  <a:pt x="6240274" y="414470"/>
                  <a:pt x="6240274" y="925744"/>
                </a:cubicBezTo>
                <a:lnTo>
                  <a:pt x="6240274" y="5314529"/>
                </a:lnTo>
                <a:cubicBezTo>
                  <a:pt x="6240274" y="5825803"/>
                  <a:pt x="5825804" y="6240273"/>
                  <a:pt x="5314530" y="6240273"/>
                </a:cubicBezTo>
                <a:lnTo>
                  <a:pt x="925744" y="6240273"/>
                </a:lnTo>
                <a:cubicBezTo>
                  <a:pt x="414470" y="6240273"/>
                  <a:pt x="0" y="5825803"/>
                  <a:pt x="0" y="5314529"/>
                </a:cubicBezTo>
                <a:lnTo>
                  <a:pt x="0" y="925744"/>
                </a:lnTo>
                <a:cubicBezTo>
                  <a:pt x="0" y="414470"/>
                  <a:pt x="414470" y="0"/>
                  <a:pt x="925744"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228" name="Рисунок 25">
            <a:extLst>
              <a:ext uri="{FF2B5EF4-FFF2-40B4-BE49-F238E27FC236}">
                <a16:creationId xmlns:a16="http://schemas.microsoft.com/office/drawing/2014/main" id="{56A8AB7C-D6A9-4A38-BE44-72573B540C1A}"/>
              </a:ext>
            </a:extLst>
          </p:cNvPr>
          <p:cNvSpPr>
            <a:spLocks noGrp="1"/>
          </p:cNvSpPr>
          <p:nvPr>
            <p:ph type="pic" sz="quarter" idx="59"/>
          </p:nvPr>
        </p:nvSpPr>
        <p:spPr>
          <a:xfrm>
            <a:off x="5438444" y="4221880"/>
            <a:ext cx="2746663" cy="2716383"/>
          </a:xfrm>
          <a:custGeom>
            <a:avLst/>
            <a:gdLst>
              <a:gd name="connsiteX0" fmla="*/ 925744 w 6240274"/>
              <a:gd name="connsiteY0" fmla="*/ 0 h 6240273"/>
              <a:gd name="connsiteX1" fmla="*/ 5314530 w 6240274"/>
              <a:gd name="connsiteY1" fmla="*/ 0 h 6240273"/>
              <a:gd name="connsiteX2" fmla="*/ 6240274 w 6240274"/>
              <a:gd name="connsiteY2" fmla="*/ 925744 h 6240273"/>
              <a:gd name="connsiteX3" fmla="*/ 6240274 w 6240274"/>
              <a:gd name="connsiteY3" fmla="*/ 5314529 h 6240273"/>
              <a:gd name="connsiteX4" fmla="*/ 5314530 w 6240274"/>
              <a:gd name="connsiteY4" fmla="*/ 6240273 h 6240273"/>
              <a:gd name="connsiteX5" fmla="*/ 925744 w 6240274"/>
              <a:gd name="connsiteY5" fmla="*/ 6240273 h 6240273"/>
              <a:gd name="connsiteX6" fmla="*/ 0 w 6240274"/>
              <a:gd name="connsiteY6" fmla="*/ 5314529 h 6240273"/>
              <a:gd name="connsiteX7" fmla="*/ 0 w 6240274"/>
              <a:gd name="connsiteY7" fmla="*/ 925744 h 6240273"/>
              <a:gd name="connsiteX8" fmla="*/ 925744 w 6240274"/>
              <a:gd name="connsiteY8" fmla="*/ 0 h 624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0274" h="6240273">
                <a:moveTo>
                  <a:pt x="925744" y="0"/>
                </a:moveTo>
                <a:lnTo>
                  <a:pt x="5314530" y="0"/>
                </a:lnTo>
                <a:cubicBezTo>
                  <a:pt x="5825804" y="0"/>
                  <a:pt x="6240274" y="414470"/>
                  <a:pt x="6240274" y="925744"/>
                </a:cubicBezTo>
                <a:lnTo>
                  <a:pt x="6240274" y="5314529"/>
                </a:lnTo>
                <a:cubicBezTo>
                  <a:pt x="6240274" y="5825803"/>
                  <a:pt x="5825804" y="6240273"/>
                  <a:pt x="5314530" y="6240273"/>
                </a:cubicBezTo>
                <a:lnTo>
                  <a:pt x="925744" y="6240273"/>
                </a:lnTo>
                <a:cubicBezTo>
                  <a:pt x="414470" y="6240273"/>
                  <a:pt x="0" y="5825803"/>
                  <a:pt x="0" y="5314529"/>
                </a:cubicBezTo>
                <a:lnTo>
                  <a:pt x="0" y="925744"/>
                </a:lnTo>
                <a:cubicBezTo>
                  <a:pt x="0" y="414470"/>
                  <a:pt x="414470" y="0"/>
                  <a:pt x="925744"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229" name="Рисунок 21">
            <a:extLst>
              <a:ext uri="{FF2B5EF4-FFF2-40B4-BE49-F238E27FC236}">
                <a16:creationId xmlns:a16="http://schemas.microsoft.com/office/drawing/2014/main" id="{698D8378-5D7B-4FDC-AD76-88FE67277FB8}"/>
              </a:ext>
            </a:extLst>
          </p:cNvPr>
          <p:cNvSpPr>
            <a:spLocks noGrp="1"/>
          </p:cNvSpPr>
          <p:nvPr>
            <p:ph type="pic" sz="quarter" idx="60"/>
          </p:nvPr>
        </p:nvSpPr>
        <p:spPr>
          <a:xfrm>
            <a:off x="3991963" y="-76188"/>
            <a:ext cx="2761592" cy="1285053"/>
          </a:xfrm>
          <a:custGeom>
            <a:avLst/>
            <a:gdLst>
              <a:gd name="connsiteX0" fmla="*/ 787640 w 5268824"/>
              <a:gd name="connsiteY0" fmla="*/ 0 h 2492690"/>
              <a:gd name="connsiteX1" fmla="*/ 4481184 w 5268824"/>
              <a:gd name="connsiteY1" fmla="*/ 0 h 2492690"/>
              <a:gd name="connsiteX2" fmla="*/ 5268824 w 5268824"/>
              <a:gd name="connsiteY2" fmla="*/ 787640 h 2492690"/>
              <a:gd name="connsiteX3" fmla="*/ 5268824 w 5268824"/>
              <a:gd name="connsiteY3" fmla="*/ 1705050 h 2492690"/>
              <a:gd name="connsiteX4" fmla="*/ 4481184 w 5268824"/>
              <a:gd name="connsiteY4" fmla="*/ 2492690 h 2492690"/>
              <a:gd name="connsiteX5" fmla="*/ 787640 w 5268824"/>
              <a:gd name="connsiteY5" fmla="*/ 2492690 h 2492690"/>
              <a:gd name="connsiteX6" fmla="*/ 0 w 5268824"/>
              <a:gd name="connsiteY6" fmla="*/ 1705050 h 2492690"/>
              <a:gd name="connsiteX7" fmla="*/ 0 w 5268824"/>
              <a:gd name="connsiteY7" fmla="*/ 787640 h 2492690"/>
              <a:gd name="connsiteX8" fmla="*/ 787640 w 5268824"/>
              <a:gd name="connsiteY8" fmla="*/ 0 h 24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8824" h="2492690">
                <a:moveTo>
                  <a:pt x="787640" y="0"/>
                </a:moveTo>
                <a:lnTo>
                  <a:pt x="4481184" y="0"/>
                </a:lnTo>
                <a:cubicBezTo>
                  <a:pt x="4916186" y="0"/>
                  <a:pt x="5268824" y="352638"/>
                  <a:pt x="5268824" y="787640"/>
                </a:cubicBezTo>
                <a:lnTo>
                  <a:pt x="5268824" y="1705050"/>
                </a:lnTo>
                <a:cubicBezTo>
                  <a:pt x="5268824" y="2140052"/>
                  <a:pt x="4916186" y="2492690"/>
                  <a:pt x="4481184" y="2492690"/>
                </a:cubicBezTo>
                <a:lnTo>
                  <a:pt x="787640" y="2492690"/>
                </a:lnTo>
                <a:cubicBezTo>
                  <a:pt x="352638" y="2492690"/>
                  <a:pt x="0" y="2140052"/>
                  <a:pt x="0" y="1705050"/>
                </a:cubicBezTo>
                <a:lnTo>
                  <a:pt x="0" y="787640"/>
                </a:lnTo>
                <a:cubicBezTo>
                  <a:pt x="0" y="352638"/>
                  <a:pt x="352638" y="0"/>
                  <a:pt x="78764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230" name="Рисунок 21">
            <a:extLst>
              <a:ext uri="{FF2B5EF4-FFF2-40B4-BE49-F238E27FC236}">
                <a16:creationId xmlns:a16="http://schemas.microsoft.com/office/drawing/2014/main" id="{5E3F103B-ECF9-461B-986D-ECD12420E40E}"/>
              </a:ext>
            </a:extLst>
          </p:cNvPr>
          <p:cNvSpPr>
            <a:spLocks noGrp="1"/>
          </p:cNvSpPr>
          <p:nvPr>
            <p:ph type="pic" sz="quarter" idx="61"/>
          </p:nvPr>
        </p:nvSpPr>
        <p:spPr>
          <a:xfrm>
            <a:off x="9733100" y="4217805"/>
            <a:ext cx="2761592" cy="1285053"/>
          </a:xfrm>
          <a:custGeom>
            <a:avLst/>
            <a:gdLst>
              <a:gd name="connsiteX0" fmla="*/ 787640 w 5268824"/>
              <a:gd name="connsiteY0" fmla="*/ 0 h 2492690"/>
              <a:gd name="connsiteX1" fmla="*/ 4481184 w 5268824"/>
              <a:gd name="connsiteY1" fmla="*/ 0 h 2492690"/>
              <a:gd name="connsiteX2" fmla="*/ 5268824 w 5268824"/>
              <a:gd name="connsiteY2" fmla="*/ 787640 h 2492690"/>
              <a:gd name="connsiteX3" fmla="*/ 5268824 w 5268824"/>
              <a:gd name="connsiteY3" fmla="*/ 1705050 h 2492690"/>
              <a:gd name="connsiteX4" fmla="*/ 4481184 w 5268824"/>
              <a:gd name="connsiteY4" fmla="*/ 2492690 h 2492690"/>
              <a:gd name="connsiteX5" fmla="*/ 787640 w 5268824"/>
              <a:gd name="connsiteY5" fmla="*/ 2492690 h 2492690"/>
              <a:gd name="connsiteX6" fmla="*/ 0 w 5268824"/>
              <a:gd name="connsiteY6" fmla="*/ 1705050 h 2492690"/>
              <a:gd name="connsiteX7" fmla="*/ 0 w 5268824"/>
              <a:gd name="connsiteY7" fmla="*/ 787640 h 2492690"/>
              <a:gd name="connsiteX8" fmla="*/ 787640 w 5268824"/>
              <a:gd name="connsiteY8" fmla="*/ 0 h 24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8824" h="2492690">
                <a:moveTo>
                  <a:pt x="787640" y="0"/>
                </a:moveTo>
                <a:lnTo>
                  <a:pt x="4481184" y="0"/>
                </a:lnTo>
                <a:cubicBezTo>
                  <a:pt x="4916186" y="0"/>
                  <a:pt x="5268824" y="352638"/>
                  <a:pt x="5268824" y="787640"/>
                </a:cubicBezTo>
                <a:lnTo>
                  <a:pt x="5268824" y="1705050"/>
                </a:lnTo>
                <a:cubicBezTo>
                  <a:pt x="5268824" y="2140052"/>
                  <a:pt x="4916186" y="2492690"/>
                  <a:pt x="4481184" y="2492690"/>
                </a:cubicBezTo>
                <a:lnTo>
                  <a:pt x="787640" y="2492690"/>
                </a:lnTo>
                <a:cubicBezTo>
                  <a:pt x="352638" y="2492690"/>
                  <a:pt x="0" y="2140052"/>
                  <a:pt x="0" y="1705050"/>
                </a:cubicBezTo>
                <a:lnTo>
                  <a:pt x="0" y="787640"/>
                </a:lnTo>
                <a:cubicBezTo>
                  <a:pt x="0" y="352638"/>
                  <a:pt x="352638" y="0"/>
                  <a:pt x="787640"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231" name="Рисунок 23">
            <a:extLst>
              <a:ext uri="{FF2B5EF4-FFF2-40B4-BE49-F238E27FC236}">
                <a16:creationId xmlns:a16="http://schemas.microsoft.com/office/drawing/2014/main" id="{89BF9966-E151-4934-8E2E-182CD9E73CB4}"/>
              </a:ext>
            </a:extLst>
          </p:cNvPr>
          <p:cNvSpPr>
            <a:spLocks noGrp="1"/>
          </p:cNvSpPr>
          <p:nvPr>
            <p:ph type="pic" sz="quarter" idx="62"/>
          </p:nvPr>
        </p:nvSpPr>
        <p:spPr>
          <a:xfrm>
            <a:off x="2567876" y="4217804"/>
            <a:ext cx="1300183" cy="2716383"/>
          </a:xfrm>
          <a:custGeom>
            <a:avLst/>
            <a:gdLst>
              <a:gd name="connsiteX0" fmla="*/ 787641 w 2492691"/>
              <a:gd name="connsiteY0" fmla="*/ 0 h 5269124"/>
              <a:gd name="connsiteX1" fmla="*/ 1705050 w 2492691"/>
              <a:gd name="connsiteY1" fmla="*/ 0 h 5269124"/>
              <a:gd name="connsiteX2" fmla="*/ 2492691 w 2492691"/>
              <a:gd name="connsiteY2" fmla="*/ 787641 h 5269124"/>
              <a:gd name="connsiteX3" fmla="*/ 2492691 w 2492691"/>
              <a:gd name="connsiteY3" fmla="*/ 4481483 h 5269124"/>
              <a:gd name="connsiteX4" fmla="*/ 1705050 w 2492691"/>
              <a:gd name="connsiteY4" fmla="*/ 5269124 h 5269124"/>
              <a:gd name="connsiteX5" fmla="*/ 787641 w 2492691"/>
              <a:gd name="connsiteY5" fmla="*/ 5269124 h 5269124"/>
              <a:gd name="connsiteX6" fmla="*/ 0 w 2492691"/>
              <a:gd name="connsiteY6" fmla="*/ 4481483 h 5269124"/>
              <a:gd name="connsiteX7" fmla="*/ 0 w 2492691"/>
              <a:gd name="connsiteY7" fmla="*/ 787641 h 5269124"/>
              <a:gd name="connsiteX8" fmla="*/ 787641 w 2492691"/>
              <a:gd name="connsiteY8" fmla="*/ 0 h 526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2691" h="5269124">
                <a:moveTo>
                  <a:pt x="787641" y="0"/>
                </a:moveTo>
                <a:lnTo>
                  <a:pt x="1705050" y="0"/>
                </a:lnTo>
                <a:cubicBezTo>
                  <a:pt x="2140052" y="0"/>
                  <a:pt x="2492691" y="352639"/>
                  <a:pt x="2492691" y="787641"/>
                </a:cubicBezTo>
                <a:lnTo>
                  <a:pt x="2492691" y="4481483"/>
                </a:lnTo>
                <a:cubicBezTo>
                  <a:pt x="2492691" y="4916485"/>
                  <a:pt x="2140052" y="5269124"/>
                  <a:pt x="1705050" y="5269124"/>
                </a:cubicBezTo>
                <a:lnTo>
                  <a:pt x="787641" y="5269124"/>
                </a:lnTo>
                <a:cubicBezTo>
                  <a:pt x="352639" y="5269124"/>
                  <a:pt x="0" y="4916485"/>
                  <a:pt x="0" y="4481483"/>
                </a:cubicBezTo>
                <a:lnTo>
                  <a:pt x="0" y="787641"/>
                </a:lnTo>
                <a:cubicBezTo>
                  <a:pt x="0" y="352639"/>
                  <a:pt x="352639" y="0"/>
                  <a:pt x="787641"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232" name="Рисунок 23">
            <a:extLst>
              <a:ext uri="{FF2B5EF4-FFF2-40B4-BE49-F238E27FC236}">
                <a16:creationId xmlns:a16="http://schemas.microsoft.com/office/drawing/2014/main" id="{BED8E99D-91F5-47FE-961D-807E90B7682C}"/>
              </a:ext>
            </a:extLst>
          </p:cNvPr>
          <p:cNvSpPr>
            <a:spLocks noGrp="1"/>
          </p:cNvSpPr>
          <p:nvPr>
            <p:ph type="pic" sz="quarter" idx="63"/>
          </p:nvPr>
        </p:nvSpPr>
        <p:spPr>
          <a:xfrm>
            <a:off x="9733100" y="-76188"/>
            <a:ext cx="1300183" cy="2716383"/>
          </a:xfrm>
          <a:custGeom>
            <a:avLst/>
            <a:gdLst>
              <a:gd name="connsiteX0" fmla="*/ 787641 w 2492691"/>
              <a:gd name="connsiteY0" fmla="*/ 0 h 5269124"/>
              <a:gd name="connsiteX1" fmla="*/ 1705050 w 2492691"/>
              <a:gd name="connsiteY1" fmla="*/ 0 h 5269124"/>
              <a:gd name="connsiteX2" fmla="*/ 2492691 w 2492691"/>
              <a:gd name="connsiteY2" fmla="*/ 787641 h 5269124"/>
              <a:gd name="connsiteX3" fmla="*/ 2492691 w 2492691"/>
              <a:gd name="connsiteY3" fmla="*/ 4481483 h 5269124"/>
              <a:gd name="connsiteX4" fmla="*/ 1705050 w 2492691"/>
              <a:gd name="connsiteY4" fmla="*/ 5269124 h 5269124"/>
              <a:gd name="connsiteX5" fmla="*/ 787641 w 2492691"/>
              <a:gd name="connsiteY5" fmla="*/ 5269124 h 5269124"/>
              <a:gd name="connsiteX6" fmla="*/ 0 w 2492691"/>
              <a:gd name="connsiteY6" fmla="*/ 4481483 h 5269124"/>
              <a:gd name="connsiteX7" fmla="*/ 0 w 2492691"/>
              <a:gd name="connsiteY7" fmla="*/ 787641 h 5269124"/>
              <a:gd name="connsiteX8" fmla="*/ 787641 w 2492691"/>
              <a:gd name="connsiteY8" fmla="*/ 0 h 526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2691" h="5269124">
                <a:moveTo>
                  <a:pt x="787641" y="0"/>
                </a:moveTo>
                <a:lnTo>
                  <a:pt x="1705050" y="0"/>
                </a:lnTo>
                <a:cubicBezTo>
                  <a:pt x="2140052" y="0"/>
                  <a:pt x="2492691" y="352639"/>
                  <a:pt x="2492691" y="787641"/>
                </a:cubicBezTo>
                <a:lnTo>
                  <a:pt x="2492691" y="4481483"/>
                </a:lnTo>
                <a:cubicBezTo>
                  <a:pt x="2492691" y="4916485"/>
                  <a:pt x="2140052" y="5269124"/>
                  <a:pt x="1705050" y="5269124"/>
                </a:cubicBezTo>
                <a:lnTo>
                  <a:pt x="787641" y="5269124"/>
                </a:lnTo>
                <a:cubicBezTo>
                  <a:pt x="352639" y="5269124"/>
                  <a:pt x="0" y="4916485"/>
                  <a:pt x="0" y="4481483"/>
                </a:cubicBezTo>
                <a:lnTo>
                  <a:pt x="0" y="787641"/>
                </a:lnTo>
                <a:cubicBezTo>
                  <a:pt x="0" y="352639"/>
                  <a:pt x="352639" y="0"/>
                  <a:pt x="787641" y="0"/>
                </a:cubicBezTo>
                <a:close/>
              </a:path>
            </a:pathLst>
          </a:custGeom>
          <a:solidFill>
            <a:schemeClr val="bg1">
              <a:lumMod val="85000"/>
              <a:alpha val="12000"/>
            </a:schemeClr>
          </a:solidFill>
          <a:ln>
            <a:noFill/>
          </a:ln>
          <a:effectLst>
            <a:outerShdw blurRad="381000" algn="ctr" rotWithShape="0">
              <a:prstClr val="black">
                <a:alpha val="60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Tree>
    <p:extLst>
      <p:ext uri="{BB962C8B-B14F-4D97-AF65-F5344CB8AC3E}">
        <p14:creationId xmlns:p14="http://schemas.microsoft.com/office/powerpoint/2010/main" val="1563763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Portfolio 10">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060450" y="2031686"/>
            <a:ext cx="1943100" cy="19428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5"/>
          </p:nvPr>
        </p:nvSpPr>
        <p:spPr>
          <a:xfrm>
            <a:off x="3092450" y="2031686"/>
            <a:ext cx="1943100" cy="19428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6"/>
          </p:nvPr>
        </p:nvSpPr>
        <p:spPr>
          <a:xfrm>
            <a:off x="5124450" y="2031686"/>
            <a:ext cx="1943100" cy="19428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7"/>
          </p:nvPr>
        </p:nvSpPr>
        <p:spPr>
          <a:xfrm>
            <a:off x="7156450" y="2031686"/>
            <a:ext cx="1943100" cy="19428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8" name="Picture Placeholder 2"/>
          <p:cNvSpPr>
            <a:spLocks noGrp="1"/>
          </p:cNvSpPr>
          <p:nvPr>
            <p:ph type="pic" sz="quarter" idx="18"/>
          </p:nvPr>
        </p:nvSpPr>
        <p:spPr>
          <a:xfrm>
            <a:off x="9188450" y="2031686"/>
            <a:ext cx="1943100" cy="19428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9" name="Picture Placeholder 2"/>
          <p:cNvSpPr>
            <a:spLocks noGrp="1"/>
          </p:cNvSpPr>
          <p:nvPr>
            <p:ph type="pic" sz="quarter" idx="19"/>
          </p:nvPr>
        </p:nvSpPr>
        <p:spPr>
          <a:xfrm>
            <a:off x="1060450" y="4063373"/>
            <a:ext cx="1943100" cy="19428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0" name="Picture Placeholder 2"/>
          <p:cNvSpPr>
            <a:spLocks noGrp="1"/>
          </p:cNvSpPr>
          <p:nvPr>
            <p:ph type="pic" sz="quarter" idx="20"/>
          </p:nvPr>
        </p:nvSpPr>
        <p:spPr>
          <a:xfrm>
            <a:off x="3092450" y="4063373"/>
            <a:ext cx="1943100" cy="19428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1" name="Picture Placeholder 2"/>
          <p:cNvSpPr>
            <a:spLocks noGrp="1"/>
          </p:cNvSpPr>
          <p:nvPr>
            <p:ph type="pic" sz="quarter" idx="21"/>
          </p:nvPr>
        </p:nvSpPr>
        <p:spPr>
          <a:xfrm>
            <a:off x="5124450" y="4063373"/>
            <a:ext cx="1943100" cy="19428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2" name="Picture Placeholder 2"/>
          <p:cNvSpPr>
            <a:spLocks noGrp="1"/>
          </p:cNvSpPr>
          <p:nvPr>
            <p:ph type="pic" sz="quarter" idx="22"/>
          </p:nvPr>
        </p:nvSpPr>
        <p:spPr>
          <a:xfrm>
            <a:off x="7156450" y="4063373"/>
            <a:ext cx="1943100" cy="19428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23"/>
          </p:nvPr>
        </p:nvSpPr>
        <p:spPr>
          <a:xfrm>
            <a:off x="9188450" y="4063373"/>
            <a:ext cx="1943100" cy="19428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269542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pening (15-04-24)-21">
    <p:spTree>
      <p:nvGrpSpPr>
        <p:cNvPr id="1" name=""/>
        <p:cNvGrpSpPr/>
        <p:nvPr/>
      </p:nvGrpSpPr>
      <p:grpSpPr>
        <a:xfrm>
          <a:off x="0" y="0"/>
          <a:ext cx="0" cy="0"/>
          <a:chOff x="0" y="0"/>
          <a:chExt cx="0" cy="0"/>
        </a:xfrm>
      </p:grpSpPr>
      <p:sp>
        <p:nvSpPr>
          <p:cNvPr id="3" name="Freeform 23"/>
          <p:cNvSpPr>
            <a:spLocks noGrp="1" noEditPoints="1"/>
          </p:cNvSpPr>
          <p:nvPr>
            <p:ph type="pic" sz="quarter" idx="10"/>
          </p:nvPr>
        </p:nvSpPr>
        <p:spPr bwMode="auto">
          <a:xfrm>
            <a:off x="0" y="0"/>
            <a:ext cx="12192000" cy="6858000"/>
          </a:xfrm>
          <a:custGeom>
            <a:avLst/>
            <a:gdLst>
              <a:gd name="T0" fmla="*/ 7928 w 7947"/>
              <a:gd name="T1" fmla="*/ 3097 h 4529"/>
              <a:gd name="T2" fmla="*/ 7183 w 7947"/>
              <a:gd name="T3" fmla="*/ 4529 h 4529"/>
              <a:gd name="T4" fmla="*/ 7947 w 7947"/>
              <a:gd name="T5" fmla="*/ 3115 h 4529"/>
              <a:gd name="T6" fmla="*/ 7947 w 7947"/>
              <a:gd name="T7" fmla="*/ 860 h 4529"/>
              <a:gd name="T8" fmla="*/ 6838 w 7947"/>
              <a:gd name="T9" fmla="*/ 1930 h 4529"/>
              <a:gd name="T10" fmla="*/ 7947 w 7947"/>
              <a:gd name="T11" fmla="*/ 2999 h 4529"/>
              <a:gd name="T12" fmla="*/ 7947 w 7947"/>
              <a:gd name="T13" fmla="*/ 0 h 4529"/>
              <a:gd name="T14" fmla="*/ 7928 w 7947"/>
              <a:gd name="T15" fmla="*/ 762 h 4529"/>
              <a:gd name="T16" fmla="*/ 7084 w 7947"/>
              <a:gd name="T17" fmla="*/ 0 h 4529"/>
              <a:gd name="T18" fmla="*/ 5707 w 7947"/>
              <a:gd name="T19" fmla="*/ 802 h 4529"/>
              <a:gd name="T20" fmla="*/ 7888 w 7947"/>
              <a:gd name="T21" fmla="*/ 802 h 4529"/>
              <a:gd name="T22" fmla="*/ 6432 w 7947"/>
              <a:gd name="T23" fmla="*/ 0 h 4529"/>
              <a:gd name="T24" fmla="*/ 5668 w 7947"/>
              <a:gd name="T25" fmla="*/ 762 h 4529"/>
              <a:gd name="T26" fmla="*/ 4823 w 7947"/>
              <a:gd name="T27" fmla="*/ 0 h 4529"/>
              <a:gd name="T28" fmla="*/ 3447 w 7947"/>
              <a:gd name="T29" fmla="*/ 802 h 4529"/>
              <a:gd name="T30" fmla="*/ 5628 w 7947"/>
              <a:gd name="T31" fmla="*/ 802 h 4529"/>
              <a:gd name="T32" fmla="*/ 4170 w 7947"/>
              <a:gd name="T33" fmla="*/ 0 h 4529"/>
              <a:gd name="T34" fmla="*/ 3407 w 7947"/>
              <a:gd name="T35" fmla="*/ 762 h 4529"/>
              <a:gd name="T36" fmla="*/ 2562 w 7947"/>
              <a:gd name="T37" fmla="*/ 0 h 4529"/>
              <a:gd name="T38" fmla="*/ 1187 w 7947"/>
              <a:gd name="T39" fmla="*/ 802 h 4529"/>
              <a:gd name="T40" fmla="*/ 3366 w 7947"/>
              <a:gd name="T41" fmla="*/ 802 h 4529"/>
              <a:gd name="T42" fmla="*/ 1910 w 7947"/>
              <a:gd name="T43" fmla="*/ 0 h 4529"/>
              <a:gd name="T44" fmla="*/ 1146 w 7947"/>
              <a:gd name="T45" fmla="*/ 762 h 4529"/>
              <a:gd name="T46" fmla="*/ 302 w 7947"/>
              <a:gd name="T47" fmla="*/ 0 h 4529"/>
              <a:gd name="T48" fmla="*/ 0 w 7947"/>
              <a:gd name="T49" fmla="*/ 1873 h 4529"/>
              <a:gd name="T50" fmla="*/ 1106 w 7947"/>
              <a:gd name="T51" fmla="*/ 802 h 4529"/>
              <a:gd name="T52" fmla="*/ 0 w 7947"/>
              <a:gd name="T53" fmla="*/ 1986 h 4529"/>
              <a:gd name="T54" fmla="*/ 16 w 7947"/>
              <a:gd name="T55" fmla="*/ 4144 h 4529"/>
              <a:gd name="T56" fmla="*/ 16 w 7947"/>
              <a:gd name="T57" fmla="*/ 1969 h 4529"/>
              <a:gd name="T58" fmla="*/ 1146 w 7947"/>
              <a:gd name="T59" fmla="*/ 3016 h 4529"/>
              <a:gd name="T60" fmla="*/ 1146 w 7947"/>
              <a:gd name="T61" fmla="*/ 843 h 4529"/>
              <a:gd name="T62" fmla="*/ 1146 w 7947"/>
              <a:gd name="T63" fmla="*/ 3016 h 4529"/>
              <a:gd name="T64" fmla="*/ 6757 w 7947"/>
              <a:gd name="T65" fmla="*/ 1930 h 4529"/>
              <a:gd name="T66" fmla="*/ 4578 w 7947"/>
              <a:gd name="T67" fmla="*/ 1930 h 4529"/>
              <a:gd name="T68" fmla="*/ 6797 w 7947"/>
              <a:gd name="T69" fmla="*/ 4144 h 4529"/>
              <a:gd name="T70" fmla="*/ 6797 w 7947"/>
              <a:gd name="T71" fmla="*/ 1969 h 4529"/>
              <a:gd name="T72" fmla="*/ 6797 w 7947"/>
              <a:gd name="T73" fmla="*/ 4144 h 4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47" h="4529">
                <a:moveTo>
                  <a:pt x="7947" y="3115"/>
                </a:moveTo>
                <a:lnTo>
                  <a:pt x="7928" y="3097"/>
                </a:lnTo>
                <a:lnTo>
                  <a:pt x="6838" y="4184"/>
                </a:lnTo>
                <a:lnTo>
                  <a:pt x="7183" y="4529"/>
                </a:lnTo>
                <a:lnTo>
                  <a:pt x="7947" y="4529"/>
                </a:lnTo>
                <a:lnTo>
                  <a:pt x="7947" y="3115"/>
                </a:lnTo>
                <a:close/>
                <a:moveTo>
                  <a:pt x="7947" y="2999"/>
                </a:moveTo>
                <a:lnTo>
                  <a:pt x="7947" y="860"/>
                </a:lnTo>
                <a:lnTo>
                  <a:pt x="7928" y="843"/>
                </a:lnTo>
                <a:lnTo>
                  <a:pt x="6838" y="1930"/>
                </a:lnTo>
                <a:lnTo>
                  <a:pt x="7928" y="3016"/>
                </a:lnTo>
                <a:lnTo>
                  <a:pt x="7947" y="2999"/>
                </a:lnTo>
                <a:close/>
                <a:moveTo>
                  <a:pt x="7947" y="743"/>
                </a:moveTo>
                <a:lnTo>
                  <a:pt x="7947" y="0"/>
                </a:lnTo>
                <a:lnTo>
                  <a:pt x="7163" y="0"/>
                </a:lnTo>
                <a:lnTo>
                  <a:pt x="7928" y="762"/>
                </a:lnTo>
                <a:lnTo>
                  <a:pt x="7947" y="743"/>
                </a:lnTo>
                <a:close/>
                <a:moveTo>
                  <a:pt x="7084" y="0"/>
                </a:moveTo>
                <a:lnTo>
                  <a:pt x="6511" y="0"/>
                </a:lnTo>
                <a:lnTo>
                  <a:pt x="5707" y="802"/>
                </a:lnTo>
                <a:lnTo>
                  <a:pt x="6797" y="1890"/>
                </a:lnTo>
                <a:lnTo>
                  <a:pt x="7888" y="802"/>
                </a:lnTo>
                <a:lnTo>
                  <a:pt x="7084" y="0"/>
                </a:lnTo>
                <a:close/>
                <a:moveTo>
                  <a:pt x="6432" y="0"/>
                </a:moveTo>
                <a:lnTo>
                  <a:pt x="4903" y="0"/>
                </a:lnTo>
                <a:lnTo>
                  <a:pt x="5668" y="762"/>
                </a:lnTo>
                <a:lnTo>
                  <a:pt x="6432" y="0"/>
                </a:lnTo>
                <a:close/>
                <a:moveTo>
                  <a:pt x="4823" y="0"/>
                </a:moveTo>
                <a:lnTo>
                  <a:pt x="4251" y="0"/>
                </a:lnTo>
                <a:lnTo>
                  <a:pt x="3447" y="802"/>
                </a:lnTo>
                <a:lnTo>
                  <a:pt x="4537" y="1890"/>
                </a:lnTo>
                <a:lnTo>
                  <a:pt x="5628" y="802"/>
                </a:lnTo>
                <a:lnTo>
                  <a:pt x="4823" y="0"/>
                </a:lnTo>
                <a:close/>
                <a:moveTo>
                  <a:pt x="4170" y="0"/>
                </a:moveTo>
                <a:lnTo>
                  <a:pt x="2643" y="0"/>
                </a:lnTo>
                <a:lnTo>
                  <a:pt x="3407" y="762"/>
                </a:lnTo>
                <a:lnTo>
                  <a:pt x="4170" y="0"/>
                </a:lnTo>
                <a:close/>
                <a:moveTo>
                  <a:pt x="2562" y="0"/>
                </a:moveTo>
                <a:lnTo>
                  <a:pt x="1991" y="0"/>
                </a:lnTo>
                <a:lnTo>
                  <a:pt x="1187" y="802"/>
                </a:lnTo>
                <a:lnTo>
                  <a:pt x="2277" y="1890"/>
                </a:lnTo>
                <a:lnTo>
                  <a:pt x="3366" y="802"/>
                </a:lnTo>
                <a:lnTo>
                  <a:pt x="2562" y="0"/>
                </a:lnTo>
                <a:close/>
                <a:moveTo>
                  <a:pt x="1910" y="0"/>
                </a:moveTo>
                <a:lnTo>
                  <a:pt x="383" y="0"/>
                </a:lnTo>
                <a:lnTo>
                  <a:pt x="1146" y="762"/>
                </a:lnTo>
                <a:lnTo>
                  <a:pt x="1910" y="0"/>
                </a:lnTo>
                <a:close/>
                <a:moveTo>
                  <a:pt x="302" y="0"/>
                </a:moveTo>
                <a:lnTo>
                  <a:pt x="0" y="0"/>
                </a:lnTo>
                <a:lnTo>
                  <a:pt x="0" y="1873"/>
                </a:lnTo>
                <a:lnTo>
                  <a:pt x="16" y="1890"/>
                </a:lnTo>
                <a:lnTo>
                  <a:pt x="1106" y="802"/>
                </a:lnTo>
                <a:lnTo>
                  <a:pt x="302" y="0"/>
                </a:lnTo>
                <a:close/>
                <a:moveTo>
                  <a:pt x="0" y="1986"/>
                </a:moveTo>
                <a:lnTo>
                  <a:pt x="0" y="4127"/>
                </a:lnTo>
                <a:lnTo>
                  <a:pt x="16" y="4144"/>
                </a:lnTo>
                <a:lnTo>
                  <a:pt x="1106" y="3057"/>
                </a:lnTo>
                <a:lnTo>
                  <a:pt x="16" y="1969"/>
                </a:lnTo>
                <a:lnTo>
                  <a:pt x="0" y="1986"/>
                </a:lnTo>
                <a:close/>
                <a:moveTo>
                  <a:pt x="1146" y="3016"/>
                </a:moveTo>
                <a:lnTo>
                  <a:pt x="2237" y="1930"/>
                </a:lnTo>
                <a:lnTo>
                  <a:pt x="1146" y="843"/>
                </a:lnTo>
                <a:lnTo>
                  <a:pt x="56" y="1930"/>
                </a:lnTo>
                <a:lnTo>
                  <a:pt x="1146" y="3016"/>
                </a:lnTo>
                <a:close/>
                <a:moveTo>
                  <a:pt x="5668" y="3016"/>
                </a:moveTo>
                <a:lnTo>
                  <a:pt x="6757" y="1930"/>
                </a:lnTo>
                <a:lnTo>
                  <a:pt x="5668" y="843"/>
                </a:lnTo>
                <a:lnTo>
                  <a:pt x="4578" y="1930"/>
                </a:lnTo>
                <a:lnTo>
                  <a:pt x="5668" y="3016"/>
                </a:lnTo>
                <a:close/>
                <a:moveTo>
                  <a:pt x="6797" y="4144"/>
                </a:moveTo>
                <a:lnTo>
                  <a:pt x="7888" y="3057"/>
                </a:lnTo>
                <a:lnTo>
                  <a:pt x="6797" y="1969"/>
                </a:lnTo>
                <a:lnTo>
                  <a:pt x="5707" y="3057"/>
                </a:lnTo>
                <a:lnTo>
                  <a:pt x="6797" y="4144"/>
                </a:lnTo>
                <a:close/>
              </a:path>
            </a:pathLst>
          </a:custGeom>
          <a:gradFill>
            <a:gsLst>
              <a:gs pos="50000">
                <a:schemeClr val="accent5">
                  <a:alpha val="90000"/>
                </a:schemeClr>
              </a:gs>
              <a:gs pos="10000">
                <a:schemeClr val="accent3">
                  <a:lumMod val="75000"/>
                </a:schemeClr>
              </a:gs>
              <a:gs pos="90000">
                <a:schemeClr val="accent4">
                  <a:alpha val="90000"/>
                </a:schemeClr>
              </a:gs>
            </a:gsLst>
            <a:lin ang="15600000" scaled="0"/>
          </a:gra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11217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et of brush stroke 04">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0" y="0"/>
            <a:ext cx="7032422" cy="6858000"/>
          </a:xfrm>
          <a:custGeom>
            <a:avLst/>
            <a:gdLst>
              <a:gd name="T0" fmla="*/ 4234 w 5219"/>
              <a:gd name="T1" fmla="*/ 4234 w 5219"/>
              <a:gd name="T2" fmla="*/ 4234 w 5219"/>
              <a:gd name="T3" fmla="*/ 4234 w 5219"/>
              <a:gd name="T4" fmla="*/ 4234 w 5219"/>
              <a:gd name="T5" fmla="*/ 4234 w 5219"/>
              <a:gd name="T6" fmla="*/ 4234 w 5219"/>
              <a:gd name="T7" fmla="*/ 4234 w 5219"/>
              <a:gd name="T8" fmla="*/ 4234 w 5219"/>
              <a:gd name="T9" fmla="*/ 4234 w 5219"/>
              <a:gd name="T10" fmla="*/ 4234 w 5219"/>
              <a:gd name="T11" fmla="*/ 4234 w 5219"/>
              <a:gd name="T12" fmla="*/ 4234 w 5219"/>
              <a:gd name="T13" fmla="*/ 4234 w 5219"/>
              <a:gd name="T14" fmla="*/ 4234 w 5219"/>
              <a:gd name="T15" fmla="*/ 4234 w 5219"/>
              <a:gd name="T16" fmla="*/ 4234 w 5219"/>
              <a:gd name="T17" fmla="*/ 4234 w 5219"/>
              <a:gd name="T18" fmla="*/ 4234 w 5219"/>
              <a:gd name="T19" fmla="*/ 4234 w 5219"/>
              <a:gd name="T20" fmla="*/ 4234 w 5219"/>
              <a:gd name="T21" fmla="*/ 4234 w 5219"/>
              <a:gd name="T22" fmla="*/ 4234 w 5219"/>
              <a:gd name="T23" fmla="*/ 4234 w 5219"/>
              <a:gd name="T24" fmla="*/ 4234 w 5219"/>
              <a:gd name="T25" fmla="*/ 4234 w 5219"/>
              <a:gd name="T26" fmla="*/ 4234 w 5219"/>
              <a:gd name="T27" fmla="*/ 4234 w 5219"/>
              <a:gd name="T28" fmla="*/ 4234 w 5219"/>
              <a:gd name="T29" fmla="*/ 4234 w 5219"/>
              <a:gd name="T30" fmla="*/ 4234 w 5219"/>
              <a:gd name="T31" fmla="*/ 4234 w 5219"/>
              <a:gd name="T32" fmla="*/ 4234 w 5219"/>
              <a:gd name="T33" fmla="*/ 4234 w 5219"/>
              <a:gd name="T34" fmla="*/ 4234 w 5219"/>
              <a:gd name="T35" fmla="*/ 4234 w 5219"/>
              <a:gd name="T36" fmla="*/ 4234 w 5219"/>
              <a:gd name="T37" fmla="*/ 4234 w 5219"/>
              <a:gd name="T38" fmla="*/ 4234 w 5219"/>
              <a:gd name="T39" fmla="*/ 4234 w 5219"/>
              <a:gd name="T40" fmla="*/ 4234 w 5219"/>
              <a:gd name="T41" fmla="*/ 4234 w 5219"/>
              <a:gd name="T42" fmla="*/ 4234 w 5219"/>
              <a:gd name="T43" fmla="*/ 4234 w 5219"/>
              <a:gd name="T44" fmla="*/ 4234 w 5219"/>
              <a:gd name="T45" fmla="*/ 4234 w 5219"/>
              <a:gd name="T46" fmla="*/ 4234 w 5219"/>
              <a:gd name="T47" fmla="*/ 4234 w 5219"/>
              <a:gd name="T48" fmla="*/ 4234 w 5219"/>
              <a:gd name="T49" fmla="*/ 4234 w 5219"/>
              <a:gd name="T50" fmla="*/ 4234 w 5219"/>
              <a:gd name="T51" fmla="*/ 4234 w 5219"/>
              <a:gd name="T52" fmla="*/ 4234 w 5219"/>
              <a:gd name="T53" fmla="*/ 4234 w 5219"/>
              <a:gd name="T54" fmla="*/ 4234 w 5219"/>
              <a:gd name="T55" fmla="*/ 4234 w 5219"/>
              <a:gd name="T56" fmla="*/ 4234 w 5219"/>
              <a:gd name="T57" fmla="*/ 4234 w 5219"/>
              <a:gd name="T58" fmla="*/ 4234 w 5219"/>
              <a:gd name="T59" fmla="*/ 4234 w 5219"/>
              <a:gd name="T60" fmla="*/ 4234 w 5219"/>
              <a:gd name="T61" fmla="*/ 4234 w 5219"/>
              <a:gd name="T62" fmla="*/ 4234 w 5219"/>
              <a:gd name="T63" fmla="*/ 4234 w 5219"/>
              <a:gd name="T64" fmla="*/ 4234 w 5219"/>
              <a:gd name="T65" fmla="*/ 4234 w 5219"/>
              <a:gd name="T66" fmla="*/ 4234 w 5219"/>
              <a:gd name="T67" fmla="*/ 4234 w 5219"/>
              <a:gd name="T68" fmla="*/ 4234 w 5219"/>
              <a:gd name="T69" fmla="*/ 4234 w 5219"/>
              <a:gd name="T70" fmla="*/ 4234 w 5219"/>
              <a:gd name="T71" fmla="*/ 4234 w 5219"/>
              <a:gd name="T72" fmla="*/ 4234 w 5219"/>
              <a:gd name="T73" fmla="*/ 4234 w 5219"/>
              <a:gd name="T74" fmla="*/ 4234 w 5219"/>
              <a:gd name="T75" fmla="*/ 4234 w 5219"/>
              <a:gd name="T76" fmla="*/ 4234 w 5219"/>
              <a:gd name="T77" fmla="*/ 4234 w 5219"/>
              <a:gd name="T78" fmla="*/ 4234 w 5219"/>
              <a:gd name="T79" fmla="*/ 4234 w 5219"/>
              <a:gd name="T80" fmla="*/ 4234 w 5219"/>
              <a:gd name="T81" fmla="*/ 4234 w 5219"/>
              <a:gd name="T82" fmla="*/ 4234 w 5219"/>
              <a:gd name="T83" fmla="*/ 4234 w 5219"/>
              <a:gd name="T84" fmla="*/ 4234 w 5219"/>
              <a:gd name="T85" fmla="*/ 4234 w 5219"/>
              <a:gd name="T86" fmla="*/ 4234 w 5219"/>
              <a:gd name="T87" fmla="*/ 4234 w 5219"/>
              <a:gd name="T88" fmla="*/ 4234 w 5219"/>
              <a:gd name="T89" fmla="*/ 4234 w 5219"/>
              <a:gd name="T90" fmla="*/ 4234 w 5219"/>
              <a:gd name="T91" fmla="*/ 4234 w 5219"/>
              <a:gd name="T92" fmla="*/ 4234 w 5219"/>
              <a:gd name="T93" fmla="*/ 4234 w 5219"/>
              <a:gd name="T94" fmla="*/ 4234 w 5219"/>
              <a:gd name="T95" fmla="*/ 4234 w 5219"/>
              <a:gd name="T96" fmla="*/ 4234 w 5219"/>
              <a:gd name="T97" fmla="*/ 4234 w 5219"/>
              <a:gd name="T98" fmla="*/ 4234 w 5219"/>
              <a:gd name="T99" fmla="*/ 4234 w 5219"/>
              <a:gd name="T100" fmla="*/ 4234 w 5219"/>
              <a:gd name="T101" fmla="*/ 4234 w 5219"/>
              <a:gd name="T102" fmla="*/ 4234 w 5219"/>
              <a:gd name="T103" fmla="*/ 4234 w 5219"/>
              <a:gd name="T104" fmla="*/ 4234 w 5219"/>
              <a:gd name="T105" fmla="*/ 4234 w 5219"/>
              <a:gd name="T106" fmla="*/ 4234 w 5219"/>
              <a:gd name="T107" fmla="*/ 4234 w 5219"/>
              <a:gd name="T108" fmla="*/ 4234 w 5219"/>
              <a:gd name="T109" fmla="*/ 4234 w 5219"/>
              <a:gd name="T110" fmla="*/ 4234 w 5219"/>
              <a:gd name="T111" fmla="*/ 4234 w 5219"/>
              <a:gd name="T112" fmla="*/ 4234 w 5219"/>
              <a:gd name="T113" fmla="*/ 4234 w 5219"/>
              <a:gd name="T114" fmla="*/ 4234 w 5219"/>
              <a:gd name="T115" fmla="*/ 4234 w 5219"/>
              <a:gd name="T116" fmla="*/ 4234 w 5219"/>
              <a:gd name="T117" fmla="*/ 4234 w 5219"/>
              <a:gd name="T118" fmla="*/ 4234 w 5219"/>
              <a:gd name="T119" fmla="*/ 4234 w 5219"/>
              <a:gd name="T120" fmla="*/ 4234 w 5219"/>
              <a:gd name="T121" fmla="*/ 4234 w 5219"/>
              <a:gd name="T122" fmla="*/ 4234 w 5219"/>
              <a:gd name="T123" fmla="*/ 4234 w 5219"/>
              <a:gd name="T124" fmla="*/ 4234 w 5219"/>
              <a:gd name="T125" fmla="*/ 4234 w 5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64" h="4552">
                <a:moveTo>
                  <a:pt x="2807" y="4552"/>
                </a:moveTo>
                <a:lnTo>
                  <a:pt x="2804" y="4552"/>
                </a:lnTo>
                <a:lnTo>
                  <a:pt x="2797" y="4548"/>
                </a:lnTo>
                <a:lnTo>
                  <a:pt x="2790" y="4547"/>
                </a:lnTo>
                <a:lnTo>
                  <a:pt x="2785" y="4548"/>
                </a:lnTo>
                <a:lnTo>
                  <a:pt x="2782" y="4552"/>
                </a:lnTo>
                <a:lnTo>
                  <a:pt x="2757" y="4552"/>
                </a:lnTo>
                <a:lnTo>
                  <a:pt x="2760" y="4546"/>
                </a:lnTo>
                <a:lnTo>
                  <a:pt x="2767" y="4547"/>
                </a:lnTo>
                <a:lnTo>
                  <a:pt x="2773" y="4545"/>
                </a:lnTo>
                <a:lnTo>
                  <a:pt x="2772" y="4534"/>
                </a:lnTo>
                <a:lnTo>
                  <a:pt x="2765" y="4526"/>
                </a:lnTo>
                <a:lnTo>
                  <a:pt x="2759" y="4521"/>
                </a:lnTo>
                <a:lnTo>
                  <a:pt x="2754" y="4519"/>
                </a:lnTo>
                <a:lnTo>
                  <a:pt x="2750" y="4519"/>
                </a:lnTo>
                <a:lnTo>
                  <a:pt x="2741" y="4504"/>
                </a:lnTo>
                <a:lnTo>
                  <a:pt x="2738" y="4491"/>
                </a:lnTo>
                <a:lnTo>
                  <a:pt x="2739" y="4485"/>
                </a:lnTo>
                <a:lnTo>
                  <a:pt x="2747" y="4486"/>
                </a:lnTo>
                <a:lnTo>
                  <a:pt x="2749" y="4494"/>
                </a:lnTo>
                <a:lnTo>
                  <a:pt x="2748" y="4500"/>
                </a:lnTo>
                <a:lnTo>
                  <a:pt x="2749" y="4506"/>
                </a:lnTo>
                <a:lnTo>
                  <a:pt x="2757" y="4515"/>
                </a:lnTo>
                <a:lnTo>
                  <a:pt x="2766" y="4517"/>
                </a:lnTo>
                <a:lnTo>
                  <a:pt x="2764" y="4509"/>
                </a:lnTo>
                <a:lnTo>
                  <a:pt x="2762" y="4500"/>
                </a:lnTo>
                <a:lnTo>
                  <a:pt x="2769" y="4502"/>
                </a:lnTo>
                <a:lnTo>
                  <a:pt x="2776" y="4516"/>
                </a:lnTo>
                <a:lnTo>
                  <a:pt x="2785" y="4528"/>
                </a:lnTo>
                <a:lnTo>
                  <a:pt x="2796" y="4541"/>
                </a:lnTo>
                <a:lnTo>
                  <a:pt x="2807" y="4552"/>
                </a:lnTo>
                <a:close/>
                <a:moveTo>
                  <a:pt x="2710" y="4552"/>
                </a:moveTo>
                <a:lnTo>
                  <a:pt x="2689" y="4552"/>
                </a:lnTo>
                <a:lnTo>
                  <a:pt x="2688" y="4545"/>
                </a:lnTo>
                <a:lnTo>
                  <a:pt x="2685" y="4531"/>
                </a:lnTo>
                <a:lnTo>
                  <a:pt x="2707" y="4547"/>
                </a:lnTo>
                <a:lnTo>
                  <a:pt x="2710" y="4552"/>
                </a:lnTo>
                <a:close/>
                <a:moveTo>
                  <a:pt x="2676" y="4552"/>
                </a:moveTo>
                <a:lnTo>
                  <a:pt x="2669" y="4552"/>
                </a:lnTo>
                <a:lnTo>
                  <a:pt x="2665" y="4545"/>
                </a:lnTo>
                <a:lnTo>
                  <a:pt x="2660" y="4538"/>
                </a:lnTo>
                <a:lnTo>
                  <a:pt x="2669" y="4544"/>
                </a:lnTo>
                <a:lnTo>
                  <a:pt x="2676" y="4552"/>
                </a:lnTo>
                <a:close/>
                <a:moveTo>
                  <a:pt x="2640" y="4552"/>
                </a:moveTo>
                <a:lnTo>
                  <a:pt x="2612" y="4552"/>
                </a:lnTo>
                <a:lnTo>
                  <a:pt x="2614" y="4549"/>
                </a:lnTo>
                <a:lnTo>
                  <a:pt x="2617" y="4547"/>
                </a:lnTo>
                <a:lnTo>
                  <a:pt x="2618" y="4542"/>
                </a:lnTo>
                <a:lnTo>
                  <a:pt x="2616" y="4533"/>
                </a:lnTo>
                <a:lnTo>
                  <a:pt x="2630" y="4546"/>
                </a:lnTo>
                <a:lnTo>
                  <a:pt x="2640" y="4552"/>
                </a:lnTo>
                <a:close/>
                <a:moveTo>
                  <a:pt x="2565" y="4552"/>
                </a:moveTo>
                <a:lnTo>
                  <a:pt x="2548" y="4552"/>
                </a:lnTo>
                <a:lnTo>
                  <a:pt x="2537" y="4546"/>
                </a:lnTo>
                <a:lnTo>
                  <a:pt x="2530" y="4535"/>
                </a:lnTo>
                <a:lnTo>
                  <a:pt x="2533" y="4531"/>
                </a:lnTo>
                <a:lnTo>
                  <a:pt x="2535" y="4528"/>
                </a:lnTo>
                <a:lnTo>
                  <a:pt x="2528" y="4518"/>
                </a:lnTo>
                <a:lnTo>
                  <a:pt x="2519" y="4521"/>
                </a:lnTo>
                <a:lnTo>
                  <a:pt x="2511" y="4526"/>
                </a:lnTo>
                <a:lnTo>
                  <a:pt x="2507" y="4535"/>
                </a:lnTo>
                <a:lnTo>
                  <a:pt x="2514" y="4552"/>
                </a:lnTo>
                <a:lnTo>
                  <a:pt x="2492" y="4552"/>
                </a:lnTo>
                <a:lnTo>
                  <a:pt x="2481" y="4533"/>
                </a:lnTo>
                <a:lnTo>
                  <a:pt x="2465" y="4511"/>
                </a:lnTo>
                <a:lnTo>
                  <a:pt x="2450" y="4487"/>
                </a:lnTo>
                <a:lnTo>
                  <a:pt x="2441" y="4468"/>
                </a:lnTo>
                <a:lnTo>
                  <a:pt x="2430" y="4466"/>
                </a:lnTo>
                <a:lnTo>
                  <a:pt x="2428" y="4475"/>
                </a:lnTo>
                <a:lnTo>
                  <a:pt x="2431" y="4490"/>
                </a:lnTo>
                <a:lnTo>
                  <a:pt x="2433" y="4506"/>
                </a:lnTo>
                <a:lnTo>
                  <a:pt x="2443" y="4513"/>
                </a:lnTo>
                <a:lnTo>
                  <a:pt x="2452" y="4518"/>
                </a:lnTo>
                <a:lnTo>
                  <a:pt x="2457" y="4518"/>
                </a:lnTo>
                <a:lnTo>
                  <a:pt x="2458" y="4513"/>
                </a:lnTo>
                <a:lnTo>
                  <a:pt x="2466" y="4524"/>
                </a:lnTo>
                <a:lnTo>
                  <a:pt x="2473" y="4534"/>
                </a:lnTo>
                <a:lnTo>
                  <a:pt x="2478" y="4544"/>
                </a:lnTo>
                <a:lnTo>
                  <a:pt x="2482" y="4552"/>
                </a:lnTo>
                <a:lnTo>
                  <a:pt x="0" y="4552"/>
                </a:lnTo>
                <a:lnTo>
                  <a:pt x="0" y="0"/>
                </a:lnTo>
                <a:lnTo>
                  <a:pt x="1251" y="0"/>
                </a:lnTo>
                <a:lnTo>
                  <a:pt x="1255" y="12"/>
                </a:lnTo>
                <a:lnTo>
                  <a:pt x="1261" y="25"/>
                </a:lnTo>
                <a:lnTo>
                  <a:pt x="1270" y="35"/>
                </a:lnTo>
                <a:lnTo>
                  <a:pt x="1280" y="45"/>
                </a:lnTo>
                <a:lnTo>
                  <a:pt x="1279" y="36"/>
                </a:lnTo>
                <a:lnTo>
                  <a:pt x="1283" y="35"/>
                </a:lnTo>
                <a:lnTo>
                  <a:pt x="1285" y="32"/>
                </a:lnTo>
                <a:lnTo>
                  <a:pt x="1282" y="20"/>
                </a:lnTo>
                <a:lnTo>
                  <a:pt x="1276" y="21"/>
                </a:lnTo>
                <a:lnTo>
                  <a:pt x="1269" y="14"/>
                </a:lnTo>
                <a:lnTo>
                  <a:pt x="1261" y="7"/>
                </a:lnTo>
                <a:lnTo>
                  <a:pt x="1253" y="0"/>
                </a:lnTo>
                <a:lnTo>
                  <a:pt x="1344" y="0"/>
                </a:lnTo>
                <a:lnTo>
                  <a:pt x="1356" y="6"/>
                </a:lnTo>
                <a:lnTo>
                  <a:pt x="1366" y="8"/>
                </a:lnTo>
                <a:lnTo>
                  <a:pt x="1373" y="7"/>
                </a:lnTo>
                <a:lnTo>
                  <a:pt x="1379" y="0"/>
                </a:lnTo>
                <a:lnTo>
                  <a:pt x="1405" y="0"/>
                </a:lnTo>
                <a:lnTo>
                  <a:pt x="1409" y="7"/>
                </a:lnTo>
                <a:lnTo>
                  <a:pt x="1415" y="17"/>
                </a:lnTo>
                <a:lnTo>
                  <a:pt x="1417" y="12"/>
                </a:lnTo>
                <a:lnTo>
                  <a:pt x="1423" y="11"/>
                </a:lnTo>
                <a:lnTo>
                  <a:pt x="1430" y="14"/>
                </a:lnTo>
                <a:lnTo>
                  <a:pt x="1436" y="22"/>
                </a:lnTo>
                <a:lnTo>
                  <a:pt x="1424" y="22"/>
                </a:lnTo>
                <a:lnTo>
                  <a:pt x="1412" y="23"/>
                </a:lnTo>
                <a:lnTo>
                  <a:pt x="1400" y="20"/>
                </a:lnTo>
                <a:lnTo>
                  <a:pt x="1385" y="9"/>
                </a:lnTo>
                <a:lnTo>
                  <a:pt x="1387" y="18"/>
                </a:lnTo>
                <a:lnTo>
                  <a:pt x="1392" y="25"/>
                </a:lnTo>
                <a:lnTo>
                  <a:pt x="1398" y="32"/>
                </a:lnTo>
                <a:lnTo>
                  <a:pt x="1400" y="41"/>
                </a:lnTo>
                <a:lnTo>
                  <a:pt x="1389" y="33"/>
                </a:lnTo>
                <a:lnTo>
                  <a:pt x="1387" y="34"/>
                </a:lnTo>
                <a:lnTo>
                  <a:pt x="1386" y="39"/>
                </a:lnTo>
                <a:lnTo>
                  <a:pt x="1382" y="41"/>
                </a:lnTo>
                <a:lnTo>
                  <a:pt x="1391" y="48"/>
                </a:lnTo>
                <a:lnTo>
                  <a:pt x="1399" y="57"/>
                </a:lnTo>
                <a:lnTo>
                  <a:pt x="1406" y="65"/>
                </a:lnTo>
                <a:lnTo>
                  <a:pt x="1412" y="74"/>
                </a:lnTo>
                <a:lnTo>
                  <a:pt x="1413" y="65"/>
                </a:lnTo>
                <a:lnTo>
                  <a:pt x="1416" y="61"/>
                </a:lnTo>
                <a:lnTo>
                  <a:pt x="1425" y="64"/>
                </a:lnTo>
                <a:lnTo>
                  <a:pt x="1439" y="77"/>
                </a:lnTo>
                <a:lnTo>
                  <a:pt x="1437" y="82"/>
                </a:lnTo>
                <a:lnTo>
                  <a:pt x="1431" y="80"/>
                </a:lnTo>
                <a:lnTo>
                  <a:pt x="1425" y="79"/>
                </a:lnTo>
                <a:lnTo>
                  <a:pt x="1425" y="88"/>
                </a:lnTo>
                <a:lnTo>
                  <a:pt x="1409" y="76"/>
                </a:lnTo>
                <a:lnTo>
                  <a:pt x="1396" y="60"/>
                </a:lnTo>
                <a:lnTo>
                  <a:pt x="1386" y="49"/>
                </a:lnTo>
                <a:lnTo>
                  <a:pt x="1382" y="53"/>
                </a:lnTo>
                <a:lnTo>
                  <a:pt x="1386" y="65"/>
                </a:lnTo>
                <a:lnTo>
                  <a:pt x="1391" y="75"/>
                </a:lnTo>
                <a:lnTo>
                  <a:pt x="1397" y="85"/>
                </a:lnTo>
                <a:lnTo>
                  <a:pt x="1401" y="97"/>
                </a:lnTo>
                <a:lnTo>
                  <a:pt x="1391" y="87"/>
                </a:lnTo>
                <a:lnTo>
                  <a:pt x="1391" y="90"/>
                </a:lnTo>
                <a:lnTo>
                  <a:pt x="1391" y="91"/>
                </a:lnTo>
                <a:lnTo>
                  <a:pt x="1390" y="91"/>
                </a:lnTo>
                <a:lnTo>
                  <a:pt x="1388" y="89"/>
                </a:lnTo>
                <a:lnTo>
                  <a:pt x="1384" y="76"/>
                </a:lnTo>
                <a:lnTo>
                  <a:pt x="1380" y="64"/>
                </a:lnTo>
                <a:lnTo>
                  <a:pt x="1375" y="51"/>
                </a:lnTo>
                <a:lnTo>
                  <a:pt x="1367" y="40"/>
                </a:lnTo>
                <a:lnTo>
                  <a:pt x="1363" y="43"/>
                </a:lnTo>
                <a:lnTo>
                  <a:pt x="1358" y="36"/>
                </a:lnTo>
                <a:lnTo>
                  <a:pt x="1352" y="25"/>
                </a:lnTo>
                <a:lnTo>
                  <a:pt x="1345" y="10"/>
                </a:lnTo>
                <a:lnTo>
                  <a:pt x="1339" y="11"/>
                </a:lnTo>
                <a:lnTo>
                  <a:pt x="1341" y="22"/>
                </a:lnTo>
                <a:lnTo>
                  <a:pt x="1346" y="35"/>
                </a:lnTo>
                <a:lnTo>
                  <a:pt x="1347" y="47"/>
                </a:lnTo>
                <a:lnTo>
                  <a:pt x="1331" y="38"/>
                </a:lnTo>
                <a:lnTo>
                  <a:pt x="1318" y="40"/>
                </a:lnTo>
                <a:lnTo>
                  <a:pt x="1317" y="54"/>
                </a:lnTo>
                <a:lnTo>
                  <a:pt x="1332" y="83"/>
                </a:lnTo>
                <a:lnTo>
                  <a:pt x="1319" y="69"/>
                </a:lnTo>
                <a:lnTo>
                  <a:pt x="1311" y="53"/>
                </a:lnTo>
                <a:lnTo>
                  <a:pt x="1303" y="37"/>
                </a:lnTo>
                <a:lnTo>
                  <a:pt x="1293" y="22"/>
                </a:lnTo>
                <a:lnTo>
                  <a:pt x="1299" y="36"/>
                </a:lnTo>
                <a:lnTo>
                  <a:pt x="1304" y="49"/>
                </a:lnTo>
                <a:lnTo>
                  <a:pt x="1308" y="64"/>
                </a:lnTo>
                <a:lnTo>
                  <a:pt x="1315" y="77"/>
                </a:lnTo>
                <a:lnTo>
                  <a:pt x="1305" y="72"/>
                </a:lnTo>
                <a:lnTo>
                  <a:pt x="1298" y="71"/>
                </a:lnTo>
                <a:lnTo>
                  <a:pt x="1295" y="76"/>
                </a:lnTo>
                <a:lnTo>
                  <a:pt x="1296" y="89"/>
                </a:lnTo>
                <a:lnTo>
                  <a:pt x="1287" y="77"/>
                </a:lnTo>
                <a:lnTo>
                  <a:pt x="1280" y="64"/>
                </a:lnTo>
                <a:lnTo>
                  <a:pt x="1273" y="50"/>
                </a:lnTo>
                <a:lnTo>
                  <a:pt x="1261" y="39"/>
                </a:lnTo>
                <a:lnTo>
                  <a:pt x="1271" y="79"/>
                </a:lnTo>
                <a:lnTo>
                  <a:pt x="1259" y="62"/>
                </a:lnTo>
                <a:lnTo>
                  <a:pt x="1251" y="57"/>
                </a:lnTo>
                <a:lnTo>
                  <a:pt x="1243" y="56"/>
                </a:lnTo>
                <a:lnTo>
                  <a:pt x="1231" y="49"/>
                </a:lnTo>
                <a:lnTo>
                  <a:pt x="1237" y="60"/>
                </a:lnTo>
                <a:lnTo>
                  <a:pt x="1241" y="71"/>
                </a:lnTo>
                <a:lnTo>
                  <a:pt x="1226" y="65"/>
                </a:lnTo>
                <a:lnTo>
                  <a:pt x="1216" y="67"/>
                </a:lnTo>
                <a:lnTo>
                  <a:pt x="1215" y="80"/>
                </a:lnTo>
                <a:lnTo>
                  <a:pt x="1224" y="108"/>
                </a:lnTo>
                <a:lnTo>
                  <a:pt x="1212" y="93"/>
                </a:lnTo>
                <a:lnTo>
                  <a:pt x="1204" y="91"/>
                </a:lnTo>
                <a:lnTo>
                  <a:pt x="1202" y="99"/>
                </a:lnTo>
                <a:lnTo>
                  <a:pt x="1207" y="113"/>
                </a:lnTo>
                <a:lnTo>
                  <a:pt x="1189" y="96"/>
                </a:lnTo>
                <a:lnTo>
                  <a:pt x="1182" y="100"/>
                </a:lnTo>
                <a:lnTo>
                  <a:pt x="1179" y="109"/>
                </a:lnTo>
                <a:lnTo>
                  <a:pt x="1169" y="107"/>
                </a:lnTo>
                <a:lnTo>
                  <a:pt x="1175" y="117"/>
                </a:lnTo>
                <a:lnTo>
                  <a:pt x="1174" y="119"/>
                </a:lnTo>
                <a:lnTo>
                  <a:pt x="1171" y="118"/>
                </a:lnTo>
                <a:lnTo>
                  <a:pt x="1169" y="119"/>
                </a:lnTo>
                <a:lnTo>
                  <a:pt x="1177" y="129"/>
                </a:lnTo>
                <a:lnTo>
                  <a:pt x="1184" y="140"/>
                </a:lnTo>
                <a:lnTo>
                  <a:pt x="1184" y="148"/>
                </a:lnTo>
                <a:lnTo>
                  <a:pt x="1184" y="156"/>
                </a:lnTo>
                <a:lnTo>
                  <a:pt x="1181" y="159"/>
                </a:lnTo>
                <a:lnTo>
                  <a:pt x="1174" y="155"/>
                </a:lnTo>
                <a:lnTo>
                  <a:pt x="1174" y="147"/>
                </a:lnTo>
                <a:lnTo>
                  <a:pt x="1176" y="142"/>
                </a:lnTo>
                <a:lnTo>
                  <a:pt x="1175" y="136"/>
                </a:lnTo>
                <a:lnTo>
                  <a:pt x="1166" y="120"/>
                </a:lnTo>
                <a:lnTo>
                  <a:pt x="1157" y="124"/>
                </a:lnTo>
                <a:lnTo>
                  <a:pt x="1139" y="116"/>
                </a:lnTo>
                <a:lnTo>
                  <a:pt x="1122" y="106"/>
                </a:lnTo>
                <a:lnTo>
                  <a:pt x="1112" y="107"/>
                </a:lnTo>
                <a:lnTo>
                  <a:pt x="1112" y="116"/>
                </a:lnTo>
                <a:lnTo>
                  <a:pt x="1115" y="125"/>
                </a:lnTo>
                <a:lnTo>
                  <a:pt x="1120" y="138"/>
                </a:lnTo>
                <a:lnTo>
                  <a:pt x="1129" y="151"/>
                </a:lnTo>
                <a:lnTo>
                  <a:pt x="1138" y="154"/>
                </a:lnTo>
                <a:lnTo>
                  <a:pt x="1134" y="141"/>
                </a:lnTo>
                <a:lnTo>
                  <a:pt x="1129" y="126"/>
                </a:lnTo>
                <a:lnTo>
                  <a:pt x="1134" y="125"/>
                </a:lnTo>
                <a:lnTo>
                  <a:pt x="1139" y="142"/>
                </a:lnTo>
                <a:lnTo>
                  <a:pt x="1149" y="157"/>
                </a:lnTo>
                <a:lnTo>
                  <a:pt x="1159" y="172"/>
                </a:lnTo>
                <a:lnTo>
                  <a:pt x="1167" y="188"/>
                </a:lnTo>
                <a:lnTo>
                  <a:pt x="1154" y="171"/>
                </a:lnTo>
                <a:lnTo>
                  <a:pt x="1145" y="166"/>
                </a:lnTo>
                <a:lnTo>
                  <a:pt x="1137" y="165"/>
                </a:lnTo>
                <a:lnTo>
                  <a:pt x="1129" y="163"/>
                </a:lnTo>
                <a:lnTo>
                  <a:pt x="1123" y="150"/>
                </a:lnTo>
                <a:lnTo>
                  <a:pt x="1117" y="137"/>
                </a:lnTo>
                <a:lnTo>
                  <a:pt x="1109" y="123"/>
                </a:lnTo>
                <a:lnTo>
                  <a:pt x="1099" y="112"/>
                </a:lnTo>
                <a:lnTo>
                  <a:pt x="1101" y="120"/>
                </a:lnTo>
                <a:lnTo>
                  <a:pt x="1107" y="132"/>
                </a:lnTo>
                <a:lnTo>
                  <a:pt x="1109" y="141"/>
                </a:lnTo>
                <a:lnTo>
                  <a:pt x="1105" y="141"/>
                </a:lnTo>
                <a:lnTo>
                  <a:pt x="1099" y="127"/>
                </a:lnTo>
                <a:lnTo>
                  <a:pt x="1091" y="114"/>
                </a:lnTo>
                <a:lnTo>
                  <a:pt x="1085" y="125"/>
                </a:lnTo>
                <a:lnTo>
                  <a:pt x="1079" y="137"/>
                </a:lnTo>
                <a:lnTo>
                  <a:pt x="1061" y="121"/>
                </a:lnTo>
                <a:lnTo>
                  <a:pt x="1050" y="123"/>
                </a:lnTo>
                <a:lnTo>
                  <a:pt x="1040" y="130"/>
                </a:lnTo>
                <a:lnTo>
                  <a:pt x="1026" y="128"/>
                </a:lnTo>
                <a:lnTo>
                  <a:pt x="1034" y="142"/>
                </a:lnTo>
                <a:lnTo>
                  <a:pt x="1039" y="155"/>
                </a:lnTo>
                <a:lnTo>
                  <a:pt x="1035" y="152"/>
                </a:lnTo>
                <a:lnTo>
                  <a:pt x="1030" y="150"/>
                </a:lnTo>
                <a:lnTo>
                  <a:pt x="1028" y="153"/>
                </a:lnTo>
                <a:lnTo>
                  <a:pt x="1031" y="163"/>
                </a:lnTo>
                <a:lnTo>
                  <a:pt x="1013" y="145"/>
                </a:lnTo>
                <a:lnTo>
                  <a:pt x="1008" y="148"/>
                </a:lnTo>
                <a:lnTo>
                  <a:pt x="1007" y="161"/>
                </a:lnTo>
                <a:lnTo>
                  <a:pt x="1004" y="172"/>
                </a:lnTo>
                <a:lnTo>
                  <a:pt x="998" y="162"/>
                </a:lnTo>
                <a:lnTo>
                  <a:pt x="994" y="159"/>
                </a:lnTo>
                <a:lnTo>
                  <a:pt x="990" y="157"/>
                </a:lnTo>
                <a:lnTo>
                  <a:pt x="984" y="148"/>
                </a:lnTo>
                <a:lnTo>
                  <a:pt x="980" y="135"/>
                </a:lnTo>
                <a:lnTo>
                  <a:pt x="980" y="126"/>
                </a:lnTo>
                <a:lnTo>
                  <a:pt x="981" y="122"/>
                </a:lnTo>
                <a:lnTo>
                  <a:pt x="985" y="122"/>
                </a:lnTo>
                <a:lnTo>
                  <a:pt x="968" y="102"/>
                </a:lnTo>
                <a:lnTo>
                  <a:pt x="957" y="99"/>
                </a:lnTo>
                <a:lnTo>
                  <a:pt x="950" y="107"/>
                </a:lnTo>
                <a:lnTo>
                  <a:pt x="949" y="121"/>
                </a:lnTo>
                <a:lnTo>
                  <a:pt x="955" y="123"/>
                </a:lnTo>
                <a:lnTo>
                  <a:pt x="959" y="121"/>
                </a:lnTo>
                <a:lnTo>
                  <a:pt x="963" y="122"/>
                </a:lnTo>
                <a:lnTo>
                  <a:pt x="974" y="132"/>
                </a:lnTo>
                <a:lnTo>
                  <a:pt x="969" y="142"/>
                </a:lnTo>
                <a:lnTo>
                  <a:pt x="962" y="147"/>
                </a:lnTo>
                <a:lnTo>
                  <a:pt x="955" y="153"/>
                </a:lnTo>
                <a:lnTo>
                  <a:pt x="948" y="160"/>
                </a:lnTo>
                <a:lnTo>
                  <a:pt x="952" y="171"/>
                </a:lnTo>
                <a:lnTo>
                  <a:pt x="957" y="184"/>
                </a:lnTo>
                <a:lnTo>
                  <a:pt x="964" y="196"/>
                </a:lnTo>
                <a:lnTo>
                  <a:pt x="974" y="207"/>
                </a:lnTo>
                <a:lnTo>
                  <a:pt x="975" y="206"/>
                </a:lnTo>
                <a:lnTo>
                  <a:pt x="975" y="205"/>
                </a:lnTo>
                <a:lnTo>
                  <a:pt x="973" y="203"/>
                </a:lnTo>
                <a:lnTo>
                  <a:pt x="971" y="201"/>
                </a:lnTo>
                <a:lnTo>
                  <a:pt x="968" y="191"/>
                </a:lnTo>
                <a:lnTo>
                  <a:pt x="968" y="188"/>
                </a:lnTo>
                <a:lnTo>
                  <a:pt x="971" y="188"/>
                </a:lnTo>
                <a:lnTo>
                  <a:pt x="975" y="191"/>
                </a:lnTo>
                <a:lnTo>
                  <a:pt x="972" y="178"/>
                </a:lnTo>
                <a:lnTo>
                  <a:pt x="970" y="166"/>
                </a:lnTo>
                <a:lnTo>
                  <a:pt x="972" y="159"/>
                </a:lnTo>
                <a:lnTo>
                  <a:pt x="980" y="159"/>
                </a:lnTo>
                <a:lnTo>
                  <a:pt x="988" y="167"/>
                </a:lnTo>
                <a:lnTo>
                  <a:pt x="993" y="177"/>
                </a:lnTo>
                <a:lnTo>
                  <a:pt x="999" y="185"/>
                </a:lnTo>
                <a:lnTo>
                  <a:pt x="1009" y="192"/>
                </a:lnTo>
                <a:lnTo>
                  <a:pt x="1014" y="189"/>
                </a:lnTo>
                <a:lnTo>
                  <a:pt x="1017" y="182"/>
                </a:lnTo>
                <a:lnTo>
                  <a:pt x="1021" y="177"/>
                </a:lnTo>
                <a:lnTo>
                  <a:pt x="1033" y="181"/>
                </a:lnTo>
                <a:lnTo>
                  <a:pt x="1036" y="191"/>
                </a:lnTo>
                <a:lnTo>
                  <a:pt x="1041" y="200"/>
                </a:lnTo>
                <a:lnTo>
                  <a:pt x="1046" y="208"/>
                </a:lnTo>
                <a:lnTo>
                  <a:pt x="1055" y="217"/>
                </a:lnTo>
                <a:lnTo>
                  <a:pt x="1063" y="218"/>
                </a:lnTo>
                <a:lnTo>
                  <a:pt x="1065" y="213"/>
                </a:lnTo>
                <a:lnTo>
                  <a:pt x="1070" y="210"/>
                </a:lnTo>
                <a:lnTo>
                  <a:pt x="1086" y="222"/>
                </a:lnTo>
                <a:lnTo>
                  <a:pt x="1079" y="211"/>
                </a:lnTo>
                <a:lnTo>
                  <a:pt x="1074" y="201"/>
                </a:lnTo>
                <a:lnTo>
                  <a:pt x="1091" y="211"/>
                </a:lnTo>
                <a:lnTo>
                  <a:pt x="1103" y="216"/>
                </a:lnTo>
                <a:lnTo>
                  <a:pt x="1109" y="211"/>
                </a:lnTo>
                <a:lnTo>
                  <a:pt x="1112" y="203"/>
                </a:lnTo>
                <a:lnTo>
                  <a:pt x="1130" y="218"/>
                </a:lnTo>
                <a:lnTo>
                  <a:pt x="1142" y="221"/>
                </a:lnTo>
                <a:lnTo>
                  <a:pt x="1151" y="222"/>
                </a:lnTo>
                <a:lnTo>
                  <a:pt x="1165" y="229"/>
                </a:lnTo>
                <a:lnTo>
                  <a:pt x="1159" y="221"/>
                </a:lnTo>
                <a:lnTo>
                  <a:pt x="1154" y="213"/>
                </a:lnTo>
                <a:lnTo>
                  <a:pt x="1150" y="204"/>
                </a:lnTo>
                <a:lnTo>
                  <a:pt x="1147" y="195"/>
                </a:lnTo>
                <a:lnTo>
                  <a:pt x="1156" y="200"/>
                </a:lnTo>
                <a:lnTo>
                  <a:pt x="1160" y="198"/>
                </a:lnTo>
                <a:lnTo>
                  <a:pt x="1163" y="194"/>
                </a:lnTo>
                <a:lnTo>
                  <a:pt x="1169" y="194"/>
                </a:lnTo>
                <a:lnTo>
                  <a:pt x="1172" y="205"/>
                </a:lnTo>
                <a:lnTo>
                  <a:pt x="1176" y="217"/>
                </a:lnTo>
                <a:lnTo>
                  <a:pt x="1180" y="227"/>
                </a:lnTo>
                <a:lnTo>
                  <a:pt x="1186" y="238"/>
                </a:lnTo>
                <a:lnTo>
                  <a:pt x="1212" y="231"/>
                </a:lnTo>
                <a:lnTo>
                  <a:pt x="1233" y="215"/>
                </a:lnTo>
                <a:lnTo>
                  <a:pt x="1258" y="206"/>
                </a:lnTo>
                <a:lnTo>
                  <a:pt x="1293" y="221"/>
                </a:lnTo>
                <a:lnTo>
                  <a:pt x="1288" y="220"/>
                </a:lnTo>
                <a:lnTo>
                  <a:pt x="1285" y="220"/>
                </a:lnTo>
                <a:lnTo>
                  <a:pt x="1283" y="223"/>
                </a:lnTo>
                <a:lnTo>
                  <a:pt x="1284" y="230"/>
                </a:lnTo>
                <a:lnTo>
                  <a:pt x="1297" y="244"/>
                </a:lnTo>
                <a:lnTo>
                  <a:pt x="1309" y="259"/>
                </a:lnTo>
                <a:lnTo>
                  <a:pt x="1306" y="241"/>
                </a:lnTo>
                <a:lnTo>
                  <a:pt x="1313" y="244"/>
                </a:lnTo>
                <a:lnTo>
                  <a:pt x="1324" y="255"/>
                </a:lnTo>
                <a:lnTo>
                  <a:pt x="1332" y="258"/>
                </a:lnTo>
                <a:lnTo>
                  <a:pt x="1329" y="247"/>
                </a:lnTo>
                <a:lnTo>
                  <a:pt x="1324" y="238"/>
                </a:lnTo>
                <a:lnTo>
                  <a:pt x="1320" y="229"/>
                </a:lnTo>
                <a:lnTo>
                  <a:pt x="1318" y="219"/>
                </a:lnTo>
                <a:lnTo>
                  <a:pt x="1331" y="233"/>
                </a:lnTo>
                <a:lnTo>
                  <a:pt x="1338" y="238"/>
                </a:lnTo>
                <a:lnTo>
                  <a:pt x="1343" y="241"/>
                </a:lnTo>
                <a:lnTo>
                  <a:pt x="1350" y="245"/>
                </a:lnTo>
                <a:lnTo>
                  <a:pt x="1348" y="238"/>
                </a:lnTo>
                <a:lnTo>
                  <a:pt x="1345" y="232"/>
                </a:lnTo>
                <a:lnTo>
                  <a:pt x="1340" y="226"/>
                </a:lnTo>
                <a:lnTo>
                  <a:pt x="1337" y="219"/>
                </a:lnTo>
                <a:lnTo>
                  <a:pt x="1343" y="218"/>
                </a:lnTo>
                <a:lnTo>
                  <a:pt x="1347" y="210"/>
                </a:lnTo>
                <a:lnTo>
                  <a:pt x="1352" y="206"/>
                </a:lnTo>
                <a:lnTo>
                  <a:pt x="1361" y="217"/>
                </a:lnTo>
                <a:lnTo>
                  <a:pt x="1358" y="218"/>
                </a:lnTo>
                <a:lnTo>
                  <a:pt x="1354" y="218"/>
                </a:lnTo>
                <a:lnTo>
                  <a:pt x="1352" y="221"/>
                </a:lnTo>
                <a:lnTo>
                  <a:pt x="1354" y="231"/>
                </a:lnTo>
                <a:lnTo>
                  <a:pt x="1365" y="236"/>
                </a:lnTo>
                <a:lnTo>
                  <a:pt x="1373" y="245"/>
                </a:lnTo>
                <a:lnTo>
                  <a:pt x="1382" y="261"/>
                </a:lnTo>
                <a:lnTo>
                  <a:pt x="1396" y="279"/>
                </a:lnTo>
                <a:lnTo>
                  <a:pt x="1394" y="269"/>
                </a:lnTo>
                <a:lnTo>
                  <a:pt x="1390" y="260"/>
                </a:lnTo>
                <a:lnTo>
                  <a:pt x="1385" y="250"/>
                </a:lnTo>
                <a:lnTo>
                  <a:pt x="1379" y="241"/>
                </a:lnTo>
                <a:lnTo>
                  <a:pt x="1385" y="235"/>
                </a:lnTo>
                <a:lnTo>
                  <a:pt x="1397" y="234"/>
                </a:lnTo>
                <a:lnTo>
                  <a:pt x="1411" y="236"/>
                </a:lnTo>
                <a:lnTo>
                  <a:pt x="1427" y="238"/>
                </a:lnTo>
                <a:lnTo>
                  <a:pt x="1418" y="223"/>
                </a:lnTo>
                <a:lnTo>
                  <a:pt x="1416" y="213"/>
                </a:lnTo>
                <a:lnTo>
                  <a:pt x="1416" y="203"/>
                </a:lnTo>
                <a:lnTo>
                  <a:pt x="1414" y="192"/>
                </a:lnTo>
                <a:lnTo>
                  <a:pt x="1424" y="201"/>
                </a:lnTo>
                <a:lnTo>
                  <a:pt x="1429" y="213"/>
                </a:lnTo>
                <a:lnTo>
                  <a:pt x="1434" y="223"/>
                </a:lnTo>
                <a:lnTo>
                  <a:pt x="1443" y="232"/>
                </a:lnTo>
                <a:lnTo>
                  <a:pt x="1438" y="213"/>
                </a:lnTo>
                <a:lnTo>
                  <a:pt x="1436" y="200"/>
                </a:lnTo>
                <a:lnTo>
                  <a:pt x="1437" y="192"/>
                </a:lnTo>
                <a:lnTo>
                  <a:pt x="1438" y="184"/>
                </a:lnTo>
                <a:lnTo>
                  <a:pt x="1433" y="179"/>
                </a:lnTo>
                <a:lnTo>
                  <a:pt x="1429" y="177"/>
                </a:lnTo>
                <a:lnTo>
                  <a:pt x="1427" y="176"/>
                </a:lnTo>
                <a:lnTo>
                  <a:pt x="1424" y="170"/>
                </a:lnTo>
                <a:lnTo>
                  <a:pt x="1430" y="172"/>
                </a:lnTo>
                <a:lnTo>
                  <a:pt x="1430" y="165"/>
                </a:lnTo>
                <a:lnTo>
                  <a:pt x="1424" y="153"/>
                </a:lnTo>
                <a:lnTo>
                  <a:pt x="1416" y="142"/>
                </a:lnTo>
                <a:lnTo>
                  <a:pt x="1423" y="144"/>
                </a:lnTo>
                <a:lnTo>
                  <a:pt x="1426" y="141"/>
                </a:lnTo>
                <a:lnTo>
                  <a:pt x="1430" y="139"/>
                </a:lnTo>
                <a:lnTo>
                  <a:pt x="1439" y="146"/>
                </a:lnTo>
                <a:lnTo>
                  <a:pt x="1443" y="157"/>
                </a:lnTo>
                <a:lnTo>
                  <a:pt x="1441" y="158"/>
                </a:lnTo>
                <a:lnTo>
                  <a:pt x="1438" y="158"/>
                </a:lnTo>
                <a:lnTo>
                  <a:pt x="1436" y="159"/>
                </a:lnTo>
                <a:lnTo>
                  <a:pt x="1444" y="167"/>
                </a:lnTo>
                <a:lnTo>
                  <a:pt x="1447" y="174"/>
                </a:lnTo>
                <a:lnTo>
                  <a:pt x="1446" y="179"/>
                </a:lnTo>
                <a:lnTo>
                  <a:pt x="1445" y="181"/>
                </a:lnTo>
                <a:lnTo>
                  <a:pt x="1451" y="181"/>
                </a:lnTo>
                <a:lnTo>
                  <a:pt x="1459" y="184"/>
                </a:lnTo>
                <a:lnTo>
                  <a:pt x="1469" y="191"/>
                </a:lnTo>
                <a:lnTo>
                  <a:pt x="1478" y="202"/>
                </a:lnTo>
                <a:lnTo>
                  <a:pt x="1480" y="203"/>
                </a:lnTo>
                <a:lnTo>
                  <a:pt x="1481" y="206"/>
                </a:lnTo>
                <a:lnTo>
                  <a:pt x="1480" y="204"/>
                </a:lnTo>
                <a:lnTo>
                  <a:pt x="1478" y="202"/>
                </a:lnTo>
                <a:lnTo>
                  <a:pt x="1473" y="199"/>
                </a:lnTo>
                <a:lnTo>
                  <a:pt x="1473" y="203"/>
                </a:lnTo>
                <a:lnTo>
                  <a:pt x="1476" y="211"/>
                </a:lnTo>
                <a:lnTo>
                  <a:pt x="1481" y="219"/>
                </a:lnTo>
                <a:lnTo>
                  <a:pt x="1492" y="219"/>
                </a:lnTo>
                <a:lnTo>
                  <a:pt x="1494" y="205"/>
                </a:lnTo>
                <a:lnTo>
                  <a:pt x="1495" y="190"/>
                </a:lnTo>
                <a:lnTo>
                  <a:pt x="1500" y="181"/>
                </a:lnTo>
                <a:lnTo>
                  <a:pt x="1503" y="192"/>
                </a:lnTo>
                <a:lnTo>
                  <a:pt x="1506" y="203"/>
                </a:lnTo>
                <a:lnTo>
                  <a:pt x="1512" y="214"/>
                </a:lnTo>
                <a:lnTo>
                  <a:pt x="1523" y="223"/>
                </a:lnTo>
                <a:lnTo>
                  <a:pt x="1513" y="198"/>
                </a:lnTo>
                <a:lnTo>
                  <a:pt x="1509" y="178"/>
                </a:lnTo>
                <a:lnTo>
                  <a:pt x="1512" y="167"/>
                </a:lnTo>
                <a:lnTo>
                  <a:pt x="1526" y="178"/>
                </a:lnTo>
                <a:lnTo>
                  <a:pt x="1522" y="175"/>
                </a:lnTo>
                <a:lnTo>
                  <a:pt x="1519" y="177"/>
                </a:lnTo>
                <a:lnTo>
                  <a:pt x="1520" y="182"/>
                </a:lnTo>
                <a:lnTo>
                  <a:pt x="1526" y="190"/>
                </a:lnTo>
                <a:lnTo>
                  <a:pt x="1532" y="188"/>
                </a:lnTo>
                <a:lnTo>
                  <a:pt x="1539" y="187"/>
                </a:lnTo>
                <a:lnTo>
                  <a:pt x="1544" y="184"/>
                </a:lnTo>
                <a:lnTo>
                  <a:pt x="1547" y="176"/>
                </a:lnTo>
                <a:lnTo>
                  <a:pt x="1555" y="183"/>
                </a:lnTo>
                <a:lnTo>
                  <a:pt x="1563" y="189"/>
                </a:lnTo>
                <a:lnTo>
                  <a:pt x="1569" y="196"/>
                </a:lnTo>
                <a:lnTo>
                  <a:pt x="1574" y="204"/>
                </a:lnTo>
                <a:lnTo>
                  <a:pt x="1574" y="196"/>
                </a:lnTo>
                <a:lnTo>
                  <a:pt x="1572" y="190"/>
                </a:lnTo>
                <a:lnTo>
                  <a:pt x="1569" y="183"/>
                </a:lnTo>
                <a:lnTo>
                  <a:pt x="1565" y="169"/>
                </a:lnTo>
                <a:lnTo>
                  <a:pt x="1574" y="177"/>
                </a:lnTo>
                <a:lnTo>
                  <a:pt x="1583" y="182"/>
                </a:lnTo>
                <a:lnTo>
                  <a:pt x="1590" y="192"/>
                </a:lnTo>
                <a:lnTo>
                  <a:pt x="1596" y="202"/>
                </a:lnTo>
                <a:lnTo>
                  <a:pt x="1613" y="202"/>
                </a:lnTo>
                <a:lnTo>
                  <a:pt x="1620" y="190"/>
                </a:lnTo>
                <a:lnTo>
                  <a:pt x="1623" y="174"/>
                </a:lnTo>
                <a:lnTo>
                  <a:pt x="1629" y="159"/>
                </a:lnTo>
                <a:lnTo>
                  <a:pt x="1635" y="171"/>
                </a:lnTo>
                <a:lnTo>
                  <a:pt x="1642" y="185"/>
                </a:lnTo>
                <a:lnTo>
                  <a:pt x="1650" y="198"/>
                </a:lnTo>
                <a:lnTo>
                  <a:pt x="1659" y="210"/>
                </a:lnTo>
                <a:lnTo>
                  <a:pt x="1662" y="207"/>
                </a:lnTo>
                <a:lnTo>
                  <a:pt x="1667" y="206"/>
                </a:lnTo>
                <a:lnTo>
                  <a:pt x="1670" y="201"/>
                </a:lnTo>
                <a:lnTo>
                  <a:pt x="1667" y="189"/>
                </a:lnTo>
                <a:lnTo>
                  <a:pt x="1661" y="187"/>
                </a:lnTo>
                <a:lnTo>
                  <a:pt x="1658" y="192"/>
                </a:lnTo>
                <a:lnTo>
                  <a:pt x="1653" y="192"/>
                </a:lnTo>
                <a:lnTo>
                  <a:pt x="1645" y="178"/>
                </a:lnTo>
                <a:lnTo>
                  <a:pt x="1649" y="175"/>
                </a:lnTo>
                <a:lnTo>
                  <a:pt x="1660" y="178"/>
                </a:lnTo>
                <a:lnTo>
                  <a:pt x="1673" y="187"/>
                </a:lnTo>
                <a:lnTo>
                  <a:pt x="1689" y="199"/>
                </a:lnTo>
                <a:lnTo>
                  <a:pt x="1683" y="185"/>
                </a:lnTo>
                <a:lnTo>
                  <a:pt x="1676" y="178"/>
                </a:lnTo>
                <a:lnTo>
                  <a:pt x="1668" y="171"/>
                </a:lnTo>
                <a:lnTo>
                  <a:pt x="1659" y="160"/>
                </a:lnTo>
                <a:lnTo>
                  <a:pt x="1680" y="163"/>
                </a:lnTo>
                <a:lnTo>
                  <a:pt x="1691" y="153"/>
                </a:lnTo>
                <a:lnTo>
                  <a:pt x="1698" y="138"/>
                </a:lnTo>
                <a:lnTo>
                  <a:pt x="1705" y="124"/>
                </a:lnTo>
                <a:lnTo>
                  <a:pt x="1708" y="132"/>
                </a:lnTo>
                <a:lnTo>
                  <a:pt x="1705" y="133"/>
                </a:lnTo>
                <a:lnTo>
                  <a:pt x="1702" y="133"/>
                </a:lnTo>
                <a:lnTo>
                  <a:pt x="1702" y="138"/>
                </a:lnTo>
                <a:lnTo>
                  <a:pt x="1710" y="146"/>
                </a:lnTo>
                <a:lnTo>
                  <a:pt x="1716" y="154"/>
                </a:lnTo>
                <a:lnTo>
                  <a:pt x="1721" y="163"/>
                </a:lnTo>
                <a:lnTo>
                  <a:pt x="1730" y="171"/>
                </a:lnTo>
                <a:lnTo>
                  <a:pt x="1730" y="143"/>
                </a:lnTo>
                <a:lnTo>
                  <a:pt x="1746" y="139"/>
                </a:lnTo>
                <a:lnTo>
                  <a:pt x="1768" y="143"/>
                </a:lnTo>
                <a:lnTo>
                  <a:pt x="1784" y="138"/>
                </a:lnTo>
                <a:lnTo>
                  <a:pt x="1786" y="147"/>
                </a:lnTo>
                <a:lnTo>
                  <a:pt x="1790" y="154"/>
                </a:lnTo>
                <a:lnTo>
                  <a:pt x="1797" y="161"/>
                </a:lnTo>
                <a:lnTo>
                  <a:pt x="1804" y="168"/>
                </a:lnTo>
                <a:lnTo>
                  <a:pt x="1800" y="152"/>
                </a:lnTo>
                <a:lnTo>
                  <a:pt x="1797" y="139"/>
                </a:lnTo>
                <a:lnTo>
                  <a:pt x="1797" y="129"/>
                </a:lnTo>
                <a:lnTo>
                  <a:pt x="1800" y="125"/>
                </a:lnTo>
                <a:lnTo>
                  <a:pt x="1805" y="136"/>
                </a:lnTo>
                <a:lnTo>
                  <a:pt x="1813" y="146"/>
                </a:lnTo>
                <a:lnTo>
                  <a:pt x="1820" y="133"/>
                </a:lnTo>
                <a:lnTo>
                  <a:pt x="1832" y="130"/>
                </a:lnTo>
                <a:lnTo>
                  <a:pt x="1844" y="124"/>
                </a:lnTo>
                <a:lnTo>
                  <a:pt x="1847" y="107"/>
                </a:lnTo>
                <a:lnTo>
                  <a:pt x="1849" y="114"/>
                </a:lnTo>
                <a:lnTo>
                  <a:pt x="1853" y="121"/>
                </a:lnTo>
                <a:lnTo>
                  <a:pt x="1857" y="127"/>
                </a:lnTo>
                <a:lnTo>
                  <a:pt x="1862" y="132"/>
                </a:lnTo>
                <a:lnTo>
                  <a:pt x="1872" y="121"/>
                </a:lnTo>
                <a:lnTo>
                  <a:pt x="1882" y="120"/>
                </a:lnTo>
                <a:lnTo>
                  <a:pt x="1896" y="125"/>
                </a:lnTo>
                <a:lnTo>
                  <a:pt x="1914" y="131"/>
                </a:lnTo>
                <a:lnTo>
                  <a:pt x="1917" y="140"/>
                </a:lnTo>
                <a:lnTo>
                  <a:pt x="1920" y="148"/>
                </a:lnTo>
                <a:lnTo>
                  <a:pt x="1925" y="156"/>
                </a:lnTo>
                <a:lnTo>
                  <a:pt x="1931" y="162"/>
                </a:lnTo>
                <a:lnTo>
                  <a:pt x="1929" y="152"/>
                </a:lnTo>
                <a:lnTo>
                  <a:pt x="1936" y="156"/>
                </a:lnTo>
                <a:lnTo>
                  <a:pt x="1943" y="162"/>
                </a:lnTo>
                <a:lnTo>
                  <a:pt x="1945" y="157"/>
                </a:lnTo>
                <a:lnTo>
                  <a:pt x="1943" y="149"/>
                </a:lnTo>
                <a:lnTo>
                  <a:pt x="1940" y="141"/>
                </a:lnTo>
                <a:lnTo>
                  <a:pt x="1936" y="132"/>
                </a:lnTo>
                <a:lnTo>
                  <a:pt x="1931" y="124"/>
                </a:lnTo>
                <a:lnTo>
                  <a:pt x="1938" y="129"/>
                </a:lnTo>
                <a:lnTo>
                  <a:pt x="1943" y="132"/>
                </a:lnTo>
                <a:lnTo>
                  <a:pt x="1947" y="132"/>
                </a:lnTo>
                <a:lnTo>
                  <a:pt x="1948" y="130"/>
                </a:lnTo>
                <a:lnTo>
                  <a:pt x="1939" y="118"/>
                </a:lnTo>
                <a:lnTo>
                  <a:pt x="1929" y="106"/>
                </a:lnTo>
                <a:lnTo>
                  <a:pt x="1942" y="112"/>
                </a:lnTo>
                <a:lnTo>
                  <a:pt x="1949" y="116"/>
                </a:lnTo>
                <a:lnTo>
                  <a:pt x="1955" y="119"/>
                </a:lnTo>
                <a:lnTo>
                  <a:pt x="1963" y="118"/>
                </a:lnTo>
                <a:lnTo>
                  <a:pt x="1956" y="112"/>
                </a:lnTo>
                <a:lnTo>
                  <a:pt x="1948" y="105"/>
                </a:lnTo>
                <a:lnTo>
                  <a:pt x="1942" y="98"/>
                </a:lnTo>
                <a:lnTo>
                  <a:pt x="1940" y="89"/>
                </a:lnTo>
                <a:lnTo>
                  <a:pt x="1966" y="105"/>
                </a:lnTo>
                <a:lnTo>
                  <a:pt x="1986" y="109"/>
                </a:lnTo>
                <a:lnTo>
                  <a:pt x="2003" y="117"/>
                </a:lnTo>
                <a:lnTo>
                  <a:pt x="2021" y="146"/>
                </a:lnTo>
                <a:lnTo>
                  <a:pt x="2031" y="147"/>
                </a:lnTo>
                <a:lnTo>
                  <a:pt x="2034" y="141"/>
                </a:lnTo>
                <a:lnTo>
                  <a:pt x="2037" y="133"/>
                </a:lnTo>
                <a:lnTo>
                  <a:pt x="2043" y="130"/>
                </a:lnTo>
                <a:lnTo>
                  <a:pt x="2045" y="136"/>
                </a:lnTo>
                <a:lnTo>
                  <a:pt x="2047" y="142"/>
                </a:lnTo>
                <a:lnTo>
                  <a:pt x="2050" y="147"/>
                </a:lnTo>
                <a:lnTo>
                  <a:pt x="2054" y="152"/>
                </a:lnTo>
                <a:lnTo>
                  <a:pt x="2057" y="147"/>
                </a:lnTo>
                <a:lnTo>
                  <a:pt x="2067" y="154"/>
                </a:lnTo>
                <a:lnTo>
                  <a:pt x="2077" y="161"/>
                </a:lnTo>
                <a:lnTo>
                  <a:pt x="2083" y="159"/>
                </a:lnTo>
                <a:lnTo>
                  <a:pt x="2072" y="143"/>
                </a:lnTo>
                <a:lnTo>
                  <a:pt x="2061" y="126"/>
                </a:lnTo>
                <a:lnTo>
                  <a:pt x="2050" y="110"/>
                </a:lnTo>
                <a:lnTo>
                  <a:pt x="2040" y="93"/>
                </a:lnTo>
                <a:lnTo>
                  <a:pt x="2058" y="112"/>
                </a:lnTo>
                <a:lnTo>
                  <a:pt x="2073" y="120"/>
                </a:lnTo>
                <a:lnTo>
                  <a:pt x="2080" y="116"/>
                </a:lnTo>
                <a:lnTo>
                  <a:pt x="2070" y="93"/>
                </a:lnTo>
                <a:lnTo>
                  <a:pt x="2124" y="98"/>
                </a:lnTo>
                <a:lnTo>
                  <a:pt x="2171" y="93"/>
                </a:lnTo>
                <a:lnTo>
                  <a:pt x="2217" y="86"/>
                </a:lnTo>
                <a:lnTo>
                  <a:pt x="2266" y="83"/>
                </a:lnTo>
                <a:lnTo>
                  <a:pt x="2268" y="92"/>
                </a:lnTo>
                <a:lnTo>
                  <a:pt x="2261" y="91"/>
                </a:lnTo>
                <a:lnTo>
                  <a:pt x="2255" y="89"/>
                </a:lnTo>
                <a:lnTo>
                  <a:pt x="2253" y="95"/>
                </a:lnTo>
                <a:lnTo>
                  <a:pt x="2259" y="104"/>
                </a:lnTo>
                <a:lnTo>
                  <a:pt x="2260" y="109"/>
                </a:lnTo>
                <a:lnTo>
                  <a:pt x="2263" y="115"/>
                </a:lnTo>
                <a:lnTo>
                  <a:pt x="2272" y="125"/>
                </a:lnTo>
                <a:lnTo>
                  <a:pt x="2272" y="122"/>
                </a:lnTo>
                <a:lnTo>
                  <a:pt x="2274" y="123"/>
                </a:lnTo>
                <a:lnTo>
                  <a:pt x="2277" y="124"/>
                </a:lnTo>
                <a:lnTo>
                  <a:pt x="2278" y="122"/>
                </a:lnTo>
                <a:lnTo>
                  <a:pt x="2275" y="116"/>
                </a:lnTo>
                <a:lnTo>
                  <a:pt x="2271" y="109"/>
                </a:lnTo>
                <a:lnTo>
                  <a:pt x="2268" y="103"/>
                </a:lnTo>
                <a:lnTo>
                  <a:pt x="2266" y="96"/>
                </a:lnTo>
                <a:lnTo>
                  <a:pt x="2274" y="102"/>
                </a:lnTo>
                <a:lnTo>
                  <a:pt x="2280" y="109"/>
                </a:lnTo>
                <a:lnTo>
                  <a:pt x="2285" y="116"/>
                </a:lnTo>
                <a:lnTo>
                  <a:pt x="2290" y="123"/>
                </a:lnTo>
                <a:lnTo>
                  <a:pt x="2294" y="124"/>
                </a:lnTo>
                <a:lnTo>
                  <a:pt x="2298" y="125"/>
                </a:lnTo>
                <a:lnTo>
                  <a:pt x="2302" y="125"/>
                </a:lnTo>
                <a:lnTo>
                  <a:pt x="2305" y="123"/>
                </a:lnTo>
                <a:lnTo>
                  <a:pt x="2298" y="111"/>
                </a:lnTo>
                <a:lnTo>
                  <a:pt x="2289" y="99"/>
                </a:lnTo>
                <a:lnTo>
                  <a:pt x="2275" y="86"/>
                </a:lnTo>
                <a:lnTo>
                  <a:pt x="2261" y="74"/>
                </a:lnTo>
                <a:lnTo>
                  <a:pt x="2250" y="62"/>
                </a:lnTo>
                <a:lnTo>
                  <a:pt x="2239" y="49"/>
                </a:lnTo>
                <a:lnTo>
                  <a:pt x="2244" y="50"/>
                </a:lnTo>
                <a:lnTo>
                  <a:pt x="2247" y="48"/>
                </a:lnTo>
                <a:lnTo>
                  <a:pt x="2250" y="47"/>
                </a:lnTo>
                <a:lnTo>
                  <a:pt x="2259" y="53"/>
                </a:lnTo>
                <a:lnTo>
                  <a:pt x="2263" y="62"/>
                </a:lnTo>
                <a:lnTo>
                  <a:pt x="2265" y="70"/>
                </a:lnTo>
                <a:lnTo>
                  <a:pt x="2270" y="78"/>
                </a:lnTo>
                <a:lnTo>
                  <a:pt x="2277" y="84"/>
                </a:lnTo>
                <a:lnTo>
                  <a:pt x="2287" y="80"/>
                </a:lnTo>
                <a:lnTo>
                  <a:pt x="2304" y="86"/>
                </a:lnTo>
                <a:lnTo>
                  <a:pt x="2319" y="88"/>
                </a:lnTo>
                <a:lnTo>
                  <a:pt x="2320" y="72"/>
                </a:lnTo>
                <a:lnTo>
                  <a:pt x="2330" y="83"/>
                </a:lnTo>
                <a:lnTo>
                  <a:pt x="2335" y="86"/>
                </a:lnTo>
                <a:lnTo>
                  <a:pt x="2333" y="82"/>
                </a:lnTo>
                <a:lnTo>
                  <a:pt x="2326" y="70"/>
                </a:lnTo>
                <a:lnTo>
                  <a:pt x="2338" y="79"/>
                </a:lnTo>
                <a:lnTo>
                  <a:pt x="2344" y="82"/>
                </a:lnTo>
                <a:lnTo>
                  <a:pt x="2349" y="83"/>
                </a:lnTo>
                <a:lnTo>
                  <a:pt x="2353" y="83"/>
                </a:lnTo>
                <a:lnTo>
                  <a:pt x="2353" y="92"/>
                </a:lnTo>
                <a:lnTo>
                  <a:pt x="2350" y="97"/>
                </a:lnTo>
                <a:lnTo>
                  <a:pt x="2347" y="102"/>
                </a:lnTo>
                <a:lnTo>
                  <a:pt x="2348" y="112"/>
                </a:lnTo>
                <a:lnTo>
                  <a:pt x="2368" y="124"/>
                </a:lnTo>
                <a:lnTo>
                  <a:pt x="2377" y="121"/>
                </a:lnTo>
                <a:lnTo>
                  <a:pt x="2381" y="111"/>
                </a:lnTo>
                <a:lnTo>
                  <a:pt x="2389" y="107"/>
                </a:lnTo>
                <a:lnTo>
                  <a:pt x="2400" y="121"/>
                </a:lnTo>
                <a:lnTo>
                  <a:pt x="2408" y="123"/>
                </a:lnTo>
                <a:lnTo>
                  <a:pt x="2414" y="121"/>
                </a:lnTo>
                <a:lnTo>
                  <a:pt x="2422" y="125"/>
                </a:lnTo>
                <a:lnTo>
                  <a:pt x="2426" y="131"/>
                </a:lnTo>
                <a:lnTo>
                  <a:pt x="2429" y="139"/>
                </a:lnTo>
                <a:lnTo>
                  <a:pt x="2437" y="131"/>
                </a:lnTo>
                <a:lnTo>
                  <a:pt x="2446" y="123"/>
                </a:lnTo>
                <a:lnTo>
                  <a:pt x="2444" y="120"/>
                </a:lnTo>
                <a:lnTo>
                  <a:pt x="2442" y="116"/>
                </a:lnTo>
                <a:lnTo>
                  <a:pt x="2446" y="120"/>
                </a:lnTo>
                <a:lnTo>
                  <a:pt x="2451" y="124"/>
                </a:lnTo>
                <a:lnTo>
                  <a:pt x="2456" y="126"/>
                </a:lnTo>
                <a:lnTo>
                  <a:pt x="2462" y="129"/>
                </a:lnTo>
                <a:lnTo>
                  <a:pt x="2452" y="115"/>
                </a:lnTo>
                <a:lnTo>
                  <a:pt x="2439" y="102"/>
                </a:lnTo>
                <a:lnTo>
                  <a:pt x="2449" y="107"/>
                </a:lnTo>
                <a:lnTo>
                  <a:pt x="2458" y="111"/>
                </a:lnTo>
                <a:lnTo>
                  <a:pt x="2461" y="112"/>
                </a:lnTo>
                <a:lnTo>
                  <a:pt x="2462" y="110"/>
                </a:lnTo>
                <a:lnTo>
                  <a:pt x="2460" y="104"/>
                </a:lnTo>
                <a:lnTo>
                  <a:pt x="2455" y="93"/>
                </a:lnTo>
                <a:lnTo>
                  <a:pt x="2479" y="103"/>
                </a:lnTo>
                <a:lnTo>
                  <a:pt x="2496" y="103"/>
                </a:lnTo>
                <a:lnTo>
                  <a:pt x="2506" y="97"/>
                </a:lnTo>
                <a:lnTo>
                  <a:pt x="2515" y="89"/>
                </a:lnTo>
                <a:lnTo>
                  <a:pt x="2526" y="99"/>
                </a:lnTo>
                <a:lnTo>
                  <a:pt x="2533" y="110"/>
                </a:lnTo>
                <a:lnTo>
                  <a:pt x="2541" y="120"/>
                </a:lnTo>
                <a:lnTo>
                  <a:pt x="2554" y="129"/>
                </a:lnTo>
                <a:lnTo>
                  <a:pt x="2549" y="107"/>
                </a:lnTo>
                <a:lnTo>
                  <a:pt x="2549" y="90"/>
                </a:lnTo>
                <a:lnTo>
                  <a:pt x="2553" y="79"/>
                </a:lnTo>
                <a:lnTo>
                  <a:pt x="2563" y="72"/>
                </a:lnTo>
                <a:lnTo>
                  <a:pt x="2570" y="82"/>
                </a:lnTo>
                <a:lnTo>
                  <a:pt x="2571" y="86"/>
                </a:lnTo>
                <a:lnTo>
                  <a:pt x="2570" y="90"/>
                </a:lnTo>
                <a:lnTo>
                  <a:pt x="2574" y="99"/>
                </a:lnTo>
                <a:lnTo>
                  <a:pt x="2583" y="106"/>
                </a:lnTo>
                <a:lnTo>
                  <a:pt x="2591" y="114"/>
                </a:lnTo>
                <a:lnTo>
                  <a:pt x="2598" y="122"/>
                </a:lnTo>
                <a:lnTo>
                  <a:pt x="2607" y="128"/>
                </a:lnTo>
                <a:lnTo>
                  <a:pt x="2601" y="113"/>
                </a:lnTo>
                <a:lnTo>
                  <a:pt x="2599" y="102"/>
                </a:lnTo>
                <a:lnTo>
                  <a:pt x="2604" y="99"/>
                </a:lnTo>
                <a:lnTo>
                  <a:pt x="2616" y="104"/>
                </a:lnTo>
                <a:lnTo>
                  <a:pt x="2614" y="106"/>
                </a:lnTo>
                <a:lnTo>
                  <a:pt x="2611" y="108"/>
                </a:lnTo>
                <a:lnTo>
                  <a:pt x="2612" y="113"/>
                </a:lnTo>
                <a:lnTo>
                  <a:pt x="2619" y="122"/>
                </a:lnTo>
                <a:lnTo>
                  <a:pt x="2626" y="120"/>
                </a:lnTo>
                <a:lnTo>
                  <a:pt x="2632" y="117"/>
                </a:lnTo>
                <a:lnTo>
                  <a:pt x="2634" y="110"/>
                </a:lnTo>
                <a:lnTo>
                  <a:pt x="2631" y="97"/>
                </a:lnTo>
                <a:lnTo>
                  <a:pt x="2646" y="109"/>
                </a:lnTo>
                <a:lnTo>
                  <a:pt x="2661" y="121"/>
                </a:lnTo>
                <a:lnTo>
                  <a:pt x="2662" y="115"/>
                </a:lnTo>
                <a:lnTo>
                  <a:pt x="2665" y="112"/>
                </a:lnTo>
                <a:lnTo>
                  <a:pt x="2663" y="105"/>
                </a:lnTo>
                <a:lnTo>
                  <a:pt x="2651" y="87"/>
                </a:lnTo>
                <a:lnTo>
                  <a:pt x="2671" y="97"/>
                </a:lnTo>
                <a:lnTo>
                  <a:pt x="2678" y="92"/>
                </a:lnTo>
                <a:lnTo>
                  <a:pt x="2680" y="83"/>
                </a:lnTo>
                <a:lnTo>
                  <a:pt x="2686" y="77"/>
                </a:lnTo>
                <a:lnTo>
                  <a:pt x="2678" y="69"/>
                </a:lnTo>
                <a:lnTo>
                  <a:pt x="2669" y="62"/>
                </a:lnTo>
                <a:lnTo>
                  <a:pt x="2660" y="54"/>
                </a:lnTo>
                <a:lnTo>
                  <a:pt x="2655" y="45"/>
                </a:lnTo>
                <a:lnTo>
                  <a:pt x="2668" y="54"/>
                </a:lnTo>
                <a:lnTo>
                  <a:pt x="2680" y="68"/>
                </a:lnTo>
                <a:lnTo>
                  <a:pt x="2691" y="78"/>
                </a:lnTo>
                <a:lnTo>
                  <a:pt x="2696" y="78"/>
                </a:lnTo>
                <a:lnTo>
                  <a:pt x="2685" y="66"/>
                </a:lnTo>
                <a:lnTo>
                  <a:pt x="2674" y="52"/>
                </a:lnTo>
                <a:lnTo>
                  <a:pt x="2672" y="45"/>
                </a:lnTo>
                <a:lnTo>
                  <a:pt x="2683" y="51"/>
                </a:lnTo>
                <a:lnTo>
                  <a:pt x="2687" y="59"/>
                </a:lnTo>
                <a:lnTo>
                  <a:pt x="2691" y="65"/>
                </a:lnTo>
                <a:lnTo>
                  <a:pt x="2695" y="71"/>
                </a:lnTo>
                <a:lnTo>
                  <a:pt x="2700" y="76"/>
                </a:lnTo>
                <a:lnTo>
                  <a:pt x="2716" y="78"/>
                </a:lnTo>
                <a:lnTo>
                  <a:pt x="2730" y="76"/>
                </a:lnTo>
                <a:lnTo>
                  <a:pt x="2740" y="71"/>
                </a:lnTo>
                <a:lnTo>
                  <a:pt x="2747" y="65"/>
                </a:lnTo>
                <a:lnTo>
                  <a:pt x="2746" y="63"/>
                </a:lnTo>
                <a:lnTo>
                  <a:pt x="2746" y="63"/>
                </a:lnTo>
                <a:lnTo>
                  <a:pt x="2747" y="63"/>
                </a:lnTo>
                <a:lnTo>
                  <a:pt x="2748" y="63"/>
                </a:lnTo>
                <a:lnTo>
                  <a:pt x="2750" y="61"/>
                </a:lnTo>
                <a:lnTo>
                  <a:pt x="2752" y="58"/>
                </a:lnTo>
                <a:lnTo>
                  <a:pt x="2755" y="64"/>
                </a:lnTo>
                <a:lnTo>
                  <a:pt x="2755" y="66"/>
                </a:lnTo>
                <a:lnTo>
                  <a:pt x="2752" y="65"/>
                </a:lnTo>
                <a:lnTo>
                  <a:pt x="2748" y="63"/>
                </a:lnTo>
                <a:lnTo>
                  <a:pt x="2748" y="64"/>
                </a:lnTo>
                <a:lnTo>
                  <a:pt x="2747" y="65"/>
                </a:lnTo>
                <a:lnTo>
                  <a:pt x="2750" y="67"/>
                </a:lnTo>
                <a:lnTo>
                  <a:pt x="2753" y="70"/>
                </a:lnTo>
                <a:lnTo>
                  <a:pt x="2768" y="73"/>
                </a:lnTo>
                <a:lnTo>
                  <a:pt x="2783" y="74"/>
                </a:lnTo>
                <a:lnTo>
                  <a:pt x="2789" y="68"/>
                </a:lnTo>
                <a:lnTo>
                  <a:pt x="2779" y="51"/>
                </a:lnTo>
                <a:lnTo>
                  <a:pt x="2785" y="56"/>
                </a:lnTo>
                <a:lnTo>
                  <a:pt x="2787" y="56"/>
                </a:lnTo>
                <a:lnTo>
                  <a:pt x="2787" y="54"/>
                </a:lnTo>
                <a:lnTo>
                  <a:pt x="2789" y="53"/>
                </a:lnTo>
                <a:lnTo>
                  <a:pt x="2793" y="60"/>
                </a:lnTo>
                <a:lnTo>
                  <a:pt x="2797" y="66"/>
                </a:lnTo>
                <a:lnTo>
                  <a:pt x="2802" y="71"/>
                </a:lnTo>
                <a:lnTo>
                  <a:pt x="2808" y="76"/>
                </a:lnTo>
                <a:lnTo>
                  <a:pt x="2802" y="66"/>
                </a:lnTo>
                <a:lnTo>
                  <a:pt x="2804" y="65"/>
                </a:lnTo>
                <a:lnTo>
                  <a:pt x="2807" y="65"/>
                </a:lnTo>
                <a:lnTo>
                  <a:pt x="2800" y="54"/>
                </a:lnTo>
                <a:lnTo>
                  <a:pt x="2793" y="51"/>
                </a:lnTo>
                <a:lnTo>
                  <a:pt x="2786" y="48"/>
                </a:lnTo>
                <a:lnTo>
                  <a:pt x="2785" y="41"/>
                </a:lnTo>
                <a:lnTo>
                  <a:pt x="2799" y="51"/>
                </a:lnTo>
                <a:lnTo>
                  <a:pt x="2812" y="62"/>
                </a:lnTo>
                <a:lnTo>
                  <a:pt x="2812" y="56"/>
                </a:lnTo>
                <a:lnTo>
                  <a:pt x="2805" y="50"/>
                </a:lnTo>
                <a:lnTo>
                  <a:pt x="2801" y="49"/>
                </a:lnTo>
                <a:lnTo>
                  <a:pt x="2798" y="47"/>
                </a:lnTo>
                <a:lnTo>
                  <a:pt x="2791" y="39"/>
                </a:lnTo>
                <a:lnTo>
                  <a:pt x="2803" y="38"/>
                </a:lnTo>
                <a:lnTo>
                  <a:pt x="2811" y="34"/>
                </a:lnTo>
                <a:lnTo>
                  <a:pt x="2821" y="30"/>
                </a:lnTo>
                <a:lnTo>
                  <a:pt x="2837" y="31"/>
                </a:lnTo>
                <a:lnTo>
                  <a:pt x="2839" y="41"/>
                </a:lnTo>
                <a:lnTo>
                  <a:pt x="2829" y="40"/>
                </a:lnTo>
                <a:lnTo>
                  <a:pt x="2823" y="41"/>
                </a:lnTo>
                <a:lnTo>
                  <a:pt x="2833" y="58"/>
                </a:lnTo>
                <a:lnTo>
                  <a:pt x="2819" y="48"/>
                </a:lnTo>
                <a:lnTo>
                  <a:pt x="2812" y="45"/>
                </a:lnTo>
                <a:lnTo>
                  <a:pt x="2810" y="48"/>
                </a:lnTo>
                <a:lnTo>
                  <a:pt x="2812" y="56"/>
                </a:lnTo>
                <a:lnTo>
                  <a:pt x="2823" y="63"/>
                </a:lnTo>
                <a:lnTo>
                  <a:pt x="2826" y="63"/>
                </a:lnTo>
                <a:lnTo>
                  <a:pt x="2828" y="61"/>
                </a:lnTo>
                <a:lnTo>
                  <a:pt x="2834" y="64"/>
                </a:lnTo>
                <a:lnTo>
                  <a:pt x="2840" y="72"/>
                </a:lnTo>
                <a:lnTo>
                  <a:pt x="2841" y="76"/>
                </a:lnTo>
                <a:lnTo>
                  <a:pt x="2841" y="78"/>
                </a:lnTo>
                <a:lnTo>
                  <a:pt x="2847" y="83"/>
                </a:lnTo>
                <a:lnTo>
                  <a:pt x="2858" y="84"/>
                </a:lnTo>
                <a:lnTo>
                  <a:pt x="2865" y="82"/>
                </a:lnTo>
                <a:lnTo>
                  <a:pt x="2868" y="75"/>
                </a:lnTo>
                <a:lnTo>
                  <a:pt x="2865" y="62"/>
                </a:lnTo>
                <a:lnTo>
                  <a:pt x="2876" y="73"/>
                </a:lnTo>
                <a:lnTo>
                  <a:pt x="2886" y="84"/>
                </a:lnTo>
                <a:lnTo>
                  <a:pt x="2888" y="80"/>
                </a:lnTo>
                <a:lnTo>
                  <a:pt x="2889" y="76"/>
                </a:lnTo>
                <a:lnTo>
                  <a:pt x="2879" y="66"/>
                </a:lnTo>
                <a:lnTo>
                  <a:pt x="2868" y="54"/>
                </a:lnTo>
                <a:lnTo>
                  <a:pt x="2879" y="61"/>
                </a:lnTo>
                <a:lnTo>
                  <a:pt x="2886" y="64"/>
                </a:lnTo>
                <a:lnTo>
                  <a:pt x="2890" y="64"/>
                </a:lnTo>
                <a:lnTo>
                  <a:pt x="2893" y="62"/>
                </a:lnTo>
                <a:lnTo>
                  <a:pt x="2886" y="57"/>
                </a:lnTo>
                <a:lnTo>
                  <a:pt x="2878" y="48"/>
                </a:lnTo>
                <a:lnTo>
                  <a:pt x="2874" y="42"/>
                </a:lnTo>
                <a:lnTo>
                  <a:pt x="2878" y="43"/>
                </a:lnTo>
                <a:lnTo>
                  <a:pt x="2894" y="61"/>
                </a:lnTo>
                <a:lnTo>
                  <a:pt x="2899" y="61"/>
                </a:lnTo>
                <a:lnTo>
                  <a:pt x="2901" y="57"/>
                </a:lnTo>
                <a:lnTo>
                  <a:pt x="2909" y="61"/>
                </a:lnTo>
                <a:lnTo>
                  <a:pt x="2918" y="68"/>
                </a:lnTo>
                <a:lnTo>
                  <a:pt x="2924" y="76"/>
                </a:lnTo>
                <a:lnTo>
                  <a:pt x="2930" y="84"/>
                </a:lnTo>
                <a:lnTo>
                  <a:pt x="2937" y="92"/>
                </a:lnTo>
                <a:lnTo>
                  <a:pt x="2929" y="79"/>
                </a:lnTo>
                <a:lnTo>
                  <a:pt x="2930" y="76"/>
                </a:lnTo>
                <a:lnTo>
                  <a:pt x="2935" y="76"/>
                </a:lnTo>
                <a:lnTo>
                  <a:pt x="2937" y="73"/>
                </a:lnTo>
                <a:lnTo>
                  <a:pt x="2925" y="62"/>
                </a:lnTo>
                <a:lnTo>
                  <a:pt x="2921" y="54"/>
                </a:lnTo>
                <a:lnTo>
                  <a:pt x="2923" y="51"/>
                </a:lnTo>
                <a:lnTo>
                  <a:pt x="2928" y="52"/>
                </a:lnTo>
                <a:lnTo>
                  <a:pt x="2932" y="60"/>
                </a:lnTo>
                <a:lnTo>
                  <a:pt x="2939" y="70"/>
                </a:lnTo>
                <a:lnTo>
                  <a:pt x="2949" y="80"/>
                </a:lnTo>
                <a:lnTo>
                  <a:pt x="2964" y="92"/>
                </a:lnTo>
                <a:lnTo>
                  <a:pt x="2959" y="85"/>
                </a:lnTo>
                <a:lnTo>
                  <a:pt x="2952" y="77"/>
                </a:lnTo>
                <a:lnTo>
                  <a:pt x="2948" y="71"/>
                </a:lnTo>
                <a:lnTo>
                  <a:pt x="2952" y="72"/>
                </a:lnTo>
                <a:lnTo>
                  <a:pt x="2977" y="96"/>
                </a:lnTo>
                <a:lnTo>
                  <a:pt x="2993" y="102"/>
                </a:lnTo>
                <a:lnTo>
                  <a:pt x="3002" y="100"/>
                </a:lnTo>
                <a:lnTo>
                  <a:pt x="3008" y="97"/>
                </a:lnTo>
                <a:lnTo>
                  <a:pt x="3003" y="92"/>
                </a:lnTo>
                <a:lnTo>
                  <a:pt x="2998" y="88"/>
                </a:lnTo>
                <a:lnTo>
                  <a:pt x="2994" y="84"/>
                </a:lnTo>
                <a:lnTo>
                  <a:pt x="2991" y="79"/>
                </a:lnTo>
                <a:lnTo>
                  <a:pt x="3002" y="87"/>
                </a:lnTo>
                <a:lnTo>
                  <a:pt x="3002" y="86"/>
                </a:lnTo>
                <a:lnTo>
                  <a:pt x="2997" y="80"/>
                </a:lnTo>
                <a:lnTo>
                  <a:pt x="2996" y="77"/>
                </a:lnTo>
                <a:lnTo>
                  <a:pt x="3024" y="96"/>
                </a:lnTo>
                <a:lnTo>
                  <a:pt x="3030" y="105"/>
                </a:lnTo>
                <a:lnTo>
                  <a:pt x="3039" y="114"/>
                </a:lnTo>
                <a:lnTo>
                  <a:pt x="3048" y="122"/>
                </a:lnTo>
                <a:lnTo>
                  <a:pt x="3058" y="130"/>
                </a:lnTo>
                <a:lnTo>
                  <a:pt x="3046" y="125"/>
                </a:lnTo>
                <a:lnTo>
                  <a:pt x="3039" y="123"/>
                </a:lnTo>
                <a:lnTo>
                  <a:pt x="3038" y="126"/>
                </a:lnTo>
                <a:lnTo>
                  <a:pt x="3043" y="138"/>
                </a:lnTo>
                <a:lnTo>
                  <a:pt x="3026" y="124"/>
                </a:lnTo>
                <a:lnTo>
                  <a:pt x="3020" y="121"/>
                </a:lnTo>
                <a:lnTo>
                  <a:pt x="3014" y="120"/>
                </a:lnTo>
                <a:lnTo>
                  <a:pt x="2996" y="109"/>
                </a:lnTo>
                <a:lnTo>
                  <a:pt x="3007" y="119"/>
                </a:lnTo>
                <a:lnTo>
                  <a:pt x="3015" y="128"/>
                </a:lnTo>
                <a:lnTo>
                  <a:pt x="3016" y="133"/>
                </a:lnTo>
                <a:lnTo>
                  <a:pt x="3012" y="133"/>
                </a:lnTo>
                <a:lnTo>
                  <a:pt x="3003" y="121"/>
                </a:lnTo>
                <a:lnTo>
                  <a:pt x="2993" y="111"/>
                </a:lnTo>
                <a:lnTo>
                  <a:pt x="2991" y="111"/>
                </a:lnTo>
                <a:lnTo>
                  <a:pt x="2983" y="105"/>
                </a:lnTo>
                <a:lnTo>
                  <a:pt x="2976" y="100"/>
                </a:lnTo>
                <a:lnTo>
                  <a:pt x="2978" y="105"/>
                </a:lnTo>
                <a:lnTo>
                  <a:pt x="2989" y="117"/>
                </a:lnTo>
                <a:lnTo>
                  <a:pt x="3001" y="128"/>
                </a:lnTo>
                <a:lnTo>
                  <a:pt x="3013" y="141"/>
                </a:lnTo>
                <a:lnTo>
                  <a:pt x="3023" y="154"/>
                </a:lnTo>
                <a:lnTo>
                  <a:pt x="3011" y="142"/>
                </a:lnTo>
                <a:lnTo>
                  <a:pt x="2999" y="129"/>
                </a:lnTo>
                <a:lnTo>
                  <a:pt x="2988" y="117"/>
                </a:lnTo>
                <a:lnTo>
                  <a:pt x="2974" y="107"/>
                </a:lnTo>
                <a:lnTo>
                  <a:pt x="2979" y="117"/>
                </a:lnTo>
                <a:lnTo>
                  <a:pt x="2969" y="113"/>
                </a:lnTo>
                <a:lnTo>
                  <a:pt x="2958" y="109"/>
                </a:lnTo>
                <a:lnTo>
                  <a:pt x="2967" y="123"/>
                </a:lnTo>
                <a:lnTo>
                  <a:pt x="2978" y="132"/>
                </a:lnTo>
                <a:lnTo>
                  <a:pt x="2990" y="141"/>
                </a:lnTo>
                <a:lnTo>
                  <a:pt x="3000" y="150"/>
                </a:lnTo>
                <a:lnTo>
                  <a:pt x="3008" y="160"/>
                </a:lnTo>
                <a:lnTo>
                  <a:pt x="2994" y="149"/>
                </a:lnTo>
                <a:lnTo>
                  <a:pt x="2984" y="142"/>
                </a:lnTo>
                <a:lnTo>
                  <a:pt x="2975" y="133"/>
                </a:lnTo>
                <a:lnTo>
                  <a:pt x="2961" y="119"/>
                </a:lnTo>
                <a:lnTo>
                  <a:pt x="2970" y="140"/>
                </a:lnTo>
                <a:lnTo>
                  <a:pt x="2964" y="145"/>
                </a:lnTo>
                <a:lnTo>
                  <a:pt x="2951" y="144"/>
                </a:lnTo>
                <a:lnTo>
                  <a:pt x="2939" y="143"/>
                </a:lnTo>
                <a:lnTo>
                  <a:pt x="2945" y="149"/>
                </a:lnTo>
                <a:lnTo>
                  <a:pt x="2950" y="157"/>
                </a:lnTo>
                <a:lnTo>
                  <a:pt x="2955" y="159"/>
                </a:lnTo>
                <a:lnTo>
                  <a:pt x="2955" y="157"/>
                </a:lnTo>
                <a:lnTo>
                  <a:pt x="2957" y="156"/>
                </a:lnTo>
                <a:lnTo>
                  <a:pt x="2966" y="162"/>
                </a:lnTo>
                <a:lnTo>
                  <a:pt x="2967" y="168"/>
                </a:lnTo>
                <a:lnTo>
                  <a:pt x="2954" y="161"/>
                </a:lnTo>
                <a:lnTo>
                  <a:pt x="2940" y="150"/>
                </a:lnTo>
                <a:lnTo>
                  <a:pt x="2932" y="146"/>
                </a:lnTo>
                <a:lnTo>
                  <a:pt x="2942" y="156"/>
                </a:lnTo>
                <a:lnTo>
                  <a:pt x="2949" y="165"/>
                </a:lnTo>
                <a:lnTo>
                  <a:pt x="2951" y="169"/>
                </a:lnTo>
                <a:lnTo>
                  <a:pt x="2948" y="170"/>
                </a:lnTo>
                <a:lnTo>
                  <a:pt x="2940" y="159"/>
                </a:lnTo>
                <a:lnTo>
                  <a:pt x="2933" y="153"/>
                </a:lnTo>
                <a:lnTo>
                  <a:pt x="2924" y="148"/>
                </a:lnTo>
                <a:lnTo>
                  <a:pt x="2909" y="138"/>
                </a:lnTo>
                <a:lnTo>
                  <a:pt x="2909" y="149"/>
                </a:lnTo>
                <a:lnTo>
                  <a:pt x="2899" y="154"/>
                </a:lnTo>
                <a:lnTo>
                  <a:pt x="2894" y="164"/>
                </a:lnTo>
                <a:lnTo>
                  <a:pt x="2908" y="190"/>
                </a:lnTo>
                <a:lnTo>
                  <a:pt x="2900" y="184"/>
                </a:lnTo>
                <a:lnTo>
                  <a:pt x="2893" y="178"/>
                </a:lnTo>
                <a:lnTo>
                  <a:pt x="2888" y="170"/>
                </a:lnTo>
                <a:lnTo>
                  <a:pt x="2881" y="164"/>
                </a:lnTo>
                <a:lnTo>
                  <a:pt x="2875" y="166"/>
                </a:lnTo>
                <a:lnTo>
                  <a:pt x="2866" y="166"/>
                </a:lnTo>
                <a:lnTo>
                  <a:pt x="2860" y="169"/>
                </a:lnTo>
                <a:lnTo>
                  <a:pt x="2861" y="181"/>
                </a:lnTo>
                <a:lnTo>
                  <a:pt x="2857" y="172"/>
                </a:lnTo>
                <a:lnTo>
                  <a:pt x="2851" y="165"/>
                </a:lnTo>
                <a:lnTo>
                  <a:pt x="2845" y="158"/>
                </a:lnTo>
                <a:lnTo>
                  <a:pt x="2839" y="152"/>
                </a:lnTo>
                <a:lnTo>
                  <a:pt x="2838" y="155"/>
                </a:lnTo>
                <a:lnTo>
                  <a:pt x="2837" y="158"/>
                </a:lnTo>
                <a:lnTo>
                  <a:pt x="2839" y="163"/>
                </a:lnTo>
                <a:lnTo>
                  <a:pt x="2846" y="175"/>
                </a:lnTo>
                <a:lnTo>
                  <a:pt x="2852" y="180"/>
                </a:lnTo>
                <a:lnTo>
                  <a:pt x="2859" y="185"/>
                </a:lnTo>
                <a:lnTo>
                  <a:pt x="2865" y="190"/>
                </a:lnTo>
                <a:lnTo>
                  <a:pt x="2871" y="195"/>
                </a:lnTo>
                <a:lnTo>
                  <a:pt x="2865" y="193"/>
                </a:lnTo>
                <a:lnTo>
                  <a:pt x="2864" y="196"/>
                </a:lnTo>
                <a:lnTo>
                  <a:pt x="2861" y="197"/>
                </a:lnTo>
                <a:lnTo>
                  <a:pt x="2853" y="191"/>
                </a:lnTo>
                <a:lnTo>
                  <a:pt x="2847" y="181"/>
                </a:lnTo>
                <a:lnTo>
                  <a:pt x="2839" y="171"/>
                </a:lnTo>
                <a:lnTo>
                  <a:pt x="2830" y="163"/>
                </a:lnTo>
                <a:lnTo>
                  <a:pt x="2819" y="155"/>
                </a:lnTo>
                <a:lnTo>
                  <a:pt x="2821" y="169"/>
                </a:lnTo>
                <a:lnTo>
                  <a:pt x="2807" y="165"/>
                </a:lnTo>
                <a:lnTo>
                  <a:pt x="2795" y="164"/>
                </a:lnTo>
                <a:lnTo>
                  <a:pt x="2808" y="187"/>
                </a:lnTo>
                <a:lnTo>
                  <a:pt x="2804" y="186"/>
                </a:lnTo>
                <a:lnTo>
                  <a:pt x="2800" y="184"/>
                </a:lnTo>
                <a:lnTo>
                  <a:pt x="2794" y="179"/>
                </a:lnTo>
                <a:lnTo>
                  <a:pt x="2787" y="171"/>
                </a:lnTo>
                <a:lnTo>
                  <a:pt x="2793" y="182"/>
                </a:lnTo>
                <a:lnTo>
                  <a:pt x="2792" y="185"/>
                </a:lnTo>
                <a:lnTo>
                  <a:pt x="2790" y="186"/>
                </a:lnTo>
                <a:lnTo>
                  <a:pt x="2796" y="193"/>
                </a:lnTo>
                <a:lnTo>
                  <a:pt x="2799" y="194"/>
                </a:lnTo>
                <a:lnTo>
                  <a:pt x="2802" y="195"/>
                </a:lnTo>
                <a:lnTo>
                  <a:pt x="2806" y="198"/>
                </a:lnTo>
                <a:lnTo>
                  <a:pt x="2812" y="204"/>
                </a:lnTo>
                <a:lnTo>
                  <a:pt x="2802" y="202"/>
                </a:lnTo>
                <a:lnTo>
                  <a:pt x="2790" y="197"/>
                </a:lnTo>
                <a:lnTo>
                  <a:pt x="2776" y="191"/>
                </a:lnTo>
                <a:lnTo>
                  <a:pt x="2765" y="188"/>
                </a:lnTo>
                <a:lnTo>
                  <a:pt x="2773" y="197"/>
                </a:lnTo>
                <a:lnTo>
                  <a:pt x="2782" y="206"/>
                </a:lnTo>
                <a:lnTo>
                  <a:pt x="2791" y="211"/>
                </a:lnTo>
                <a:lnTo>
                  <a:pt x="2800" y="217"/>
                </a:lnTo>
                <a:lnTo>
                  <a:pt x="2793" y="229"/>
                </a:lnTo>
                <a:lnTo>
                  <a:pt x="2773" y="227"/>
                </a:lnTo>
                <a:lnTo>
                  <a:pt x="2757" y="228"/>
                </a:lnTo>
                <a:lnTo>
                  <a:pt x="2758" y="250"/>
                </a:lnTo>
                <a:lnTo>
                  <a:pt x="2749" y="243"/>
                </a:lnTo>
                <a:lnTo>
                  <a:pt x="2748" y="240"/>
                </a:lnTo>
                <a:lnTo>
                  <a:pt x="2748" y="238"/>
                </a:lnTo>
                <a:lnTo>
                  <a:pt x="2742" y="232"/>
                </a:lnTo>
                <a:lnTo>
                  <a:pt x="2727" y="229"/>
                </a:lnTo>
                <a:lnTo>
                  <a:pt x="2718" y="232"/>
                </a:lnTo>
                <a:lnTo>
                  <a:pt x="2710" y="235"/>
                </a:lnTo>
                <a:lnTo>
                  <a:pt x="2698" y="235"/>
                </a:lnTo>
                <a:lnTo>
                  <a:pt x="2700" y="251"/>
                </a:lnTo>
                <a:lnTo>
                  <a:pt x="2680" y="246"/>
                </a:lnTo>
                <a:lnTo>
                  <a:pt x="2664" y="243"/>
                </a:lnTo>
                <a:lnTo>
                  <a:pt x="2674" y="267"/>
                </a:lnTo>
                <a:lnTo>
                  <a:pt x="2658" y="255"/>
                </a:lnTo>
                <a:lnTo>
                  <a:pt x="2654" y="259"/>
                </a:lnTo>
                <a:lnTo>
                  <a:pt x="2648" y="262"/>
                </a:lnTo>
                <a:lnTo>
                  <a:pt x="2628" y="250"/>
                </a:lnTo>
                <a:lnTo>
                  <a:pt x="2636" y="266"/>
                </a:lnTo>
                <a:lnTo>
                  <a:pt x="2633" y="271"/>
                </a:lnTo>
                <a:lnTo>
                  <a:pt x="2627" y="271"/>
                </a:lnTo>
                <a:lnTo>
                  <a:pt x="2622" y="273"/>
                </a:lnTo>
                <a:lnTo>
                  <a:pt x="2603" y="258"/>
                </a:lnTo>
                <a:lnTo>
                  <a:pt x="2593" y="258"/>
                </a:lnTo>
                <a:lnTo>
                  <a:pt x="2593" y="271"/>
                </a:lnTo>
                <a:lnTo>
                  <a:pt x="2606" y="295"/>
                </a:lnTo>
                <a:lnTo>
                  <a:pt x="2597" y="289"/>
                </a:lnTo>
                <a:lnTo>
                  <a:pt x="2591" y="282"/>
                </a:lnTo>
                <a:lnTo>
                  <a:pt x="2584" y="275"/>
                </a:lnTo>
                <a:lnTo>
                  <a:pt x="2578" y="269"/>
                </a:lnTo>
                <a:lnTo>
                  <a:pt x="2578" y="273"/>
                </a:lnTo>
                <a:lnTo>
                  <a:pt x="2570" y="270"/>
                </a:lnTo>
                <a:lnTo>
                  <a:pt x="2563" y="266"/>
                </a:lnTo>
                <a:lnTo>
                  <a:pt x="2563" y="270"/>
                </a:lnTo>
                <a:lnTo>
                  <a:pt x="2572" y="280"/>
                </a:lnTo>
                <a:lnTo>
                  <a:pt x="2580" y="290"/>
                </a:lnTo>
                <a:lnTo>
                  <a:pt x="2583" y="298"/>
                </a:lnTo>
                <a:lnTo>
                  <a:pt x="2577" y="296"/>
                </a:lnTo>
                <a:lnTo>
                  <a:pt x="2573" y="288"/>
                </a:lnTo>
                <a:lnTo>
                  <a:pt x="2569" y="280"/>
                </a:lnTo>
                <a:lnTo>
                  <a:pt x="2564" y="272"/>
                </a:lnTo>
                <a:lnTo>
                  <a:pt x="2558" y="266"/>
                </a:lnTo>
                <a:lnTo>
                  <a:pt x="2551" y="265"/>
                </a:lnTo>
                <a:lnTo>
                  <a:pt x="2555" y="275"/>
                </a:lnTo>
                <a:lnTo>
                  <a:pt x="2561" y="288"/>
                </a:lnTo>
                <a:lnTo>
                  <a:pt x="2562" y="297"/>
                </a:lnTo>
                <a:lnTo>
                  <a:pt x="2553" y="286"/>
                </a:lnTo>
                <a:lnTo>
                  <a:pt x="2547" y="280"/>
                </a:lnTo>
                <a:lnTo>
                  <a:pt x="2540" y="276"/>
                </a:lnTo>
                <a:lnTo>
                  <a:pt x="2532" y="272"/>
                </a:lnTo>
                <a:lnTo>
                  <a:pt x="2539" y="287"/>
                </a:lnTo>
                <a:lnTo>
                  <a:pt x="2541" y="297"/>
                </a:lnTo>
                <a:lnTo>
                  <a:pt x="2543" y="306"/>
                </a:lnTo>
                <a:lnTo>
                  <a:pt x="2551" y="322"/>
                </a:lnTo>
                <a:lnTo>
                  <a:pt x="2554" y="322"/>
                </a:lnTo>
                <a:lnTo>
                  <a:pt x="2559" y="325"/>
                </a:lnTo>
                <a:lnTo>
                  <a:pt x="2563" y="331"/>
                </a:lnTo>
                <a:lnTo>
                  <a:pt x="2569" y="339"/>
                </a:lnTo>
                <a:lnTo>
                  <a:pt x="2566" y="337"/>
                </a:lnTo>
                <a:lnTo>
                  <a:pt x="2563" y="335"/>
                </a:lnTo>
                <a:lnTo>
                  <a:pt x="2561" y="335"/>
                </a:lnTo>
                <a:lnTo>
                  <a:pt x="2562" y="336"/>
                </a:lnTo>
                <a:lnTo>
                  <a:pt x="2575" y="349"/>
                </a:lnTo>
                <a:lnTo>
                  <a:pt x="2588" y="362"/>
                </a:lnTo>
                <a:lnTo>
                  <a:pt x="2587" y="361"/>
                </a:lnTo>
                <a:lnTo>
                  <a:pt x="2586" y="361"/>
                </a:lnTo>
                <a:lnTo>
                  <a:pt x="2594" y="367"/>
                </a:lnTo>
                <a:lnTo>
                  <a:pt x="2603" y="376"/>
                </a:lnTo>
                <a:lnTo>
                  <a:pt x="2606" y="371"/>
                </a:lnTo>
                <a:lnTo>
                  <a:pt x="2616" y="374"/>
                </a:lnTo>
                <a:lnTo>
                  <a:pt x="2627" y="380"/>
                </a:lnTo>
                <a:lnTo>
                  <a:pt x="2638" y="384"/>
                </a:lnTo>
                <a:lnTo>
                  <a:pt x="2639" y="384"/>
                </a:lnTo>
                <a:lnTo>
                  <a:pt x="2641" y="385"/>
                </a:lnTo>
                <a:lnTo>
                  <a:pt x="2640" y="385"/>
                </a:lnTo>
                <a:lnTo>
                  <a:pt x="2638" y="384"/>
                </a:lnTo>
                <a:lnTo>
                  <a:pt x="2640" y="390"/>
                </a:lnTo>
                <a:lnTo>
                  <a:pt x="2644" y="398"/>
                </a:lnTo>
                <a:lnTo>
                  <a:pt x="2650" y="406"/>
                </a:lnTo>
                <a:lnTo>
                  <a:pt x="2654" y="412"/>
                </a:lnTo>
                <a:lnTo>
                  <a:pt x="2656" y="412"/>
                </a:lnTo>
                <a:lnTo>
                  <a:pt x="2659" y="413"/>
                </a:lnTo>
                <a:lnTo>
                  <a:pt x="2663" y="414"/>
                </a:lnTo>
                <a:lnTo>
                  <a:pt x="2667" y="416"/>
                </a:lnTo>
                <a:lnTo>
                  <a:pt x="2668" y="412"/>
                </a:lnTo>
                <a:lnTo>
                  <a:pt x="2669" y="407"/>
                </a:lnTo>
                <a:lnTo>
                  <a:pt x="2668" y="406"/>
                </a:lnTo>
                <a:lnTo>
                  <a:pt x="2667" y="405"/>
                </a:lnTo>
                <a:lnTo>
                  <a:pt x="2668" y="405"/>
                </a:lnTo>
                <a:lnTo>
                  <a:pt x="2669" y="406"/>
                </a:lnTo>
                <a:lnTo>
                  <a:pt x="2670" y="402"/>
                </a:lnTo>
                <a:lnTo>
                  <a:pt x="2671" y="400"/>
                </a:lnTo>
                <a:lnTo>
                  <a:pt x="2675" y="400"/>
                </a:lnTo>
                <a:lnTo>
                  <a:pt x="2680" y="403"/>
                </a:lnTo>
                <a:lnTo>
                  <a:pt x="2680" y="402"/>
                </a:lnTo>
                <a:lnTo>
                  <a:pt x="2681" y="399"/>
                </a:lnTo>
                <a:lnTo>
                  <a:pt x="2680" y="395"/>
                </a:lnTo>
                <a:lnTo>
                  <a:pt x="2677" y="388"/>
                </a:lnTo>
                <a:lnTo>
                  <a:pt x="2687" y="395"/>
                </a:lnTo>
                <a:lnTo>
                  <a:pt x="2692" y="397"/>
                </a:lnTo>
                <a:lnTo>
                  <a:pt x="2692" y="393"/>
                </a:lnTo>
                <a:lnTo>
                  <a:pt x="2688" y="384"/>
                </a:lnTo>
                <a:lnTo>
                  <a:pt x="2696" y="392"/>
                </a:lnTo>
                <a:lnTo>
                  <a:pt x="2702" y="396"/>
                </a:lnTo>
                <a:lnTo>
                  <a:pt x="2708" y="399"/>
                </a:lnTo>
                <a:lnTo>
                  <a:pt x="2713" y="403"/>
                </a:lnTo>
                <a:lnTo>
                  <a:pt x="2717" y="404"/>
                </a:lnTo>
                <a:lnTo>
                  <a:pt x="2721" y="406"/>
                </a:lnTo>
                <a:lnTo>
                  <a:pt x="2727" y="411"/>
                </a:lnTo>
                <a:lnTo>
                  <a:pt x="2734" y="415"/>
                </a:lnTo>
                <a:lnTo>
                  <a:pt x="2731" y="407"/>
                </a:lnTo>
                <a:lnTo>
                  <a:pt x="2730" y="401"/>
                </a:lnTo>
                <a:lnTo>
                  <a:pt x="2731" y="397"/>
                </a:lnTo>
                <a:lnTo>
                  <a:pt x="2733" y="394"/>
                </a:lnTo>
                <a:lnTo>
                  <a:pt x="2737" y="393"/>
                </a:lnTo>
                <a:lnTo>
                  <a:pt x="2742" y="392"/>
                </a:lnTo>
                <a:lnTo>
                  <a:pt x="2748" y="392"/>
                </a:lnTo>
                <a:lnTo>
                  <a:pt x="2753" y="392"/>
                </a:lnTo>
                <a:lnTo>
                  <a:pt x="2764" y="392"/>
                </a:lnTo>
                <a:lnTo>
                  <a:pt x="2770" y="390"/>
                </a:lnTo>
                <a:lnTo>
                  <a:pt x="2771" y="383"/>
                </a:lnTo>
                <a:lnTo>
                  <a:pt x="2762" y="367"/>
                </a:lnTo>
                <a:lnTo>
                  <a:pt x="2769" y="373"/>
                </a:lnTo>
                <a:lnTo>
                  <a:pt x="2773" y="373"/>
                </a:lnTo>
                <a:lnTo>
                  <a:pt x="2778" y="375"/>
                </a:lnTo>
                <a:lnTo>
                  <a:pt x="2787" y="382"/>
                </a:lnTo>
                <a:lnTo>
                  <a:pt x="2780" y="367"/>
                </a:lnTo>
                <a:lnTo>
                  <a:pt x="2784" y="362"/>
                </a:lnTo>
                <a:lnTo>
                  <a:pt x="2796" y="367"/>
                </a:lnTo>
                <a:lnTo>
                  <a:pt x="2816" y="386"/>
                </a:lnTo>
                <a:lnTo>
                  <a:pt x="2820" y="376"/>
                </a:lnTo>
                <a:lnTo>
                  <a:pt x="2823" y="363"/>
                </a:lnTo>
                <a:lnTo>
                  <a:pt x="2828" y="355"/>
                </a:lnTo>
                <a:lnTo>
                  <a:pt x="2845" y="358"/>
                </a:lnTo>
                <a:lnTo>
                  <a:pt x="2851" y="366"/>
                </a:lnTo>
                <a:lnTo>
                  <a:pt x="2856" y="376"/>
                </a:lnTo>
                <a:lnTo>
                  <a:pt x="2862" y="385"/>
                </a:lnTo>
                <a:lnTo>
                  <a:pt x="2870" y="392"/>
                </a:lnTo>
                <a:lnTo>
                  <a:pt x="2867" y="386"/>
                </a:lnTo>
                <a:lnTo>
                  <a:pt x="2864" y="379"/>
                </a:lnTo>
                <a:lnTo>
                  <a:pt x="2859" y="371"/>
                </a:lnTo>
                <a:lnTo>
                  <a:pt x="2850" y="362"/>
                </a:lnTo>
                <a:lnTo>
                  <a:pt x="2857" y="353"/>
                </a:lnTo>
                <a:lnTo>
                  <a:pt x="2873" y="354"/>
                </a:lnTo>
                <a:lnTo>
                  <a:pt x="2886" y="352"/>
                </a:lnTo>
                <a:lnTo>
                  <a:pt x="2888" y="337"/>
                </a:lnTo>
                <a:lnTo>
                  <a:pt x="2899" y="348"/>
                </a:lnTo>
                <a:lnTo>
                  <a:pt x="2904" y="349"/>
                </a:lnTo>
                <a:lnTo>
                  <a:pt x="2903" y="343"/>
                </a:lnTo>
                <a:lnTo>
                  <a:pt x="2892" y="328"/>
                </a:lnTo>
                <a:lnTo>
                  <a:pt x="2904" y="339"/>
                </a:lnTo>
                <a:lnTo>
                  <a:pt x="2914" y="350"/>
                </a:lnTo>
                <a:lnTo>
                  <a:pt x="2918" y="346"/>
                </a:lnTo>
                <a:lnTo>
                  <a:pt x="2925" y="346"/>
                </a:lnTo>
                <a:lnTo>
                  <a:pt x="2927" y="342"/>
                </a:lnTo>
                <a:lnTo>
                  <a:pt x="2914" y="323"/>
                </a:lnTo>
                <a:lnTo>
                  <a:pt x="2927" y="325"/>
                </a:lnTo>
                <a:lnTo>
                  <a:pt x="2938" y="325"/>
                </a:lnTo>
                <a:lnTo>
                  <a:pt x="2967" y="342"/>
                </a:lnTo>
                <a:lnTo>
                  <a:pt x="2982" y="338"/>
                </a:lnTo>
                <a:lnTo>
                  <a:pt x="2999" y="333"/>
                </a:lnTo>
                <a:lnTo>
                  <a:pt x="3030" y="345"/>
                </a:lnTo>
                <a:lnTo>
                  <a:pt x="3030" y="327"/>
                </a:lnTo>
                <a:lnTo>
                  <a:pt x="3049" y="331"/>
                </a:lnTo>
                <a:lnTo>
                  <a:pt x="3068" y="333"/>
                </a:lnTo>
                <a:lnTo>
                  <a:pt x="3063" y="310"/>
                </a:lnTo>
                <a:lnTo>
                  <a:pt x="3074" y="318"/>
                </a:lnTo>
                <a:lnTo>
                  <a:pt x="3075" y="316"/>
                </a:lnTo>
                <a:lnTo>
                  <a:pt x="3076" y="314"/>
                </a:lnTo>
                <a:lnTo>
                  <a:pt x="3083" y="319"/>
                </a:lnTo>
                <a:lnTo>
                  <a:pt x="3086" y="334"/>
                </a:lnTo>
                <a:lnTo>
                  <a:pt x="3081" y="340"/>
                </a:lnTo>
                <a:lnTo>
                  <a:pt x="3073" y="344"/>
                </a:lnTo>
                <a:lnTo>
                  <a:pt x="3068" y="353"/>
                </a:lnTo>
                <a:lnTo>
                  <a:pt x="3075" y="361"/>
                </a:lnTo>
                <a:lnTo>
                  <a:pt x="3082" y="368"/>
                </a:lnTo>
                <a:lnTo>
                  <a:pt x="3089" y="377"/>
                </a:lnTo>
                <a:lnTo>
                  <a:pt x="3096" y="385"/>
                </a:lnTo>
                <a:lnTo>
                  <a:pt x="3101" y="386"/>
                </a:lnTo>
                <a:lnTo>
                  <a:pt x="3104" y="384"/>
                </a:lnTo>
                <a:lnTo>
                  <a:pt x="3101" y="378"/>
                </a:lnTo>
                <a:lnTo>
                  <a:pt x="3094" y="365"/>
                </a:lnTo>
                <a:lnTo>
                  <a:pt x="3106" y="376"/>
                </a:lnTo>
                <a:lnTo>
                  <a:pt x="3113" y="386"/>
                </a:lnTo>
                <a:lnTo>
                  <a:pt x="3121" y="397"/>
                </a:lnTo>
                <a:lnTo>
                  <a:pt x="3133" y="405"/>
                </a:lnTo>
                <a:lnTo>
                  <a:pt x="3125" y="394"/>
                </a:lnTo>
                <a:lnTo>
                  <a:pt x="3126" y="388"/>
                </a:lnTo>
                <a:lnTo>
                  <a:pt x="3124" y="381"/>
                </a:lnTo>
                <a:lnTo>
                  <a:pt x="3109" y="365"/>
                </a:lnTo>
                <a:lnTo>
                  <a:pt x="3120" y="370"/>
                </a:lnTo>
                <a:lnTo>
                  <a:pt x="3121" y="365"/>
                </a:lnTo>
                <a:lnTo>
                  <a:pt x="3122" y="361"/>
                </a:lnTo>
                <a:lnTo>
                  <a:pt x="3131" y="367"/>
                </a:lnTo>
                <a:lnTo>
                  <a:pt x="3117" y="353"/>
                </a:lnTo>
                <a:lnTo>
                  <a:pt x="3109" y="345"/>
                </a:lnTo>
                <a:lnTo>
                  <a:pt x="3103" y="336"/>
                </a:lnTo>
                <a:lnTo>
                  <a:pt x="3091" y="321"/>
                </a:lnTo>
                <a:lnTo>
                  <a:pt x="3108" y="331"/>
                </a:lnTo>
                <a:lnTo>
                  <a:pt x="3112" y="329"/>
                </a:lnTo>
                <a:lnTo>
                  <a:pt x="3110" y="320"/>
                </a:lnTo>
                <a:lnTo>
                  <a:pt x="3104" y="309"/>
                </a:lnTo>
                <a:lnTo>
                  <a:pt x="3118" y="321"/>
                </a:lnTo>
                <a:lnTo>
                  <a:pt x="3131" y="334"/>
                </a:lnTo>
                <a:lnTo>
                  <a:pt x="3133" y="326"/>
                </a:lnTo>
                <a:lnTo>
                  <a:pt x="3141" y="323"/>
                </a:lnTo>
                <a:lnTo>
                  <a:pt x="3153" y="326"/>
                </a:lnTo>
                <a:lnTo>
                  <a:pt x="3168" y="336"/>
                </a:lnTo>
                <a:lnTo>
                  <a:pt x="3162" y="335"/>
                </a:lnTo>
                <a:lnTo>
                  <a:pt x="3160" y="340"/>
                </a:lnTo>
                <a:lnTo>
                  <a:pt x="3160" y="346"/>
                </a:lnTo>
                <a:lnTo>
                  <a:pt x="3156" y="348"/>
                </a:lnTo>
                <a:lnTo>
                  <a:pt x="3167" y="357"/>
                </a:lnTo>
                <a:lnTo>
                  <a:pt x="3177" y="367"/>
                </a:lnTo>
                <a:lnTo>
                  <a:pt x="3187" y="377"/>
                </a:lnTo>
                <a:lnTo>
                  <a:pt x="3200" y="385"/>
                </a:lnTo>
                <a:lnTo>
                  <a:pt x="3190" y="375"/>
                </a:lnTo>
                <a:lnTo>
                  <a:pt x="3188" y="370"/>
                </a:lnTo>
                <a:lnTo>
                  <a:pt x="3186" y="364"/>
                </a:lnTo>
                <a:lnTo>
                  <a:pt x="3180" y="355"/>
                </a:lnTo>
                <a:lnTo>
                  <a:pt x="3206" y="376"/>
                </a:lnTo>
                <a:lnTo>
                  <a:pt x="3229" y="385"/>
                </a:lnTo>
                <a:lnTo>
                  <a:pt x="3241" y="383"/>
                </a:lnTo>
                <a:lnTo>
                  <a:pt x="3235" y="366"/>
                </a:lnTo>
                <a:lnTo>
                  <a:pt x="3250" y="379"/>
                </a:lnTo>
                <a:lnTo>
                  <a:pt x="3264" y="391"/>
                </a:lnTo>
                <a:lnTo>
                  <a:pt x="3263" y="387"/>
                </a:lnTo>
                <a:lnTo>
                  <a:pt x="3263" y="385"/>
                </a:lnTo>
                <a:lnTo>
                  <a:pt x="3251" y="372"/>
                </a:lnTo>
                <a:lnTo>
                  <a:pt x="3240" y="359"/>
                </a:lnTo>
                <a:lnTo>
                  <a:pt x="3228" y="349"/>
                </a:lnTo>
                <a:lnTo>
                  <a:pt x="3214" y="338"/>
                </a:lnTo>
                <a:lnTo>
                  <a:pt x="3220" y="341"/>
                </a:lnTo>
                <a:lnTo>
                  <a:pt x="3223" y="340"/>
                </a:lnTo>
                <a:lnTo>
                  <a:pt x="3226" y="339"/>
                </a:lnTo>
                <a:lnTo>
                  <a:pt x="3228" y="338"/>
                </a:lnTo>
                <a:lnTo>
                  <a:pt x="3217" y="328"/>
                </a:lnTo>
                <a:lnTo>
                  <a:pt x="3210" y="325"/>
                </a:lnTo>
                <a:lnTo>
                  <a:pt x="3204" y="323"/>
                </a:lnTo>
                <a:lnTo>
                  <a:pt x="3195" y="315"/>
                </a:lnTo>
                <a:lnTo>
                  <a:pt x="3206" y="321"/>
                </a:lnTo>
                <a:lnTo>
                  <a:pt x="3207" y="317"/>
                </a:lnTo>
                <a:lnTo>
                  <a:pt x="3208" y="314"/>
                </a:lnTo>
                <a:lnTo>
                  <a:pt x="3220" y="321"/>
                </a:lnTo>
                <a:lnTo>
                  <a:pt x="3230" y="334"/>
                </a:lnTo>
                <a:lnTo>
                  <a:pt x="3234" y="342"/>
                </a:lnTo>
                <a:lnTo>
                  <a:pt x="3239" y="349"/>
                </a:lnTo>
                <a:lnTo>
                  <a:pt x="3249" y="359"/>
                </a:lnTo>
                <a:lnTo>
                  <a:pt x="3257" y="362"/>
                </a:lnTo>
                <a:lnTo>
                  <a:pt x="3258" y="359"/>
                </a:lnTo>
                <a:lnTo>
                  <a:pt x="3259" y="355"/>
                </a:lnTo>
                <a:lnTo>
                  <a:pt x="3265" y="357"/>
                </a:lnTo>
                <a:lnTo>
                  <a:pt x="3273" y="366"/>
                </a:lnTo>
                <a:lnTo>
                  <a:pt x="3283" y="375"/>
                </a:lnTo>
                <a:lnTo>
                  <a:pt x="3293" y="383"/>
                </a:lnTo>
                <a:lnTo>
                  <a:pt x="3301" y="392"/>
                </a:lnTo>
                <a:lnTo>
                  <a:pt x="3301" y="396"/>
                </a:lnTo>
                <a:lnTo>
                  <a:pt x="3304" y="404"/>
                </a:lnTo>
                <a:lnTo>
                  <a:pt x="3311" y="415"/>
                </a:lnTo>
                <a:lnTo>
                  <a:pt x="3323" y="426"/>
                </a:lnTo>
                <a:lnTo>
                  <a:pt x="3324" y="423"/>
                </a:lnTo>
                <a:lnTo>
                  <a:pt x="3318" y="414"/>
                </a:lnTo>
                <a:lnTo>
                  <a:pt x="3313" y="405"/>
                </a:lnTo>
                <a:lnTo>
                  <a:pt x="3315" y="404"/>
                </a:lnTo>
                <a:lnTo>
                  <a:pt x="3326" y="416"/>
                </a:lnTo>
                <a:lnTo>
                  <a:pt x="3337" y="423"/>
                </a:lnTo>
                <a:lnTo>
                  <a:pt x="3346" y="428"/>
                </a:lnTo>
                <a:lnTo>
                  <a:pt x="3353" y="437"/>
                </a:lnTo>
                <a:lnTo>
                  <a:pt x="3356" y="435"/>
                </a:lnTo>
                <a:lnTo>
                  <a:pt x="3354" y="428"/>
                </a:lnTo>
                <a:lnTo>
                  <a:pt x="3345" y="418"/>
                </a:lnTo>
                <a:lnTo>
                  <a:pt x="3327" y="404"/>
                </a:lnTo>
                <a:lnTo>
                  <a:pt x="3337" y="415"/>
                </a:lnTo>
                <a:lnTo>
                  <a:pt x="3330" y="411"/>
                </a:lnTo>
                <a:lnTo>
                  <a:pt x="3317" y="399"/>
                </a:lnTo>
                <a:lnTo>
                  <a:pt x="3305" y="389"/>
                </a:lnTo>
                <a:lnTo>
                  <a:pt x="3307" y="392"/>
                </a:lnTo>
                <a:lnTo>
                  <a:pt x="3308" y="395"/>
                </a:lnTo>
                <a:lnTo>
                  <a:pt x="3308" y="396"/>
                </a:lnTo>
                <a:lnTo>
                  <a:pt x="3306" y="395"/>
                </a:lnTo>
                <a:lnTo>
                  <a:pt x="3297" y="384"/>
                </a:lnTo>
                <a:lnTo>
                  <a:pt x="3287" y="373"/>
                </a:lnTo>
                <a:lnTo>
                  <a:pt x="3294" y="375"/>
                </a:lnTo>
                <a:lnTo>
                  <a:pt x="3304" y="383"/>
                </a:lnTo>
                <a:lnTo>
                  <a:pt x="3316" y="393"/>
                </a:lnTo>
                <a:lnTo>
                  <a:pt x="3329" y="403"/>
                </a:lnTo>
                <a:lnTo>
                  <a:pt x="3328" y="399"/>
                </a:lnTo>
                <a:lnTo>
                  <a:pt x="3328" y="397"/>
                </a:lnTo>
                <a:lnTo>
                  <a:pt x="3326" y="394"/>
                </a:lnTo>
                <a:lnTo>
                  <a:pt x="3321" y="387"/>
                </a:lnTo>
                <a:lnTo>
                  <a:pt x="3314" y="382"/>
                </a:lnTo>
                <a:lnTo>
                  <a:pt x="3311" y="382"/>
                </a:lnTo>
                <a:lnTo>
                  <a:pt x="3307" y="380"/>
                </a:lnTo>
                <a:lnTo>
                  <a:pt x="3300" y="373"/>
                </a:lnTo>
                <a:lnTo>
                  <a:pt x="3309" y="373"/>
                </a:lnTo>
                <a:lnTo>
                  <a:pt x="3314" y="370"/>
                </a:lnTo>
                <a:lnTo>
                  <a:pt x="3321" y="367"/>
                </a:lnTo>
                <a:lnTo>
                  <a:pt x="3335" y="373"/>
                </a:lnTo>
                <a:lnTo>
                  <a:pt x="3339" y="384"/>
                </a:lnTo>
                <a:lnTo>
                  <a:pt x="3344" y="396"/>
                </a:lnTo>
                <a:lnTo>
                  <a:pt x="3348" y="407"/>
                </a:lnTo>
                <a:lnTo>
                  <a:pt x="3350" y="419"/>
                </a:lnTo>
                <a:lnTo>
                  <a:pt x="3357" y="425"/>
                </a:lnTo>
                <a:lnTo>
                  <a:pt x="3363" y="431"/>
                </a:lnTo>
                <a:lnTo>
                  <a:pt x="3365" y="422"/>
                </a:lnTo>
                <a:lnTo>
                  <a:pt x="3365" y="411"/>
                </a:lnTo>
                <a:lnTo>
                  <a:pt x="3365" y="401"/>
                </a:lnTo>
                <a:lnTo>
                  <a:pt x="3369" y="394"/>
                </a:lnTo>
                <a:lnTo>
                  <a:pt x="3381" y="404"/>
                </a:lnTo>
                <a:lnTo>
                  <a:pt x="3393" y="415"/>
                </a:lnTo>
                <a:lnTo>
                  <a:pt x="3392" y="412"/>
                </a:lnTo>
                <a:lnTo>
                  <a:pt x="3392" y="408"/>
                </a:lnTo>
                <a:lnTo>
                  <a:pt x="3382" y="400"/>
                </a:lnTo>
                <a:lnTo>
                  <a:pt x="3373" y="392"/>
                </a:lnTo>
                <a:lnTo>
                  <a:pt x="3374" y="388"/>
                </a:lnTo>
                <a:lnTo>
                  <a:pt x="3377" y="385"/>
                </a:lnTo>
                <a:lnTo>
                  <a:pt x="3385" y="387"/>
                </a:lnTo>
                <a:lnTo>
                  <a:pt x="3399" y="398"/>
                </a:lnTo>
                <a:lnTo>
                  <a:pt x="3393" y="384"/>
                </a:lnTo>
                <a:lnTo>
                  <a:pt x="3385" y="366"/>
                </a:lnTo>
                <a:lnTo>
                  <a:pt x="3384" y="356"/>
                </a:lnTo>
                <a:lnTo>
                  <a:pt x="3399" y="364"/>
                </a:lnTo>
                <a:lnTo>
                  <a:pt x="3401" y="370"/>
                </a:lnTo>
                <a:lnTo>
                  <a:pt x="3406" y="381"/>
                </a:lnTo>
                <a:lnTo>
                  <a:pt x="3414" y="395"/>
                </a:lnTo>
                <a:lnTo>
                  <a:pt x="3421" y="413"/>
                </a:lnTo>
                <a:lnTo>
                  <a:pt x="3425" y="407"/>
                </a:lnTo>
                <a:lnTo>
                  <a:pt x="3423" y="397"/>
                </a:lnTo>
                <a:lnTo>
                  <a:pt x="3425" y="391"/>
                </a:lnTo>
                <a:lnTo>
                  <a:pt x="3440" y="395"/>
                </a:lnTo>
                <a:lnTo>
                  <a:pt x="3426" y="386"/>
                </a:lnTo>
                <a:lnTo>
                  <a:pt x="3415" y="375"/>
                </a:lnTo>
                <a:lnTo>
                  <a:pt x="3405" y="364"/>
                </a:lnTo>
                <a:lnTo>
                  <a:pt x="3394" y="354"/>
                </a:lnTo>
                <a:lnTo>
                  <a:pt x="3397" y="355"/>
                </a:lnTo>
                <a:lnTo>
                  <a:pt x="3397" y="352"/>
                </a:lnTo>
                <a:lnTo>
                  <a:pt x="3397" y="351"/>
                </a:lnTo>
                <a:lnTo>
                  <a:pt x="3404" y="355"/>
                </a:lnTo>
                <a:lnTo>
                  <a:pt x="3409" y="364"/>
                </a:lnTo>
                <a:lnTo>
                  <a:pt x="3419" y="376"/>
                </a:lnTo>
                <a:lnTo>
                  <a:pt x="3435" y="389"/>
                </a:lnTo>
                <a:lnTo>
                  <a:pt x="3451" y="402"/>
                </a:lnTo>
                <a:lnTo>
                  <a:pt x="3441" y="388"/>
                </a:lnTo>
                <a:lnTo>
                  <a:pt x="3444" y="386"/>
                </a:lnTo>
                <a:lnTo>
                  <a:pt x="3455" y="393"/>
                </a:lnTo>
                <a:lnTo>
                  <a:pt x="3470" y="404"/>
                </a:lnTo>
                <a:lnTo>
                  <a:pt x="3463" y="385"/>
                </a:lnTo>
                <a:lnTo>
                  <a:pt x="3469" y="379"/>
                </a:lnTo>
                <a:lnTo>
                  <a:pt x="3480" y="377"/>
                </a:lnTo>
                <a:lnTo>
                  <a:pt x="3484" y="368"/>
                </a:lnTo>
                <a:lnTo>
                  <a:pt x="3498" y="384"/>
                </a:lnTo>
                <a:lnTo>
                  <a:pt x="3499" y="391"/>
                </a:lnTo>
                <a:lnTo>
                  <a:pt x="3502" y="399"/>
                </a:lnTo>
                <a:lnTo>
                  <a:pt x="3518" y="417"/>
                </a:lnTo>
                <a:lnTo>
                  <a:pt x="3526" y="415"/>
                </a:lnTo>
                <a:lnTo>
                  <a:pt x="3527" y="406"/>
                </a:lnTo>
                <a:lnTo>
                  <a:pt x="3534" y="403"/>
                </a:lnTo>
                <a:lnTo>
                  <a:pt x="3560" y="418"/>
                </a:lnTo>
                <a:lnTo>
                  <a:pt x="3556" y="407"/>
                </a:lnTo>
                <a:lnTo>
                  <a:pt x="3558" y="402"/>
                </a:lnTo>
                <a:lnTo>
                  <a:pt x="3564" y="400"/>
                </a:lnTo>
                <a:lnTo>
                  <a:pt x="3571" y="398"/>
                </a:lnTo>
                <a:lnTo>
                  <a:pt x="3563" y="390"/>
                </a:lnTo>
                <a:lnTo>
                  <a:pt x="3555" y="383"/>
                </a:lnTo>
                <a:lnTo>
                  <a:pt x="3548" y="376"/>
                </a:lnTo>
                <a:lnTo>
                  <a:pt x="3542" y="367"/>
                </a:lnTo>
                <a:lnTo>
                  <a:pt x="3547" y="370"/>
                </a:lnTo>
                <a:lnTo>
                  <a:pt x="3552" y="373"/>
                </a:lnTo>
                <a:lnTo>
                  <a:pt x="3555" y="374"/>
                </a:lnTo>
                <a:lnTo>
                  <a:pt x="3555" y="373"/>
                </a:lnTo>
                <a:lnTo>
                  <a:pt x="3545" y="366"/>
                </a:lnTo>
                <a:lnTo>
                  <a:pt x="3537" y="360"/>
                </a:lnTo>
                <a:lnTo>
                  <a:pt x="3533" y="355"/>
                </a:lnTo>
                <a:lnTo>
                  <a:pt x="3533" y="352"/>
                </a:lnTo>
                <a:lnTo>
                  <a:pt x="3549" y="362"/>
                </a:lnTo>
                <a:lnTo>
                  <a:pt x="3558" y="372"/>
                </a:lnTo>
                <a:lnTo>
                  <a:pt x="3563" y="381"/>
                </a:lnTo>
                <a:lnTo>
                  <a:pt x="3571" y="391"/>
                </a:lnTo>
                <a:lnTo>
                  <a:pt x="3576" y="391"/>
                </a:lnTo>
                <a:lnTo>
                  <a:pt x="3582" y="397"/>
                </a:lnTo>
                <a:lnTo>
                  <a:pt x="3590" y="405"/>
                </a:lnTo>
                <a:lnTo>
                  <a:pt x="3601" y="413"/>
                </a:lnTo>
                <a:lnTo>
                  <a:pt x="3589" y="399"/>
                </a:lnTo>
                <a:lnTo>
                  <a:pt x="3585" y="392"/>
                </a:lnTo>
                <a:lnTo>
                  <a:pt x="3589" y="393"/>
                </a:lnTo>
                <a:lnTo>
                  <a:pt x="3604" y="403"/>
                </a:lnTo>
                <a:lnTo>
                  <a:pt x="3609" y="414"/>
                </a:lnTo>
                <a:lnTo>
                  <a:pt x="3614" y="422"/>
                </a:lnTo>
                <a:lnTo>
                  <a:pt x="3617" y="428"/>
                </a:lnTo>
                <a:lnTo>
                  <a:pt x="3610" y="428"/>
                </a:lnTo>
                <a:lnTo>
                  <a:pt x="3619" y="433"/>
                </a:lnTo>
                <a:lnTo>
                  <a:pt x="3626" y="439"/>
                </a:lnTo>
                <a:lnTo>
                  <a:pt x="3632" y="440"/>
                </a:lnTo>
                <a:lnTo>
                  <a:pt x="3632" y="436"/>
                </a:lnTo>
                <a:lnTo>
                  <a:pt x="3633" y="433"/>
                </a:lnTo>
                <a:lnTo>
                  <a:pt x="3644" y="441"/>
                </a:lnTo>
                <a:lnTo>
                  <a:pt x="3642" y="447"/>
                </a:lnTo>
                <a:lnTo>
                  <a:pt x="3633" y="450"/>
                </a:lnTo>
                <a:lnTo>
                  <a:pt x="3626" y="452"/>
                </a:lnTo>
                <a:lnTo>
                  <a:pt x="3626" y="460"/>
                </a:lnTo>
                <a:lnTo>
                  <a:pt x="3634" y="466"/>
                </a:lnTo>
                <a:lnTo>
                  <a:pt x="3642" y="471"/>
                </a:lnTo>
                <a:lnTo>
                  <a:pt x="3650" y="476"/>
                </a:lnTo>
                <a:lnTo>
                  <a:pt x="3656" y="482"/>
                </a:lnTo>
                <a:lnTo>
                  <a:pt x="3647" y="478"/>
                </a:lnTo>
                <a:lnTo>
                  <a:pt x="3645" y="479"/>
                </a:lnTo>
                <a:lnTo>
                  <a:pt x="3641" y="479"/>
                </a:lnTo>
                <a:lnTo>
                  <a:pt x="3629" y="472"/>
                </a:lnTo>
                <a:lnTo>
                  <a:pt x="3622" y="463"/>
                </a:lnTo>
                <a:lnTo>
                  <a:pt x="3612" y="455"/>
                </a:lnTo>
                <a:lnTo>
                  <a:pt x="3610" y="460"/>
                </a:lnTo>
                <a:lnTo>
                  <a:pt x="3612" y="468"/>
                </a:lnTo>
                <a:lnTo>
                  <a:pt x="3620" y="479"/>
                </a:lnTo>
                <a:lnTo>
                  <a:pt x="3633" y="491"/>
                </a:lnTo>
                <a:lnTo>
                  <a:pt x="3623" y="484"/>
                </a:lnTo>
                <a:lnTo>
                  <a:pt x="3618" y="483"/>
                </a:lnTo>
                <a:lnTo>
                  <a:pt x="3612" y="482"/>
                </a:lnTo>
                <a:lnTo>
                  <a:pt x="3601" y="476"/>
                </a:lnTo>
                <a:lnTo>
                  <a:pt x="3596" y="467"/>
                </a:lnTo>
                <a:lnTo>
                  <a:pt x="3602" y="468"/>
                </a:lnTo>
                <a:lnTo>
                  <a:pt x="3608" y="469"/>
                </a:lnTo>
                <a:lnTo>
                  <a:pt x="3603" y="461"/>
                </a:lnTo>
                <a:lnTo>
                  <a:pt x="3590" y="457"/>
                </a:lnTo>
                <a:lnTo>
                  <a:pt x="3582" y="454"/>
                </a:lnTo>
                <a:lnTo>
                  <a:pt x="3569" y="449"/>
                </a:lnTo>
                <a:lnTo>
                  <a:pt x="3547" y="434"/>
                </a:lnTo>
                <a:lnTo>
                  <a:pt x="3550" y="438"/>
                </a:lnTo>
                <a:lnTo>
                  <a:pt x="3551" y="440"/>
                </a:lnTo>
                <a:lnTo>
                  <a:pt x="3552" y="442"/>
                </a:lnTo>
                <a:lnTo>
                  <a:pt x="3552" y="444"/>
                </a:lnTo>
                <a:lnTo>
                  <a:pt x="3560" y="452"/>
                </a:lnTo>
                <a:lnTo>
                  <a:pt x="3563" y="453"/>
                </a:lnTo>
                <a:lnTo>
                  <a:pt x="3566" y="454"/>
                </a:lnTo>
                <a:lnTo>
                  <a:pt x="3575" y="458"/>
                </a:lnTo>
                <a:lnTo>
                  <a:pt x="3580" y="464"/>
                </a:lnTo>
                <a:lnTo>
                  <a:pt x="3585" y="469"/>
                </a:lnTo>
                <a:lnTo>
                  <a:pt x="3591" y="474"/>
                </a:lnTo>
                <a:lnTo>
                  <a:pt x="3597" y="478"/>
                </a:lnTo>
                <a:lnTo>
                  <a:pt x="3602" y="488"/>
                </a:lnTo>
                <a:lnTo>
                  <a:pt x="3601" y="492"/>
                </a:lnTo>
                <a:lnTo>
                  <a:pt x="3600" y="495"/>
                </a:lnTo>
                <a:lnTo>
                  <a:pt x="3604" y="502"/>
                </a:lnTo>
                <a:lnTo>
                  <a:pt x="3617" y="509"/>
                </a:lnTo>
                <a:lnTo>
                  <a:pt x="3622" y="509"/>
                </a:lnTo>
                <a:lnTo>
                  <a:pt x="3625" y="509"/>
                </a:lnTo>
                <a:lnTo>
                  <a:pt x="3634" y="519"/>
                </a:lnTo>
                <a:lnTo>
                  <a:pt x="3627" y="520"/>
                </a:lnTo>
                <a:lnTo>
                  <a:pt x="3618" y="522"/>
                </a:lnTo>
                <a:lnTo>
                  <a:pt x="3606" y="521"/>
                </a:lnTo>
                <a:lnTo>
                  <a:pt x="3594" y="515"/>
                </a:lnTo>
                <a:lnTo>
                  <a:pt x="3600" y="517"/>
                </a:lnTo>
                <a:lnTo>
                  <a:pt x="3599" y="514"/>
                </a:lnTo>
                <a:lnTo>
                  <a:pt x="3595" y="507"/>
                </a:lnTo>
                <a:lnTo>
                  <a:pt x="3588" y="498"/>
                </a:lnTo>
                <a:lnTo>
                  <a:pt x="3571" y="493"/>
                </a:lnTo>
                <a:lnTo>
                  <a:pt x="3564" y="498"/>
                </a:lnTo>
                <a:lnTo>
                  <a:pt x="3558" y="502"/>
                </a:lnTo>
                <a:lnTo>
                  <a:pt x="3545" y="497"/>
                </a:lnTo>
                <a:lnTo>
                  <a:pt x="3549" y="503"/>
                </a:lnTo>
                <a:lnTo>
                  <a:pt x="3555" y="508"/>
                </a:lnTo>
                <a:lnTo>
                  <a:pt x="3561" y="513"/>
                </a:lnTo>
                <a:lnTo>
                  <a:pt x="3568" y="517"/>
                </a:lnTo>
                <a:lnTo>
                  <a:pt x="3578" y="529"/>
                </a:lnTo>
                <a:lnTo>
                  <a:pt x="3580" y="536"/>
                </a:lnTo>
                <a:lnTo>
                  <a:pt x="3578" y="539"/>
                </a:lnTo>
                <a:lnTo>
                  <a:pt x="3576" y="541"/>
                </a:lnTo>
                <a:lnTo>
                  <a:pt x="3551" y="529"/>
                </a:lnTo>
                <a:lnTo>
                  <a:pt x="3540" y="531"/>
                </a:lnTo>
                <a:lnTo>
                  <a:pt x="3538" y="542"/>
                </a:lnTo>
                <a:lnTo>
                  <a:pt x="3537" y="556"/>
                </a:lnTo>
                <a:lnTo>
                  <a:pt x="3533" y="550"/>
                </a:lnTo>
                <a:lnTo>
                  <a:pt x="3533" y="546"/>
                </a:lnTo>
                <a:lnTo>
                  <a:pt x="3530" y="540"/>
                </a:lnTo>
                <a:lnTo>
                  <a:pt x="3520" y="532"/>
                </a:lnTo>
                <a:lnTo>
                  <a:pt x="3511" y="529"/>
                </a:lnTo>
                <a:lnTo>
                  <a:pt x="3513" y="536"/>
                </a:lnTo>
                <a:lnTo>
                  <a:pt x="3517" y="545"/>
                </a:lnTo>
                <a:lnTo>
                  <a:pt x="3515" y="548"/>
                </a:lnTo>
                <a:lnTo>
                  <a:pt x="3509" y="542"/>
                </a:lnTo>
                <a:lnTo>
                  <a:pt x="3503" y="535"/>
                </a:lnTo>
                <a:lnTo>
                  <a:pt x="3497" y="529"/>
                </a:lnTo>
                <a:lnTo>
                  <a:pt x="3489" y="523"/>
                </a:lnTo>
                <a:lnTo>
                  <a:pt x="3502" y="543"/>
                </a:lnTo>
                <a:lnTo>
                  <a:pt x="3488" y="538"/>
                </a:lnTo>
                <a:lnTo>
                  <a:pt x="3493" y="552"/>
                </a:lnTo>
                <a:lnTo>
                  <a:pt x="3503" y="571"/>
                </a:lnTo>
                <a:lnTo>
                  <a:pt x="3504" y="582"/>
                </a:lnTo>
                <a:lnTo>
                  <a:pt x="3485" y="571"/>
                </a:lnTo>
                <a:lnTo>
                  <a:pt x="3479" y="576"/>
                </a:lnTo>
                <a:lnTo>
                  <a:pt x="3486" y="590"/>
                </a:lnTo>
                <a:lnTo>
                  <a:pt x="3503" y="610"/>
                </a:lnTo>
                <a:lnTo>
                  <a:pt x="3502" y="606"/>
                </a:lnTo>
                <a:lnTo>
                  <a:pt x="3499" y="598"/>
                </a:lnTo>
                <a:lnTo>
                  <a:pt x="3500" y="596"/>
                </a:lnTo>
                <a:lnTo>
                  <a:pt x="3510" y="606"/>
                </a:lnTo>
                <a:lnTo>
                  <a:pt x="3507" y="606"/>
                </a:lnTo>
                <a:lnTo>
                  <a:pt x="3514" y="612"/>
                </a:lnTo>
                <a:lnTo>
                  <a:pt x="3525" y="621"/>
                </a:lnTo>
                <a:lnTo>
                  <a:pt x="3531" y="628"/>
                </a:lnTo>
                <a:lnTo>
                  <a:pt x="3520" y="623"/>
                </a:lnTo>
                <a:lnTo>
                  <a:pt x="3511" y="619"/>
                </a:lnTo>
                <a:lnTo>
                  <a:pt x="3502" y="614"/>
                </a:lnTo>
                <a:lnTo>
                  <a:pt x="3492" y="609"/>
                </a:lnTo>
                <a:lnTo>
                  <a:pt x="3482" y="593"/>
                </a:lnTo>
                <a:lnTo>
                  <a:pt x="3477" y="585"/>
                </a:lnTo>
                <a:lnTo>
                  <a:pt x="3474" y="580"/>
                </a:lnTo>
                <a:lnTo>
                  <a:pt x="3472" y="573"/>
                </a:lnTo>
                <a:lnTo>
                  <a:pt x="3455" y="569"/>
                </a:lnTo>
                <a:lnTo>
                  <a:pt x="3446" y="572"/>
                </a:lnTo>
                <a:lnTo>
                  <a:pt x="3445" y="582"/>
                </a:lnTo>
                <a:lnTo>
                  <a:pt x="3452" y="597"/>
                </a:lnTo>
                <a:lnTo>
                  <a:pt x="3445" y="590"/>
                </a:lnTo>
                <a:lnTo>
                  <a:pt x="3436" y="584"/>
                </a:lnTo>
                <a:lnTo>
                  <a:pt x="3426" y="581"/>
                </a:lnTo>
                <a:lnTo>
                  <a:pt x="3422" y="580"/>
                </a:lnTo>
                <a:lnTo>
                  <a:pt x="3433" y="594"/>
                </a:lnTo>
                <a:lnTo>
                  <a:pt x="3426" y="594"/>
                </a:lnTo>
                <a:lnTo>
                  <a:pt x="3414" y="590"/>
                </a:lnTo>
                <a:lnTo>
                  <a:pt x="3411" y="592"/>
                </a:lnTo>
                <a:lnTo>
                  <a:pt x="3419" y="602"/>
                </a:lnTo>
                <a:lnTo>
                  <a:pt x="3428" y="615"/>
                </a:lnTo>
                <a:lnTo>
                  <a:pt x="3435" y="626"/>
                </a:lnTo>
                <a:lnTo>
                  <a:pt x="3433" y="628"/>
                </a:lnTo>
                <a:lnTo>
                  <a:pt x="3423" y="618"/>
                </a:lnTo>
                <a:lnTo>
                  <a:pt x="3414" y="608"/>
                </a:lnTo>
                <a:lnTo>
                  <a:pt x="3404" y="598"/>
                </a:lnTo>
                <a:lnTo>
                  <a:pt x="3393" y="589"/>
                </a:lnTo>
                <a:lnTo>
                  <a:pt x="3396" y="599"/>
                </a:lnTo>
                <a:lnTo>
                  <a:pt x="3387" y="595"/>
                </a:lnTo>
                <a:lnTo>
                  <a:pt x="3377" y="592"/>
                </a:lnTo>
                <a:lnTo>
                  <a:pt x="3384" y="607"/>
                </a:lnTo>
                <a:lnTo>
                  <a:pt x="3389" y="608"/>
                </a:lnTo>
                <a:lnTo>
                  <a:pt x="3394" y="613"/>
                </a:lnTo>
                <a:lnTo>
                  <a:pt x="3399" y="620"/>
                </a:lnTo>
                <a:lnTo>
                  <a:pt x="3406" y="628"/>
                </a:lnTo>
                <a:lnTo>
                  <a:pt x="3399" y="629"/>
                </a:lnTo>
                <a:lnTo>
                  <a:pt x="3393" y="630"/>
                </a:lnTo>
                <a:lnTo>
                  <a:pt x="3385" y="626"/>
                </a:lnTo>
                <a:lnTo>
                  <a:pt x="3374" y="612"/>
                </a:lnTo>
                <a:lnTo>
                  <a:pt x="3378" y="627"/>
                </a:lnTo>
                <a:lnTo>
                  <a:pt x="3378" y="639"/>
                </a:lnTo>
                <a:lnTo>
                  <a:pt x="3371" y="644"/>
                </a:lnTo>
                <a:lnTo>
                  <a:pt x="3356" y="641"/>
                </a:lnTo>
                <a:lnTo>
                  <a:pt x="3367" y="662"/>
                </a:lnTo>
                <a:lnTo>
                  <a:pt x="3358" y="656"/>
                </a:lnTo>
                <a:lnTo>
                  <a:pt x="3353" y="647"/>
                </a:lnTo>
                <a:lnTo>
                  <a:pt x="3347" y="637"/>
                </a:lnTo>
                <a:lnTo>
                  <a:pt x="3340" y="630"/>
                </a:lnTo>
                <a:lnTo>
                  <a:pt x="3339" y="640"/>
                </a:lnTo>
                <a:lnTo>
                  <a:pt x="3342" y="652"/>
                </a:lnTo>
                <a:lnTo>
                  <a:pt x="3342" y="662"/>
                </a:lnTo>
                <a:lnTo>
                  <a:pt x="3334" y="666"/>
                </a:lnTo>
                <a:lnTo>
                  <a:pt x="3343" y="672"/>
                </a:lnTo>
                <a:lnTo>
                  <a:pt x="3345" y="670"/>
                </a:lnTo>
                <a:lnTo>
                  <a:pt x="3347" y="669"/>
                </a:lnTo>
                <a:lnTo>
                  <a:pt x="3356" y="675"/>
                </a:lnTo>
                <a:lnTo>
                  <a:pt x="3350" y="678"/>
                </a:lnTo>
                <a:lnTo>
                  <a:pt x="3348" y="686"/>
                </a:lnTo>
                <a:lnTo>
                  <a:pt x="3343" y="690"/>
                </a:lnTo>
                <a:lnTo>
                  <a:pt x="3330" y="681"/>
                </a:lnTo>
                <a:lnTo>
                  <a:pt x="3334" y="682"/>
                </a:lnTo>
                <a:lnTo>
                  <a:pt x="3337" y="679"/>
                </a:lnTo>
                <a:lnTo>
                  <a:pt x="3334" y="674"/>
                </a:lnTo>
                <a:lnTo>
                  <a:pt x="3329" y="668"/>
                </a:lnTo>
                <a:lnTo>
                  <a:pt x="3323" y="669"/>
                </a:lnTo>
                <a:lnTo>
                  <a:pt x="3317" y="669"/>
                </a:lnTo>
                <a:lnTo>
                  <a:pt x="3314" y="674"/>
                </a:lnTo>
                <a:lnTo>
                  <a:pt x="3320" y="687"/>
                </a:lnTo>
                <a:lnTo>
                  <a:pt x="3324" y="687"/>
                </a:lnTo>
                <a:lnTo>
                  <a:pt x="3327" y="688"/>
                </a:lnTo>
                <a:lnTo>
                  <a:pt x="3332" y="691"/>
                </a:lnTo>
                <a:lnTo>
                  <a:pt x="3342" y="702"/>
                </a:lnTo>
                <a:lnTo>
                  <a:pt x="3337" y="702"/>
                </a:lnTo>
                <a:lnTo>
                  <a:pt x="3333" y="703"/>
                </a:lnTo>
                <a:lnTo>
                  <a:pt x="3328" y="700"/>
                </a:lnTo>
                <a:lnTo>
                  <a:pt x="3317" y="688"/>
                </a:lnTo>
                <a:lnTo>
                  <a:pt x="3329" y="703"/>
                </a:lnTo>
                <a:lnTo>
                  <a:pt x="3329" y="708"/>
                </a:lnTo>
                <a:lnTo>
                  <a:pt x="3326" y="710"/>
                </a:lnTo>
                <a:lnTo>
                  <a:pt x="3326" y="716"/>
                </a:lnTo>
                <a:lnTo>
                  <a:pt x="3334" y="720"/>
                </a:lnTo>
                <a:lnTo>
                  <a:pt x="3342" y="725"/>
                </a:lnTo>
                <a:lnTo>
                  <a:pt x="3350" y="729"/>
                </a:lnTo>
                <a:lnTo>
                  <a:pt x="3362" y="738"/>
                </a:lnTo>
                <a:lnTo>
                  <a:pt x="3358" y="731"/>
                </a:lnTo>
                <a:lnTo>
                  <a:pt x="3359" y="729"/>
                </a:lnTo>
                <a:lnTo>
                  <a:pt x="3358" y="725"/>
                </a:lnTo>
                <a:lnTo>
                  <a:pt x="3353" y="716"/>
                </a:lnTo>
                <a:lnTo>
                  <a:pt x="3384" y="735"/>
                </a:lnTo>
                <a:lnTo>
                  <a:pt x="3392" y="727"/>
                </a:lnTo>
                <a:lnTo>
                  <a:pt x="3398" y="715"/>
                </a:lnTo>
                <a:lnTo>
                  <a:pt x="3424" y="726"/>
                </a:lnTo>
                <a:lnTo>
                  <a:pt x="3424" y="716"/>
                </a:lnTo>
                <a:lnTo>
                  <a:pt x="3435" y="718"/>
                </a:lnTo>
                <a:lnTo>
                  <a:pt x="3443" y="718"/>
                </a:lnTo>
                <a:lnTo>
                  <a:pt x="3439" y="705"/>
                </a:lnTo>
                <a:lnTo>
                  <a:pt x="3455" y="706"/>
                </a:lnTo>
                <a:lnTo>
                  <a:pt x="3469" y="705"/>
                </a:lnTo>
                <a:lnTo>
                  <a:pt x="3481" y="701"/>
                </a:lnTo>
                <a:lnTo>
                  <a:pt x="3488" y="693"/>
                </a:lnTo>
                <a:lnTo>
                  <a:pt x="3495" y="700"/>
                </a:lnTo>
                <a:lnTo>
                  <a:pt x="3503" y="707"/>
                </a:lnTo>
                <a:lnTo>
                  <a:pt x="3511" y="714"/>
                </a:lnTo>
                <a:lnTo>
                  <a:pt x="3518" y="722"/>
                </a:lnTo>
                <a:lnTo>
                  <a:pt x="3522" y="722"/>
                </a:lnTo>
                <a:lnTo>
                  <a:pt x="3528" y="724"/>
                </a:lnTo>
                <a:lnTo>
                  <a:pt x="3531" y="724"/>
                </a:lnTo>
                <a:lnTo>
                  <a:pt x="3529" y="716"/>
                </a:lnTo>
                <a:lnTo>
                  <a:pt x="3542" y="727"/>
                </a:lnTo>
                <a:lnTo>
                  <a:pt x="3554" y="737"/>
                </a:lnTo>
                <a:lnTo>
                  <a:pt x="3565" y="747"/>
                </a:lnTo>
                <a:lnTo>
                  <a:pt x="3577" y="757"/>
                </a:lnTo>
                <a:lnTo>
                  <a:pt x="3571" y="748"/>
                </a:lnTo>
                <a:lnTo>
                  <a:pt x="3564" y="738"/>
                </a:lnTo>
                <a:lnTo>
                  <a:pt x="3557" y="728"/>
                </a:lnTo>
                <a:lnTo>
                  <a:pt x="3550" y="718"/>
                </a:lnTo>
                <a:lnTo>
                  <a:pt x="3558" y="720"/>
                </a:lnTo>
                <a:lnTo>
                  <a:pt x="3569" y="726"/>
                </a:lnTo>
                <a:lnTo>
                  <a:pt x="3580" y="732"/>
                </a:lnTo>
                <a:lnTo>
                  <a:pt x="3588" y="738"/>
                </a:lnTo>
                <a:lnTo>
                  <a:pt x="3581" y="728"/>
                </a:lnTo>
                <a:lnTo>
                  <a:pt x="3577" y="721"/>
                </a:lnTo>
                <a:lnTo>
                  <a:pt x="3575" y="717"/>
                </a:lnTo>
                <a:lnTo>
                  <a:pt x="3579" y="716"/>
                </a:lnTo>
                <a:lnTo>
                  <a:pt x="3590" y="731"/>
                </a:lnTo>
                <a:lnTo>
                  <a:pt x="3595" y="740"/>
                </a:lnTo>
                <a:lnTo>
                  <a:pt x="3600" y="748"/>
                </a:lnTo>
                <a:lnTo>
                  <a:pt x="3611" y="759"/>
                </a:lnTo>
                <a:lnTo>
                  <a:pt x="3610" y="752"/>
                </a:lnTo>
                <a:lnTo>
                  <a:pt x="3610" y="746"/>
                </a:lnTo>
                <a:lnTo>
                  <a:pt x="3617" y="747"/>
                </a:lnTo>
                <a:lnTo>
                  <a:pt x="3633" y="760"/>
                </a:lnTo>
                <a:lnTo>
                  <a:pt x="3629" y="753"/>
                </a:lnTo>
                <a:lnTo>
                  <a:pt x="3629" y="749"/>
                </a:lnTo>
                <a:lnTo>
                  <a:pt x="3630" y="747"/>
                </a:lnTo>
                <a:lnTo>
                  <a:pt x="3629" y="742"/>
                </a:lnTo>
                <a:lnTo>
                  <a:pt x="3618" y="733"/>
                </a:lnTo>
                <a:lnTo>
                  <a:pt x="3608" y="724"/>
                </a:lnTo>
                <a:lnTo>
                  <a:pt x="3600" y="712"/>
                </a:lnTo>
                <a:lnTo>
                  <a:pt x="3593" y="701"/>
                </a:lnTo>
                <a:lnTo>
                  <a:pt x="3603" y="709"/>
                </a:lnTo>
                <a:lnTo>
                  <a:pt x="3607" y="714"/>
                </a:lnTo>
                <a:lnTo>
                  <a:pt x="3612" y="720"/>
                </a:lnTo>
                <a:lnTo>
                  <a:pt x="3625" y="731"/>
                </a:lnTo>
                <a:lnTo>
                  <a:pt x="3624" y="721"/>
                </a:lnTo>
                <a:lnTo>
                  <a:pt x="3632" y="722"/>
                </a:lnTo>
                <a:lnTo>
                  <a:pt x="3643" y="726"/>
                </a:lnTo>
                <a:lnTo>
                  <a:pt x="3651" y="722"/>
                </a:lnTo>
                <a:lnTo>
                  <a:pt x="3658" y="736"/>
                </a:lnTo>
                <a:lnTo>
                  <a:pt x="3662" y="744"/>
                </a:lnTo>
                <a:lnTo>
                  <a:pt x="3671" y="752"/>
                </a:lnTo>
                <a:lnTo>
                  <a:pt x="3684" y="766"/>
                </a:lnTo>
                <a:lnTo>
                  <a:pt x="3680" y="765"/>
                </a:lnTo>
                <a:lnTo>
                  <a:pt x="3684" y="771"/>
                </a:lnTo>
                <a:lnTo>
                  <a:pt x="3690" y="780"/>
                </a:lnTo>
                <a:lnTo>
                  <a:pt x="3694" y="787"/>
                </a:lnTo>
                <a:lnTo>
                  <a:pt x="3685" y="784"/>
                </a:lnTo>
                <a:lnTo>
                  <a:pt x="3681" y="785"/>
                </a:lnTo>
                <a:lnTo>
                  <a:pt x="3678" y="787"/>
                </a:lnTo>
                <a:lnTo>
                  <a:pt x="3675" y="791"/>
                </a:lnTo>
                <a:lnTo>
                  <a:pt x="3670" y="782"/>
                </a:lnTo>
                <a:lnTo>
                  <a:pt x="3669" y="777"/>
                </a:lnTo>
                <a:lnTo>
                  <a:pt x="3669" y="773"/>
                </a:lnTo>
                <a:lnTo>
                  <a:pt x="3659" y="766"/>
                </a:lnTo>
                <a:lnTo>
                  <a:pt x="3661" y="774"/>
                </a:lnTo>
                <a:lnTo>
                  <a:pt x="3652" y="771"/>
                </a:lnTo>
                <a:lnTo>
                  <a:pt x="3646" y="771"/>
                </a:lnTo>
                <a:lnTo>
                  <a:pt x="3658" y="786"/>
                </a:lnTo>
                <a:lnTo>
                  <a:pt x="3639" y="777"/>
                </a:lnTo>
                <a:lnTo>
                  <a:pt x="3625" y="772"/>
                </a:lnTo>
                <a:lnTo>
                  <a:pt x="3612" y="769"/>
                </a:lnTo>
                <a:lnTo>
                  <a:pt x="3598" y="766"/>
                </a:lnTo>
                <a:lnTo>
                  <a:pt x="3606" y="779"/>
                </a:lnTo>
                <a:lnTo>
                  <a:pt x="3615" y="790"/>
                </a:lnTo>
                <a:lnTo>
                  <a:pt x="3611" y="787"/>
                </a:lnTo>
                <a:lnTo>
                  <a:pt x="3608" y="786"/>
                </a:lnTo>
                <a:lnTo>
                  <a:pt x="3607" y="788"/>
                </a:lnTo>
                <a:lnTo>
                  <a:pt x="3610" y="793"/>
                </a:lnTo>
                <a:lnTo>
                  <a:pt x="3602" y="787"/>
                </a:lnTo>
                <a:lnTo>
                  <a:pt x="3597" y="780"/>
                </a:lnTo>
                <a:lnTo>
                  <a:pt x="3592" y="773"/>
                </a:lnTo>
                <a:lnTo>
                  <a:pt x="3585" y="767"/>
                </a:lnTo>
                <a:lnTo>
                  <a:pt x="3578" y="766"/>
                </a:lnTo>
                <a:lnTo>
                  <a:pt x="3579" y="771"/>
                </a:lnTo>
                <a:lnTo>
                  <a:pt x="3585" y="780"/>
                </a:lnTo>
                <a:lnTo>
                  <a:pt x="3597" y="793"/>
                </a:lnTo>
                <a:lnTo>
                  <a:pt x="3589" y="788"/>
                </a:lnTo>
                <a:lnTo>
                  <a:pt x="3582" y="782"/>
                </a:lnTo>
                <a:lnTo>
                  <a:pt x="3575" y="776"/>
                </a:lnTo>
                <a:lnTo>
                  <a:pt x="3566" y="770"/>
                </a:lnTo>
                <a:lnTo>
                  <a:pt x="3564" y="776"/>
                </a:lnTo>
                <a:lnTo>
                  <a:pt x="3564" y="783"/>
                </a:lnTo>
                <a:lnTo>
                  <a:pt x="3558" y="784"/>
                </a:lnTo>
                <a:lnTo>
                  <a:pt x="3538" y="772"/>
                </a:lnTo>
                <a:lnTo>
                  <a:pt x="3550" y="786"/>
                </a:lnTo>
                <a:lnTo>
                  <a:pt x="3560" y="800"/>
                </a:lnTo>
                <a:lnTo>
                  <a:pt x="3551" y="797"/>
                </a:lnTo>
                <a:lnTo>
                  <a:pt x="3548" y="797"/>
                </a:lnTo>
                <a:lnTo>
                  <a:pt x="3552" y="801"/>
                </a:lnTo>
                <a:lnTo>
                  <a:pt x="3564" y="812"/>
                </a:lnTo>
                <a:lnTo>
                  <a:pt x="3553" y="810"/>
                </a:lnTo>
                <a:lnTo>
                  <a:pt x="3540" y="805"/>
                </a:lnTo>
                <a:lnTo>
                  <a:pt x="3539" y="820"/>
                </a:lnTo>
                <a:lnTo>
                  <a:pt x="3524" y="820"/>
                </a:lnTo>
                <a:lnTo>
                  <a:pt x="3504" y="814"/>
                </a:lnTo>
                <a:lnTo>
                  <a:pt x="3490" y="812"/>
                </a:lnTo>
                <a:lnTo>
                  <a:pt x="3498" y="827"/>
                </a:lnTo>
                <a:lnTo>
                  <a:pt x="3507" y="843"/>
                </a:lnTo>
                <a:lnTo>
                  <a:pt x="3517" y="857"/>
                </a:lnTo>
                <a:lnTo>
                  <a:pt x="3532" y="869"/>
                </a:lnTo>
                <a:lnTo>
                  <a:pt x="3526" y="860"/>
                </a:lnTo>
                <a:lnTo>
                  <a:pt x="3520" y="852"/>
                </a:lnTo>
                <a:lnTo>
                  <a:pt x="3516" y="847"/>
                </a:lnTo>
                <a:lnTo>
                  <a:pt x="3517" y="844"/>
                </a:lnTo>
                <a:lnTo>
                  <a:pt x="3532" y="856"/>
                </a:lnTo>
                <a:lnTo>
                  <a:pt x="3545" y="868"/>
                </a:lnTo>
                <a:lnTo>
                  <a:pt x="3562" y="863"/>
                </a:lnTo>
                <a:lnTo>
                  <a:pt x="3582" y="859"/>
                </a:lnTo>
                <a:lnTo>
                  <a:pt x="3603" y="858"/>
                </a:lnTo>
                <a:lnTo>
                  <a:pt x="3631" y="863"/>
                </a:lnTo>
                <a:lnTo>
                  <a:pt x="3637" y="874"/>
                </a:lnTo>
                <a:lnTo>
                  <a:pt x="3636" y="877"/>
                </a:lnTo>
                <a:lnTo>
                  <a:pt x="3632" y="878"/>
                </a:lnTo>
                <a:lnTo>
                  <a:pt x="3632" y="883"/>
                </a:lnTo>
                <a:lnTo>
                  <a:pt x="3643" y="894"/>
                </a:lnTo>
                <a:lnTo>
                  <a:pt x="3650" y="899"/>
                </a:lnTo>
                <a:lnTo>
                  <a:pt x="3656" y="904"/>
                </a:lnTo>
                <a:lnTo>
                  <a:pt x="3662" y="913"/>
                </a:lnTo>
                <a:lnTo>
                  <a:pt x="3652" y="905"/>
                </a:lnTo>
                <a:lnTo>
                  <a:pt x="3643" y="897"/>
                </a:lnTo>
                <a:lnTo>
                  <a:pt x="3648" y="909"/>
                </a:lnTo>
                <a:lnTo>
                  <a:pt x="3652" y="921"/>
                </a:lnTo>
                <a:lnTo>
                  <a:pt x="3655" y="928"/>
                </a:lnTo>
                <a:lnTo>
                  <a:pt x="3652" y="932"/>
                </a:lnTo>
                <a:lnTo>
                  <a:pt x="3650" y="924"/>
                </a:lnTo>
                <a:lnTo>
                  <a:pt x="3644" y="915"/>
                </a:lnTo>
                <a:lnTo>
                  <a:pt x="3634" y="906"/>
                </a:lnTo>
                <a:lnTo>
                  <a:pt x="3624" y="894"/>
                </a:lnTo>
                <a:lnTo>
                  <a:pt x="3631" y="898"/>
                </a:lnTo>
                <a:lnTo>
                  <a:pt x="3638" y="902"/>
                </a:lnTo>
                <a:lnTo>
                  <a:pt x="3642" y="905"/>
                </a:lnTo>
                <a:lnTo>
                  <a:pt x="3643" y="903"/>
                </a:lnTo>
                <a:lnTo>
                  <a:pt x="3635" y="894"/>
                </a:lnTo>
                <a:lnTo>
                  <a:pt x="3628" y="885"/>
                </a:lnTo>
                <a:lnTo>
                  <a:pt x="3620" y="875"/>
                </a:lnTo>
                <a:lnTo>
                  <a:pt x="3609" y="868"/>
                </a:lnTo>
                <a:lnTo>
                  <a:pt x="3623" y="884"/>
                </a:lnTo>
                <a:lnTo>
                  <a:pt x="3620" y="886"/>
                </a:lnTo>
                <a:lnTo>
                  <a:pt x="3612" y="884"/>
                </a:lnTo>
                <a:lnTo>
                  <a:pt x="3613" y="893"/>
                </a:lnTo>
                <a:lnTo>
                  <a:pt x="3624" y="902"/>
                </a:lnTo>
                <a:lnTo>
                  <a:pt x="3631" y="912"/>
                </a:lnTo>
                <a:lnTo>
                  <a:pt x="3635" y="922"/>
                </a:lnTo>
                <a:lnTo>
                  <a:pt x="3636" y="928"/>
                </a:lnTo>
                <a:lnTo>
                  <a:pt x="3624" y="932"/>
                </a:lnTo>
                <a:lnTo>
                  <a:pt x="3613" y="945"/>
                </a:lnTo>
                <a:lnTo>
                  <a:pt x="3600" y="953"/>
                </a:lnTo>
                <a:lnTo>
                  <a:pt x="3578" y="945"/>
                </a:lnTo>
                <a:lnTo>
                  <a:pt x="3585" y="953"/>
                </a:lnTo>
                <a:lnTo>
                  <a:pt x="3593" y="961"/>
                </a:lnTo>
                <a:lnTo>
                  <a:pt x="3600" y="968"/>
                </a:lnTo>
                <a:lnTo>
                  <a:pt x="3605" y="977"/>
                </a:lnTo>
                <a:lnTo>
                  <a:pt x="3582" y="960"/>
                </a:lnTo>
                <a:lnTo>
                  <a:pt x="3569" y="952"/>
                </a:lnTo>
                <a:lnTo>
                  <a:pt x="3562" y="951"/>
                </a:lnTo>
                <a:lnTo>
                  <a:pt x="3553" y="951"/>
                </a:lnTo>
                <a:lnTo>
                  <a:pt x="3551" y="943"/>
                </a:lnTo>
                <a:lnTo>
                  <a:pt x="3546" y="934"/>
                </a:lnTo>
                <a:lnTo>
                  <a:pt x="3542" y="927"/>
                </a:lnTo>
                <a:lnTo>
                  <a:pt x="3548" y="928"/>
                </a:lnTo>
                <a:lnTo>
                  <a:pt x="3551" y="933"/>
                </a:lnTo>
                <a:lnTo>
                  <a:pt x="3554" y="937"/>
                </a:lnTo>
                <a:lnTo>
                  <a:pt x="3558" y="942"/>
                </a:lnTo>
                <a:lnTo>
                  <a:pt x="3564" y="945"/>
                </a:lnTo>
                <a:lnTo>
                  <a:pt x="3561" y="939"/>
                </a:lnTo>
                <a:lnTo>
                  <a:pt x="3558" y="931"/>
                </a:lnTo>
                <a:lnTo>
                  <a:pt x="3553" y="921"/>
                </a:lnTo>
                <a:lnTo>
                  <a:pt x="3544" y="909"/>
                </a:lnTo>
                <a:lnTo>
                  <a:pt x="3541" y="915"/>
                </a:lnTo>
                <a:lnTo>
                  <a:pt x="3534" y="919"/>
                </a:lnTo>
                <a:lnTo>
                  <a:pt x="3534" y="932"/>
                </a:lnTo>
                <a:lnTo>
                  <a:pt x="3556" y="963"/>
                </a:lnTo>
                <a:lnTo>
                  <a:pt x="3547" y="965"/>
                </a:lnTo>
                <a:lnTo>
                  <a:pt x="3538" y="966"/>
                </a:lnTo>
                <a:lnTo>
                  <a:pt x="3530" y="952"/>
                </a:lnTo>
                <a:lnTo>
                  <a:pt x="3528" y="943"/>
                </a:lnTo>
                <a:lnTo>
                  <a:pt x="3524" y="936"/>
                </a:lnTo>
                <a:lnTo>
                  <a:pt x="3512" y="926"/>
                </a:lnTo>
                <a:lnTo>
                  <a:pt x="3507" y="926"/>
                </a:lnTo>
                <a:lnTo>
                  <a:pt x="3511" y="936"/>
                </a:lnTo>
                <a:lnTo>
                  <a:pt x="3515" y="946"/>
                </a:lnTo>
                <a:lnTo>
                  <a:pt x="3510" y="946"/>
                </a:lnTo>
                <a:lnTo>
                  <a:pt x="3528" y="968"/>
                </a:lnTo>
                <a:lnTo>
                  <a:pt x="3527" y="977"/>
                </a:lnTo>
                <a:lnTo>
                  <a:pt x="3521" y="983"/>
                </a:lnTo>
                <a:lnTo>
                  <a:pt x="3529" y="997"/>
                </a:lnTo>
                <a:lnTo>
                  <a:pt x="3519" y="988"/>
                </a:lnTo>
                <a:lnTo>
                  <a:pt x="3516" y="983"/>
                </a:lnTo>
                <a:lnTo>
                  <a:pt x="3514" y="980"/>
                </a:lnTo>
                <a:lnTo>
                  <a:pt x="3509" y="974"/>
                </a:lnTo>
                <a:lnTo>
                  <a:pt x="3501" y="971"/>
                </a:lnTo>
                <a:lnTo>
                  <a:pt x="3497" y="972"/>
                </a:lnTo>
                <a:lnTo>
                  <a:pt x="3498" y="977"/>
                </a:lnTo>
                <a:lnTo>
                  <a:pt x="3506" y="988"/>
                </a:lnTo>
                <a:lnTo>
                  <a:pt x="3495" y="981"/>
                </a:lnTo>
                <a:lnTo>
                  <a:pt x="3492" y="982"/>
                </a:lnTo>
                <a:lnTo>
                  <a:pt x="3489" y="982"/>
                </a:lnTo>
                <a:lnTo>
                  <a:pt x="3477" y="971"/>
                </a:lnTo>
                <a:lnTo>
                  <a:pt x="3478" y="978"/>
                </a:lnTo>
                <a:lnTo>
                  <a:pt x="3481" y="987"/>
                </a:lnTo>
                <a:lnTo>
                  <a:pt x="3487" y="997"/>
                </a:lnTo>
                <a:lnTo>
                  <a:pt x="3499" y="1012"/>
                </a:lnTo>
                <a:lnTo>
                  <a:pt x="3494" y="1012"/>
                </a:lnTo>
                <a:lnTo>
                  <a:pt x="3485" y="1002"/>
                </a:lnTo>
                <a:lnTo>
                  <a:pt x="3475" y="992"/>
                </a:lnTo>
                <a:lnTo>
                  <a:pt x="3472" y="993"/>
                </a:lnTo>
                <a:lnTo>
                  <a:pt x="3483" y="1005"/>
                </a:lnTo>
                <a:lnTo>
                  <a:pt x="3488" y="1014"/>
                </a:lnTo>
                <a:lnTo>
                  <a:pt x="3488" y="1018"/>
                </a:lnTo>
                <a:lnTo>
                  <a:pt x="3479" y="1016"/>
                </a:lnTo>
                <a:lnTo>
                  <a:pt x="3468" y="1005"/>
                </a:lnTo>
                <a:lnTo>
                  <a:pt x="3459" y="993"/>
                </a:lnTo>
                <a:lnTo>
                  <a:pt x="3458" y="996"/>
                </a:lnTo>
                <a:lnTo>
                  <a:pt x="3462" y="1002"/>
                </a:lnTo>
                <a:lnTo>
                  <a:pt x="3468" y="1009"/>
                </a:lnTo>
                <a:lnTo>
                  <a:pt x="3475" y="1018"/>
                </a:lnTo>
                <a:lnTo>
                  <a:pt x="3465" y="1012"/>
                </a:lnTo>
                <a:lnTo>
                  <a:pt x="3456" y="1008"/>
                </a:lnTo>
                <a:lnTo>
                  <a:pt x="3448" y="997"/>
                </a:lnTo>
                <a:lnTo>
                  <a:pt x="3450" y="994"/>
                </a:lnTo>
                <a:lnTo>
                  <a:pt x="3451" y="991"/>
                </a:lnTo>
                <a:lnTo>
                  <a:pt x="3443" y="981"/>
                </a:lnTo>
                <a:lnTo>
                  <a:pt x="3435" y="981"/>
                </a:lnTo>
                <a:lnTo>
                  <a:pt x="3436" y="990"/>
                </a:lnTo>
                <a:lnTo>
                  <a:pt x="3445" y="1006"/>
                </a:lnTo>
                <a:lnTo>
                  <a:pt x="3462" y="1024"/>
                </a:lnTo>
                <a:lnTo>
                  <a:pt x="3443" y="1010"/>
                </a:lnTo>
                <a:lnTo>
                  <a:pt x="3430" y="1002"/>
                </a:lnTo>
                <a:lnTo>
                  <a:pt x="3426" y="1004"/>
                </a:lnTo>
                <a:lnTo>
                  <a:pt x="3441" y="1022"/>
                </a:lnTo>
                <a:lnTo>
                  <a:pt x="3437" y="1021"/>
                </a:lnTo>
                <a:lnTo>
                  <a:pt x="3432" y="1017"/>
                </a:lnTo>
                <a:lnTo>
                  <a:pt x="3424" y="1010"/>
                </a:lnTo>
                <a:lnTo>
                  <a:pt x="3416" y="1002"/>
                </a:lnTo>
                <a:lnTo>
                  <a:pt x="3410" y="1013"/>
                </a:lnTo>
                <a:lnTo>
                  <a:pt x="3401" y="1018"/>
                </a:lnTo>
                <a:lnTo>
                  <a:pt x="3392" y="1024"/>
                </a:lnTo>
                <a:lnTo>
                  <a:pt x="3391" y="1041"/>
                </a:lnTo>
                <a:lnTo>
                  <a:pt x="3381" y="1034"/>
                </a:lnTo>
                <a:lnTo>
                  <a:pt x="3373" y="1026"/>
                </a:lnTo>
                <a:lnTo>
                  <a:pt x="3366" y="1018"/>
                </a:lnTo>
                <a:lnTo>
                  <a:pt x="3358" y="1011"/>
                </a:lnTo>
                <a:lnTo>
                  <a:pt x="3361" y="1024"/>
                </a:lnTo>
                <a:lnTo>
                  <a:pt x="3366" y="1037"/>
                </a:lnTo>
                <a:lnTo>
                  <a:pt x="3364" y="1042"/>
                </a:lnTo>
                <a:lnTo>
                  <a:pt x="3348" y="1029"/>
                </a:lnTo>
                <a:lnTo>
                  <a:pt x="3353" y="1041"/>
                </a:lnTo>
                <a:lnTo>
                  <a:pt x="3351" y="1045"/>
                </a:lnTo>
                <a:lnTo>
                  <a:pt x="3349" y="1047"/>
                </a:lnTo>
                <a:lnTo>
                  <a:pt x="3352" y="1054"/>
                </a:lnTo>
                <a:lnTo>
                  <a:pt x="3348" y="1049"/>
                </a:lnTo>
                <a:lnTo>
                  <a:pt x="3344" y="1045"/>
                </a:lnTo>
                <a:lnTo>
                  <a:pt x="3339" y="1041"/>
                </a:lnTo>
                <a:lnTo>
                  <a:pt x="3332" y="1037"/>
                </a:lnTo>
                <a:lnTo>
                  <a:pt x="3340" y="1053"/>
                </a:lnTo>
                <a:lnTo>
                  <a:pt x="3342" y="1068"/>
                </a:lnTo>
                <a:lnTo>
                  <a:pt x="3337" y="1074"/>
                </a:lnTo>
                <a:lnTo>
                  <a:pt x="3317" y="1058"/>
                </a:lnTo>
                <a:lnTo>
                  <a:pt x="3324" y="1074"/>
                </a:lnTo>
                <a:lnTo>
                  <a:pt x="3329" y="1090"/>
                </a:lnTo>
                <a:lnTo>
                  <a:pt x="3334" y="1103"/>
                </a:lnTo>
                <a:lnTo>
                  <a:pt x="3343" y="1118"/>
                </a:lnTo>
                <a:lnTo>
                  <a:pt x="3317" y="1105"/>
                </a:lnTo>
                <a:lnTo>
                  <a:pt x="3306" y="1110"/>
                </a:lnTo>
                <a:lnTo>
                  <a:pt x="3298" y="1114"/>
                </a:lnTo>
                <a:lnTo>
                  <a:pt x="3281" y="1096"/>
                </a:lnTo>
                <a:lnTo>
                  <a:pt x="3276" y="1097"/>
                </a:lnTo>
                <a:lnTo>
                  <a:pt x="3281" y="1106"/>
                </a:lnTo>
                <a:lnTo>
                  <a:pt x="3283" y="1112"/>
                </a:lnTo>
                <a:lnTo>
                  <a:pt x="3273" y="1107"/>
                </a:lnTo>
                <a:lnTo>
                  <a:pt x="3267" y="1100"/>
                </a:lnTo>
                <a:lnTo>
                  <a:pt x="3269" y="1098"/>
                </a:lnTo>
                <a:lnTo>
                  <a:pt x="3271" y="1096"/>
                </a:lnTo>
                <a:lnTo>
                  <a:pt x="3262" y="1086"/>
                </a:lnTo>
                <a:lnTo>
                  <a:pt x="3252" y="1084"/>
                </a:lnTo>
                <a:lnTo>
                  <a:pt x="3247" y="1087"/>
                </a:lnTo>
                <a:lnTo>
                  <a:pt x="3249" y="1097"/>
                </a:lnTo>
                <a:lnTo>
                  <a:pt x="3266" y="1118"/>
                </a:lnTo>
                <a:lnTo>
                  <a:pt x="3266" y="1113"/>
                </a:lnTo>
                <a:lnTo>
                  <a:pt x="3271" y="1112"/>
                </a:lnTo>
                <a:lnTo>
                  <a:pt x="3277" y="1114"/>
                </a:lnTo>
                <a:lnTo>
                  <a:pt x="3284" y="1122"/>
                </a:lnTo>
                <a:lnTo>
                  <a:pt x="3274" y="1122"/>
                </a:lnTo>
                <a:lnTo>
                  <a:pt x="3264" y="1124"/>
                </a:lnTo>
                <a:lnTo>
                  <a:pt x="3253" y="1122"/>
                </a:lnTo>
                <a:lnTo>
                  <a:pt x="3236" y="1112"/>
                </a:lnTo>
                <a:lnTo>
                  <a:pt x="3248" y="1127"/>
                </a:lnTo>
                <a:lnTo>
                  <a:pt x="3258" y="1141"/>
                </a:lnTo>
                <a:lnTo>
                  <a:pt x="3247" y="1134"/>
                </a:lnTo>
                <a:lnTo>
                  <a:pt x="3245" y="1136"/>
                </a:lnTo>
                <a:lnTo>
                  <a:pt x="3246" y="1140"/>
                </a:lnTo>
                <a:lnTo>
                  <a:pt x="3242" y="1142"/>
                </a:lnTo>
                <a:lnTo>
                  <a:pt x="3252" y="1149"/>
                </a:lnTo>
                <a:lnTo>
                  <a:pt x="3261" y="1155"/>
                </a:lnTo>
                <a:lnTo>
                  <a:pt x="3270" y="1164"/>
                </a:lnTo>
                <a:lnTo>
                  <a:pt x="3277" y="1171"/>
                </a:lnTo>
                <a:lnTo>
                  <a:pt x="3275" y="1163"/>
                </a:lnTo>
                <a:lnTo>
                  <a:pt x="3277" y="1158"/>
                </a:lnTo>
                <a:lnTo>
                  <a:pt x="3285" y="1161"/>
                </a:lnTo>
                <a:lnTo>
                  <a:pt x="3302" y="1172"/>
                </a:lnTo>
                <a:lnTo>
                  <a:pt x="3301" y="1177"/>
                </a:lnTo>
                <a:lnTo>
                  <a:pt x="3295" y="1176"/>
                </a:lnTo>
                <a:lnTo>
                  <a:pt x="3288" y="1176"/>
                </a:lnTo>
                <a:lnTo>
                  <a:pt x="3292" y="1184"/>
                </a:lnTo>
                <a:lnTo>
                  <a:pt x="3275" y="1173"/>
                </a:lnTo>
                <a:lnTo>
                  <a:pt x="3259" y="1159"/>
                </a:lnTo>
                <a:lnTo>
                  <a:pt x="3248" y="1150"/>
                </a:lnTo>
                <a:lnTo>
                  <a:pt x="3246" y="1154"/>
                </a:lnTo>
                <a:lnTo>
                  <a:pt x="3252" y="1165"/>
                </a:lnTo>
                <a:lnTo>
                  <a:pt x="3259" y="1174"/>
                </a:lnTo>
                <a:lnTo>
                  <a:pt x="3266" y="1183"/>
                </a:lnTo>
                <a:lnTo>
                  <a:pt x="3272" y="1193"/>
                </a:lnTo>
                <a:lnTo>
                  <a:pt x="3262" y="1185"/>
                </a:lnTo>
                <a:lnTo>
                  <a:pt x="3263" y="1187"/>
                </a:lnTo>
                <a:lnTo>
                  <a:pt x="3263" y="1188"/>
                </a:lnTo>
                <a:lnTo>
                  <a:pt x="3262" y="1188"/>
                </a:lnTo>
                <a:lnTo>
                  <a:pt x="3259" y="1186"/>
                </a:lnTo>
                <a:lnTo>
                  <a:pt x="3253" y="1175"/>
                </a:lnTo>
                <a:lnTo>
                  <a:pt x="3247" y="1164"/>
                </a:lnTo>
                <a:lnTo>
                  <a:pt x="3238" y="1152"/>
                </a:lnTo>
                <a:lnTo>
                  <a:pt x="3229" y="1142"/>
                </a:lnTo>
                <a:lnTo>
                  <a:pt x="3226" y="1145"/>
                </a:lnTo>
                <a:lnTo>
                  <a:pt x="3220" y="1140"/>
                </a:lnTo>
                <a:lnTo>
                  <a:pt x="3212" y="1129"/>
                </a:lnTo>
                <a:lnTo>
                  <a:pt x="3202" y="1117"/>
                </a:lnTo>
                <a:lnTo>
                  <a:pt x="3197" y="1118"/>
                </a:lnTo>
                <a:lnTo>
                  <a:pt x="3201" y="1127"/>
                </a:lnTo>
                <a:lnTo>
                  <a:pt x="3209" y="1139"/>
                </a:lnTo>
                <a:lnTo>
                  <a:pt x="3213" y="1150"/>
                </a:lnTo>
                <a:lnTo>
                  <a:pt x="3197" y="1143"/>
                </a:lnTo>
                <a:lnTo>
                  <a:pt x="3186" y="1145"/>
                </a:lnTo>
                <a:lnTo>
                  <a:pt x="3188" y="1160"/>
                </a:lnTo>
                <a:lnTo>
                  <a:pt x="3209" y="1185"/>
                </a:lnTo>
                <a:lnTo>
                  <a:pt x="3194" y="1173"/>
                </a:lnTo>
                <a:lnTo>
                  <a:pt x="3183" y="1159"/>
                </a:lnTo>
                <a:lnTo>
                  <a:pt x="3172" y="1144"/>
                </a:lnTo>
                <a:lnTo>
                  <a:pt x="3160" y="1131"/>
                </a:lnTo>
                <a:lnTo>
                  <a:pt x="3168" y="1143"/>
                </a:lnTo>
                <a:lnTo>
                  <a:pt x="3176" y="1155"/>
                </a:lnTo>
                <a:lnTo>
                  <a:pt x="3183" y="1169"/>
                </a:lnTo>
                <a:lnTo>
                  <a:pt x="3192" y="1180"/>
                </a:lnTo>
                <a:lnTo>
                  <a:pt x="3182" y="1176"/>
                </a:lnTo>
                <a:lnTo>
                  <a:pt x="3176" y="1176"/>
                </a:lnTo>
                <a:lnTo>
                  <a:pt x="3175" y="1181"/>
                </a:lnTo>
                <a:lnTo>
                  <a:pt x="3179" y="1193"/>
                </a:lnTo>
                <a:lnTo>
                  <a:pt x="3168" y="1183"/>
                </a:lnTo>
                <a:lnTo>
                  <a:pt x="3159" y="1171"/>
                </a:lnTo>
                <a:lnTo>
                  <a:pt x="3150" y="1159"/>
                </a:lnTo>
                <a:lnTo>
                  <a:pt x="3136" y="1149"/>
                </a:lnTo>
                <a:lnTo>
                  <a:pt x="3156" y="1186"/>
                </a:lnTo>
                <a:lnTo>
                  <a:pt x="3140" y="1171"/>
                </a:lnTo>
                <a:lnTo>
                  <a:pt x="3131" y="1167"/>
                </a:lnTo>
                <a:lnTo>
                  <a:pt x="3124" y="1166"/>
                </a:lnTo>
                <a:lnTo>
                  <a:pt x="3113" y="1161"/>
                </a:lnTo>
                <a:lnTo>
                  <a:pt x="3120" y="1171"/>
                </a:lnTo>
                <a:lnTo>
                  <a:pt x="3126" y="1180"/>
                </a:lnTo>
                <a:lnTo>
                  <a:pt x="3112" y="1176"/>
                </a:lnTo>
                <a:lnTo>
                  <a:pt x="3104" y="1179"/>
                </a:lnTo>
                <a:lnTo>
                  <a:pt x="3106" y="1191"/>
                </a:lnTo>
                <a:lnTo>
                  <a:pt x="3121" y="1216"/>
                </a:lnTo>
                <a:lnTo>
                  <a:pt x="3108" y="1204"/>
                </a:lnTo>
                <a:lnTo>
                  <a:pt x="3099" y="1203"/>
                </a:lnTo>
                <a:lnTo>
                  <a:pt x="3099" y="1209"/>
                </a:lnTo>
                <a:lnTo>
                  <a:pt x="3109" y="1222"/>
                </a:lnTo>
                <a:lnTo>
                  <a:pt x="3087" y="1208"/>
                </a:lnTo>
                <a:lnTo>
                  <a:pt x="3083" y="1212"/>
                </a:lnTo>
                <a:lnTo>
                  <a:pt x="3083" y="1221"/>
                </a:lnTo>
                <a:lnTo>
                  <a:pt x="3074" y="1220"/>
                </a:lnTo>
                <a:lnTo>
                  <a:pt x="3081" y="1229"/>
                </a:lnTo>
                <a:lnTo>
                  <a:pt x="3081" y="1230"/>
                </a:lnTo>
                <a:lnTo>
                  <a:pt x="3078" y="1229"/>
                </a:lnTo>
                <a:lnTo>
                  <a:pt x="3077" y="1231"/>
                </a:lnTo>
                <a:lnTo>
                  <a:pt x="3086" y="1240"/>
                </a:lnTo>
                <a:lnTo>
                  <a:pt x="3095" y="1249"/>
                </a:lnTo>
                <a:lnTo>
                  <a:pt x="3097" y="1256"/>
                </a:lnTo>
                <a:lnTo>
                  <a:pt x="3099" y="1264"/>
                </a:lnTo>
                <a:lnTo>
                  <a:pt x="3098" y="1267"/>
                </a:lnTo>
                <a:lnTo>
                  <a:pt x="3090" y="1264"/>
                </a:lnTo>
                <a:lnTo>
                  <a:pt x="3088" y="1257"/>
                </a:lnTo>
                <a:lnTo>
                  <a:pt x="3089" y="1252"/>
                </a:lnTo>
                <a:lnTo>
                  <a:pt x="3086" y="1246"/>
                </a:lnTo>
                <a:lnTo>
                  <a:pt x="3074" y="1232"/>
                </a:lnTo>
                <a:lnTo>
                  <a:pt x="3067" y="1238"/>
                </a:lnTo>
                <a:lnTo>
                  <a:pt x="3050" y="1230"/>
                </a:lnTo>
                <a:lnTo>
                  <a:pt x="3032" y="1223"/>
                </a:lnTo>
                <a:lnTo>
                  <a:pt x="3023" y="1225"/>
                </a:lnTo>
                <a:lnTo>
                  <a:pt x="3026" y="1232"/>
                </a:lnTo>
                <a:lnTo>
                  <a:pt x="3031" y="1242"/>
                </a:lnTo>
                <a:lnTo>
                  <a:pt x="3039" y="1252"/>
                </a:lnTo>
                <a:lnTo>
                  <a:pt x="3050" y="1264"/>
                </a:lnTo>
                <a:lnTo>
                  <a:pt x="3060" y="1266"/>
                </a:lnTo>
                <a:lnTo>
                  <a:pt x="3052" y="1254"/>
                </a:lnTo>
                <a:lnTo>
                  <a:pt x="3043" y="1242"/>
                </a:lnTo>
                <a:lnTo>
                  <a:pt x="3047" y="1240"/>
                </a:lnTo>
                <a:lnTo>
                  <a:pt x="3057" y="1254"/>
                </a:lnTo>
                <a:lnTo>
                  <a:pt x="3069" y="1268"/>
                </a:lnTo>
                <a:lnTo>
                  <a:pt x="3082" y="1282"/>
                </a:lnTo>
                <a:lnTo>
                  <a:pt x="3093" y="1295"/>
                </a:lnTo>
                <a:lnTo>
                  <a:pt x="3077" y="1281"/>
                </a:lnTo>
                <a:lnTo>
                  <a:pt x="3068" y="1277"/>
                </a:lnTo>
                <a:lnTo>
                  <a:pt x="3061" y="1278"/>
                </a:lnTo>
                <a:lnTo>
                  <a:pt x="3053" y="1276"/>
                </a:lnTo>
                <a:lnTo>
                  <a:pt x="3045" y="1263"/>
                </a:lnTo>
                <a:lnTo>
                  <a:pt x="3036" y="1252"/>
                </a:lnTo>
                <a:lnTo>
                  <a:pt x="3025" y="1241"/>
                </a:lnTo>
                <a:lnTo>
                  <a:pt x="3013" y="1230"/>
                </a:lnTo>
                <a:lnTo>
                  <a:pt x="3018" y="1239"/>
                </a:lnTo>
                <a:lnTo>
                  <a:pt x="3025" y="1249"/>
                </a:lnTo>
                <a:lnTo>
                  <a:pt x="3030" y="1256"/>
                </a:lnTo>
                <a:lnTo>
                  <a:pt x="3026" y="1256"/>
                </a:lnTo>
                <a:lnTo>
                  <a:pt x="3018" y="1245"/>
                </a:lnTo>
                <a:lnTo>
                  <a:pt x="3007" y="1232"/>
                </a:lnTo>
                <a:lnTo>
                  <a:pt x="3005" y="1245"/>
                </a:lnTo>
                <a:lnTo>
                  <a:pt x="3002" y="1255"/>
                </a:lnTo>
                <a:lnTo>
                  <a:pt x="2983" y="1242"/>
                </a:lnTo>
                <a:lnTo>
                  <a:pt x="2974" y="1246"/>
                </a:lnTo>
                <a:lnTo>
                  <a:pt x="2967" y="1253"/>
                </a:lnTo>
                <a:lnTo>
                  <a:pt x="2954" y="1252"/>
                </a:lnTo>
                <a:lnTo>
                  <a:pt x="2965" y="1263"/>
                </a:lnTo>
                <a:lnTo>
                  <a:pt x="2974" y="1276"/>
                </a:lnTo>
                <a:lnTo>
                  <a:pt x="2969" y="1273"/>
                </a:lnTo>
                <a:lnTo>
                  <a:pt x="2964" y="1272"/>
                </a:lnTo>
                <a:lnTo>
                  <a:pt x="2963" y="1275"/>
                </a:lnTo>
                <a:lnTo>
                  <a:pt x="2969" y="1285"/>
                </a:lnTo>
                <a:lnTo>
                  <a:pt x="2947" y="1269"/>
                </a:lnTo>
                <a:lnTo>
                  <a:pt x="2943" y="1272"/>
                </a:lnTo>
                <a:lnTo>
                  <a:pt x="2946" y="1285"/>
                </a:lnTo>
                <a:lnTo>
                  <a:pt x="2947" y="1295"/>
                </a:lnTo>
                <a:lnTo>
                  <a:pt x="2940" y="1287"/>
                </a:lnTo>
                <a:lnTo>
                  <a:pt x="2935" y="1285"/>
                </a:lnTo>
                <a:lnTo>
                  <a:pt x="2931" y="1283"/>
                </a:lnTo>
                <a:lnTo>
                  <a:pt x="2923" y="1275"/>
                </a:lnTo>
                <a:lnTo>
                  <a:pt x="2917" y="1262"/>
                </a:lnTo>
                <a:lnTo>
                  <a:pt x="2913" y="1255"/>
                </a:lnTo>
                <a:lnTo>
                  <a:pt x="2913" y="1251"/>
                </a:lnTo>
                <a:lnTo>
                  <a:pt x="2918" y="1251"/>
                </a:lnTo>
                <a:lnTo>
                  <a:pt x="2896" y="1233"/>
                </a:lnTo>
                <a:lnTo>
                  <a:pt x="2886" y="1231"/>
                </a:lnTo>
                <a:lnTo>
                  <a:pt x="2883" y="1240"/>
                </a:lnTo>
                <a:lnTo>
                  <a:pt x="2886" y="1253"/>
                </a:lnTo>
                <a:lnTo>
                  <a:pt x="2891" y="1254"/>
                </a:lnTo>
                <a:lnTo>
                  <a:pt x="2893" y="1252"/>
                </a:lnTo>
                <a:lnTo>
                  <a:pt x="2898" y="1253"/>
                </a:lnTo>
                <a:lnTo>
                  <a:pt x="2909" y="1261"/>
                </a:lnTo>
                <a:lnTo>
                  <a:pt x="2906" y="1272"/>
                </a:lnTo>
                <a:lnTo>
                  <a:pt x="2900" y="1281"/>
                </a:lnTo>
                <a:lnTo>
                  <a:pt x="2895" y="1290"/>
                </a:lnTo>
                <a:lnTo>
                  <a:pt x="2897" y="1306"/>
                </a:lnTo>
                <a:lnTo>
                  <a:pt x="2900" y="1311"/>
                </a:lnTo>
                <a:lnTo>
                  <a:pt x="2905" y="1316"/>
                </a:lnTo>
                <a:lnTo>
                  <a:pt x="2910" y="1320"/>
                </a:lnTo>
                <a:lnTo>
                  <a:pt x="2915" y="1324"/>
                </a:lnTo>
                <a:lnTo>
                  <a:pt x="2929" y="1349"/>
                </a:lnTo>
                <a:lnTo>
                  <a:pt x="2919" y="1340"/>
                </a:lnTo>
                <a:lnTo>
                  <a:pt x="2909" y="1330"/>
                </a:lnTo>
                <a:lnTo>
                  <a:pt x="2900" y="1320"/>
                </a:lnTo>
                <a:lnTo>
                  <a:pt x="2889" y="1310"/>
                </a:lnTo>
                <a:lnTo>
                  <a:pt x="2879" y="1308"/>
                </a:lnTo>
                <a:lnTo>
                  <a:pt x="2881" y="1317"/>
                </a:lnTo>
                <a:lnTo>
                  <a:pt x="2882" y="1323"/>
                </a:lnTo>
                <a:lnTo>
                  <a:pt x="2867" y="1315"/>
                </a:lnTo>
                <a:lnTo>
                  <a:pt x="2882" y="1331"/>
                </a:lnTo>
                <a:lnTo>
                  <a:pt x="2895" y="1340"/>
                </a:lnTo>
                <a:lnTo>
                  <a:pt x="2904" y="1343"/>
                </a:lnTo>
                <a:lnTo>
                  <a:pt x="2908" y="1340"/>
                </a:lnTo>
                <a:lnTo>
                  <a:pt x="2912" y="1353"/>
                </a:lnTo>
                <a:lnTo>
                  <a:pt x="2906" y="1353"/>
                </a:lnTo>
                <a:lnTo>
                  <a:pt x="2902" y="1353"/>
                </a:lnTo>
                <a:lnTo>
                  <a:pt x="2910" y="1366"/>
                </a:lnTo>
                <a:lnTo>
                  <a:pt x="2893" y="1349"/>
                </a:lnTo>
                <a:lnTo>
                  <a:pt x="2879" y="1332"/>
                </a:lnTo>
                <a:lnTo>
                  <a:pt x="2863" y="1315"/>
                </a:lnTo>
                <a:lnTo>
                  <a:pt x="2844" y="1300"/>
                </a:lnTo>
                <a:lnTo>
                  <a:pt x="2844" y="1311"/>
                </a:lnTo>
                <a:lnTo>
                  <a:pt x="2839" y="1321"/>
                </a:lnTo>
                <a:lnTo>
                  <a:pt x="2844" y="1338"/>
                </a:lnTo>
                <a:lnTo>
                  <a:pt x="2871" y="1372"/>
                </a:lnTo>
                <a:lnTo>
                  <a:pt x="2868" y="1361"/>
                </a:lnTo>
                <a:lnTo>
                  <a:pt x="2867" y="1354"/>
                </a:lnTo>
                <a:lnTo>
                  <a:pt x="2870" y="1348"/>
                </a:lnTo>
                <a:lnTo>
                  <a:pt x="2874" y="1344"/>
                </a:lnTo>
                <a:lnTo>
                  <a:pt x="2881" y="1355"/>
                </a:lnTo>
                <a:lnTo>
                  <a:pt x="2881" y="1359"/>
                </a:lnTo>
                <a:lnTo>
                  <a:pt x="2881" y="1362"/>
                </a:lnTo>
                <a:lnTo>
                  <a:pt x="2892" y="1374"/>
                </a:lnTo>
                <a:lnTo>
                  <a:pt x="2880" y="1374"/>
                </a:lnTo>
                <a:lnTo>
                  <a:pt x="2873" y="1382"/>
                </a:lnTo>
                <a:lnTo>
                  <a:pt x="2866" y="1388"/>
                </a:lnTo>
                <a:lnTo>
                  <a:pt x="2855" y="1385"/>
                </a:lnTo>
                <a:lnTo>
                  <a:pt x="2858" y="1387"/>
                </a:lnTo>
                <a:lnTo>
                  <a:pt x="2860" y="1386"/>
                </a:lnTo>
                <a:lnTo>
                  <a:pt x="2860" y="1385"/>
                </a:lnTo>
                <a:lnTo>
                  <a:pt x="2860" y="1383"/>
                </a:lnTo>
                <a:lnTo>
                  <a:pt x="2850" y="1376"/>
                </a:lnTo>
                <a:lnTo>
                  <a:pt x="2844" y="1373"/>
                </a:lnTo>
                <a:lnTo>
                  <a:pt x="2840" y="1369"/>
                </a:lnTo>
                <a:lnTo>
                  <a:pt x="2834" y="1357"/>
                </a:lnTo>
                <a:lnTo>
                  <a:pt x="2834" y="1354"/>
                </a:lnTo>
                <a:lnTo>
                  <a:pt x="2842" y="1363"/>
                </a:lnTo>
                <a:lnTo>
                  <a:pt x="2849" y="1372"/>
                </a:lnTo>
                <a:lnTo>
                  <a:pt x="2850" y="1369"/>
                </a:lnTo>
                <a:lnTo>
                  <a:pt x="2844" y="1357"/>
                </a:lnTo>
                <a:lnTo>
                  <a:pt x="2839" y="1353"/>
                </a:lnTo>
                <a:lnTo>
                  <a:pt x="2834" y="1349"/>
                </a:lnTo>
                <a:lnTo>
                  <a:pt x="2826" y="1341"/>
                </a:lnTo>
                <a:lnTo>
                  <a:pt x="2829" y="1338"/>
                </a:lnTo>
                <a:lnTo>
                  <a:pt x="2823" y="1328"/>
                </a:lnTo>
                <a:lnTo>
                  <a:pt x="2816" y="1317"/>
                </a:lnTo>
                <a:lnTo>
                  <a:pt x="2820" y="1311"/>
                </a:lnTo>
                <a:lnTo>
                  <a:pt x="2809" y="1304"/>
                </a:lnTo>
                <a:lnTo>
                  <a:pt x="2804" y="1303"/>
                </a:lnTo>
                <a:lnTo>
                  <a:pt x="2801" y="1306"/>
                </a:lnTo>
                <a:lnTo>
                  <a:pt x="2799" y="1308"/>
                </a:lnTo>
                <a:lnTo>
                  <a:pt x="2806" y="1320"/>
                </a:lnTo>
                <a:lnTo>
                  <a:pt x="2813" y="1331"/>
                </a:lnTo>
                <a:lnTo>
                  <a:pt x="2815" y="1338"/>
                </a:lnTo>
                <a:lnTo>
                  <a:pt x="2809" y="1336"/>
                </a:lnTo>
                <a:lnTo>
                  <a:pt x="2803" y="1328"/>
                </a:lnTo>
                <a:lnTo>
                  <a:pt x="2797" y="1319"/>
                </a:lnTo>
                <a:lnTo>
                  <a:pt x="2791" y="1310"/>
                </a:lnTo>
                <a:lnTo>
                  <a:pt x="2783" y="1303"/>
                </a:lnTo>
                <a:lnTo>
                  <a:pt x="2783" y="1308"/>
                </a:lnTo>
                <a:lnTo>
                  <a:pt x="2784" y="1314"/>
                </a:lnTo>
                <a:lnTo>
                  <a:pt x="2788" y="1322"/>
                </a:lnTo>
                <a:lnTo>
                  <a:pt x="2799" y="1334"/>
                </a:lnTo>
                <a:lnTo>
                  <a:pt x="2803" y="1334"/>
                </a:lnTo>
                <a:lnTo>
                  <a:pt x="2813" y="1343"/>
                </a:lnTo>
                <a:lnTo>
                  <a:pt x="2824" y="1353"/>
                </a:lnTo>
                <a:lnTo>
                  <a:pt x="2829" y="1353"/>
                </a:lnTo>
                <a:lnTo>
                  <a:pt x="2834" y="1365"/>
                </a:lnTo>
                <a:lnTo>
                  <a:pt x="2828" y="1364"/>
                </a:lnTo>
                <a:lnTo>
                  <a:pt x="2817" y="1358"/>
                </a:lnTo>
                <a:lnTo>
                  <a:pt x="2810" y="1356"/>
                </a:lnTo>
                <a:lnTo>
                  <a:pt x="2813" y="1362"/>
                </a:lnTo>
                <a:lnTo>
                  <a:pt x="2816" y="1369"/>
                </a:lnTo>
                <a:lnTo>
                  <a:pt x="2820" y="1375"/>
                </a:lnTo>
                <a:lnTo>
                  <a:pt x="2826" y="1380"/>
                </a:lnTo>
                <a:lnTo>
                  <a:pt x="2827" y="1376"/>
                </a:lnTo>
                <a:lnTo>
                  <a:pt x="2830" y="1375"/>
                </a:lnTo>
                <a:lnTo>
                  <a:pt x="2836" y="1377"/>
                </a:lnTo>
                <a:lnTo>
                  <a:pt x="2842" y="1379"/>
                </a:lnTo>
                <a:lnTo>
                  <a:pt x="2851" y="1393"/>
                </a:lnTo>
                <a:lnTo>
                  <a:pt x="2850" y="1395"/>
                </a:lnTo>
                <a:lnTo>
                  <a:pt x="2848" y="1396"/>
                </a:lnTo>
                <a:lnTo>
                  <a:pt x="2853" y="1407"/>
                </a:lnTo>
                <a:lnTo>
                  <a:pt x="2864" y="1404"/>
                </a:lnTo>
                <a:lnTo>
                  <a:pt x="2877" y="1402"/>
                </a:lnTo>
                <a:lnTo>
                  <a:pt x="2880" y="1407"/>
                </a:lnTo>
                <a:lnTo>
                  <a:pt x="2883" y="1412"/>
                </a:lnTo>
                <a:lnTo>
                  <a:pt x="2886" y="1417"/>
                </a:lnTo>
                <a:lnTo>
                  <a:pt x="2890" y="1421"/>
                </a:lnTo>
                <a:lnTo>
                  <a:pt x="2892" y="1418"/>
                </a:lnTo>
                <a:lnTo>
                  <a:pt x="2892" y="1414"/>
                </a:lnTo>
                <a:lnTo>
                  <a:pt x="2887" y="1407"/>
                </a:lnTo>
                <a:lnTo>
                  <a:pt x="2877" y="1396"/>
                </a:lnTo>
                <a:lnTo>
                  <a:pt x="2888" y="1399"/>
                </a:lnTo>
                <a:lnTo>
                  <a:pt x="2895" y="1399"/>
                </a:lnTo>
                <a:lnTo>
                  <a:pt x="2898" y="1395"/>
                </a:lnTo>
                <a:lnTo>
                  <a:pt x="2895" y="1386"/>
                </a:lnTo>
                <a:lnTo>
                  <a:pt x="2901" y="1395"/>
                </a:lnTo>
                <a:lnTo>
                  <a:pt x="2905" y="1397"/>
                </a:lnTo>
                <a:lnTo>
                  <a:pt x="2906" y="1393"/>
                </a:lnTo>
                <a:lnTo>
                  <a:pt x="2900" y="1383"/>
                </a:lnTo>
                <a:lnTo>
                  <a:pt x="2910" y="1391"/>
                </a:lnTo>
                <a:lnTo>
                  <a:pt x="2920" y="1401"/>
                </a:lnTo>
                <a:lnTo>
                  <a:pt x="2920" y="1398"/>
                </a:lnTo>
                <a:lnTo>
                  <a:pt x="2919" y="1394"/>
                </a:lnTo>
                <a:lnTo>
                  <a:pt x="2915" y="1387"/>
                </a:lnTo>
                <a:lnTo>
                  <a:pt x="2911" y="1378"/>
                </a:lnTo>
                <a:lnTo>
                  <a:pt x="2930" y="1391"/>
                </a:lnTo>
                <a:lnTo>
                  <a:pt x="2937" y="1391"/>
                </a:lnTo>
                <a:lnTo>
                  <a:pt x="2937" y="1383"/>
                </a:lnTo>
                <a:lnTo>
                  <a:pt x="2935" y="1373"/>
                </a:lnTo>
                <a:lnTo>
                  <a:pt x="2948" y="1386"/>
                </a:lnTo>
                <a:lnTo>
                  <a:pt x="2961" y="1400"/>
                </a:lnTo>
                <a:lnTo>
                  <a:pt x="2960" y="1384"/>
                </a:lnTo>
                <a:lnTo>
                  <a:pt x="2975" y="1384"/>
                </a:lnTo>
                <a:lnTo>
                  <a:pt x="2985" y="1382"/>
                </a:lnTo>
                <a:lnTo>
                  <a:pt x="2975" y="1361"/>
                </a:lnTo>
                <a:lnTo>
                  <a:pt x="2986" y="1369"/>
                </a:lnTo>
                <a:lnTo>
                  <a:pt x="2988" y="1366"/>
                </a:lnTo>
                <a:lnTo>
                  <a:pt x="2985" y="1358"/>
                </a:lnTo>
                <a:lnTo>
                  <a:pt x="2983" y="1350"/>
                </a:lnTo>
                <a:lnTo>
                  <a:pt x="2992" y="1357"/>
                </a:lnTo>
                <a:lnTo>
                  <a:pt x="3000" y="1364"/>
                </a:lnTo>
                <a:lnTo>
                  <a:pt x="3008" y="1372"/>
                </a:lnTo>
                <a:lnTo>
                  <a:pt x="3018" y="1379"/>
                </a:lnTo>
                <a:lnTo>
                  <a:pt x="3010" y="1362"/>
                </a:lnTo>
                <a:lnTo>
                  <a:pt x="3022" y="1364"/>
                </a:lnTo>
                <a:lnTo>
                  <a:pt x="3040" y="1371"/>
                </a:lnTo>
                <a:lnTo>
                  <a:pt x="3049" y="1370"/>
                </a:lnTo>
                <a:lnTo>
                  <a:pt x="3040" y="1358"/>
                </a:lnTo>
                <a:lnTo>
                  <a:pt x="3030" y="1346"/>
                </a:lnTo>
                <a:lnTo>
                  <a:pt x="3037" y="1347"/>
                </a:lnTo>
                <a:lnTo>
                  <a:pt x="3041" y="1346"/>
                </a:lnTo>
                <a:lnTo>
                  <a:pt x="3046" y="1344"/>
                </a:lnTo>
                <a:lnTo>
                  <a:pt x="3051" y="1342"/>
                </a:lnTo>
                <a:lnTo>
                  <a:pt x="3059" y="1351"/>
                </a:lnTo>
                <a:lnTo>
                  <a:pt x="3061" y="1359"/>
                </a:lnTo>
                <a:lnTo>
                  <a:pt x="3065" y="1365"/>
                </a:lnTo>
                <a:lnTo>
                  <a:pt x="3076" y="1376"/>
                </a:lnTo>
                <a:lnTo>
                  <a:pt x="3061" y="1343"/>
                </a:lnTo>
                <a:lnTo>
                  <a:pt x="3071" y="1334"/>
                </a:lnTo>
                <a:lnTo>
                  <a:pt x="3089" y="1336"/>
                </a:lnTo>
                <a:lnTo>
                  <a:pt x="3105" y="1336"/>
                </a:lnTo>
                <a:lnTo>
                  <a:pt x="3097" y="1328"/>
                </a:lnTo>
                <a:lnTo>
                  <a:pt x="3089" y="1321"/>
                </a:lnTo>
                <a:lnTo>
                  <a:pt x="3083" y="1312"/>
                </a:lnTo>
                <a:lnTo>
                  <a:pt x="3078" y="1303"/>
                </a:lnTo>
                <a:lnTo>
                  <a:pt x="3086" y="1307"/>
                </a:lnTo>
                <a:lnTo>
                  <a:pt x="3089" y="1305"/>
                </a:lnTo>
                <a:lnTo>
                  <a:pt x="3091" y="1301"/>
                </a:lnTo>
                <a:lnTo>
                  <a:pt x="3096" y="1301"/>
                </a:lnTo>
                <a:lnTo>
                  <a:pt x="3103" y="1311"/>
                </a:lnTo>
                <a:lnTo>
                  <a:pt x="3109" y="1321"/>
                </a:lnTo>
                <a:lnTo>
                  <a:pt x="3116" y="1331"/>
                </a:lnTo>
                <a:lnTo>
                  <a:pt x="3124" y="1340"/>
                </a:lnTo>
                <a:lnTo>
                  <a:pt x="3143" y="1331"/>
                </a:lnTo>
                <a:lnTo>
                  <a:pt x="3158" y="1315"/>
                </a:lnTo>
                <a:lnTo>
                  <a:pt x="3177" y="1305"/>
                </a:lnTo>
                <a:lnTo>
                  <a:pt x="3211" y="1317"/>
                </a:lnTo>
                <a:lnTo>
                  <a:pt x="3207" y="1316"/>
                </a:lnTo>
                <a:lnTo>
                  <a:pt x="3204" y="1316"/>
                </a:lnTo>
                <a:lnTo>
                  <a:pt x="3203" y="1318"/>
                </a:lnTo>
                <a:lnTo>
                  <a:pt x="3206" y="1326"/>
                </a:lnTo>
                <a:lnTo>
                  <a:pt x="3221" y="1337"/>
                </a:lnTo>
                <a:lnTo>
                  <a:pt x="3235" y="1350"/>
                </a:lnTo>
                <a:lnTo>
                  <a:pt x="3228" y="1334"/>
                </a:lnTo>
                <a:lnTo>
                  <a:pt x="3235" y="1336"/>
                </a:lnTo>
                <a:lnTo>
                  <a:pt x="3248" y="1344"/>
                </a:lnTo>
                <a:lnTo>
                  <a:pt x="3255" y="1347"/>
                </a:lnTo>
                <a:lnTo>
                  <a:pt x="3250" y="1338"/>
                </a:lnTo>
                <a:lnTo>
                  <a:pt x="3244" y="1330"/>
                </a:lnTo>
                <a:lnTo>
                  <a:pt x="3237" y="1322"/>
                </a:lnTo>
                <a:lnTo>
                  <a:pt x="3232" y="1312"/>
                </a:lnTo>
                <a:lnTo>
                  <a:pt x="3247" y="1324"/>
                </a:lnTo>
                <a:lnTo>
                  <a:pt x="3255" y="1329"/>
                </a:lnTo>
                <a:lnTo>
                  <a:pt x="3260" y="1331"/>
                </a:lnTo>
                <a:lnTo>
                  <a:pt x="3267" y="1334"/>
                </a:lnTo>
                <a:lnTo>
                  <a:pt x="3259" y="1322"/>
                </a:lnTo>
                <a:lnTo>
                  <a:pt x="3249" y="1310"/>
                </a:lnTo>
                <a:lnTo>
                  <a:pt x="3254" y="1309"/>
                </a:lnTo>
                <a:lnTo>
                  <a:pt x="3256" y="1302"/>
                </a:lnTo>
                <a:lnTo>
                  <a:pt x="3259" y="1298"/>
                </a:lnTo>
                <a:lnTo>
                  <a:pt x="3270" y="1306"/>
                </a:lnTo>
                <a:lnTo>
                  <a:pt x="3267" y="1308"/>
                </a:lnTo>
                <a:lnTo>
                  <a:pt x="3263" y="1308"/>
                </a:lnTo>
                <a:lnTo>
                  <a:pt x="3262" y="1311"/>
                </a:lnTo>
                <a:lnTo>
                  <a:pt x="3267" y="1321"/>
                </a:lnTo>
                <a:lnTo>
                  <a:pt x="3278" y="1325"/>
                </a:lnTo>
                <a:lnTo>
                  <a:pt x="3287" y="1333"/>
                </a:lnTo>
                <a:lnTo>
                  <a:pt x="3299" y="1346"/>
                </a:lnTo>
                <a:lnTo>
                  <a:pt x="3316" y="1363"/>
                </a:lnTo>
                <a:lnTo>
                  <a:pt x="3312" y="1354"/>
                </a:lnTo>
                <a:lnTo>
                  <a:pt x="3306" y="1344"/>
                </a:lnTo>
                <a:lnTo>
                  <a:pt x="3299" y="1337"/>
                </a:lnTo>
                <a:lnTo>
                  <a:pt x="3292" y="1329"/>
                </a:lnTo>
                <a:lnTo>
                  <a:pt x="3295" y="1323"/>
                </a:lnTo>
                <a:lnTo>
                  <a:pt x="3305" y="1321"/>
                </a:lnTo>
                <a:lnTo>
                  <a:pt x="3318" y="1322"/>
                </a:lnTo>
                <a:lnTo>
                  <a:pt x="3331" y="1322"/>
                </a:lnTo>
                <a:lnTo>
                  <a:pt x="3321" y="1308"/>
                </a:lnTo>
                <a:lnTo>
                  <a:pt x="3316" y="1299"/>
                </a:lnTo>
                <a:lnTo>
                  <a:pt x="3314" y="1291"/>
                </a:lnTo>
                <a:lnTo>
                  <a:pt x="3309" y="1281"/>
                </a:lnTo>
                <a:lnTo>
                  <a:pt x="3319" y="1289"/>
                </a:lnTo>
                <a:lnTo>
                  <a:pt x="3326" y="1298"/>
                </a:lnTo>
                <a:lnTo>
                  <a:pt x="3334" y="1307"/>
                </a:lnTo>
                <a:lnTo>
                  <a:pt x="3345" y="1316"/>
                </a:lnTo>
                <a:lnTo>
                  <a:pt x="3334" y="1298"/>
                </a:lnTo>
                <a:lnTo>
                  <a:pt x="3330" y="1287"/>
                </a:lnTo>
                <a:lnTo>
                  <a:pt x="3328" y="1279"/>
                </a:lnTo>
                <a:lnTo>
                  <a:pt x="3327" y="1271"/>
                </a:lnTo>
                <a:lnTo>
                  <a:pt x="3321" y="1267"/>
                </a:lnTo>
                <a:lnTo>
                  <a:pt x="3318" y="1265"/>
                </a:lnTo>
                <a:lnTo>
                  <a:pt x="3315" y="1264"/>
                </a:lnTo>
                <a:lnTo>
                  <a:pt x="3311" y="1259"/>
                </a:lnTo>
                <a:lnTo>
                  <a:pt x="3318" y="1261"/>
                </a:lnTo>
                <a:lnTo>
                  <a:pt x="3315" y="1254"/>
                </a:lnTo>
                <a:lnTo>
                  <a:pt x="3307" y="1244"/>
                </a:lnTo>
                <a:lnTo>
                  <a:pt x="3298" y="1233"/>
                </a:lnTo>
                <a:lnTo>
                  <a:pt x="3304" y="1235"/>
                </a:lnTo>
                <a:lnTo>
                  <a:pt x="3306" y="1231"/>
                </a:lnTo>
                <a:lnTo>
                  <a:pt x="3309" y="1230"/>
                </a:lnTo>
                <a:lnTo>
                  <a:pt x="3319" y="1236"/>
                </a:lnTo>
                <a:lnTo>
                  <a:pt x="3325" y="1246"/>
                </a:lnTo>
                <a:lnTo>
                  <a:pt x="3324" y="1248"/>
                </a:lnTo>
                <a:lnTo>
                  <a:pt x="3320" y="1247"/>
                </a:lnTo>
                <a:lnTo>
                  <a:pt x="3319" y="1249"/>
                </a:lnTo>
                <a:lnTo>
                  <a:pt x="3328" y="1256"/>
                </a:lnTo>
                <a:lnTo>
                  <a:pt x="3332" y="1261"/>
                </a:lnTo>
                <a:lnTo>
                  <a:pt x="3333" y="1265"/>
                </a:lnTo>
                <a:lnTo>
                  <a:pt x="3333" y="1268"/>
                </a:lnTo>
                <a:lnTo>
                  <a:pt x="3339" y="1267"/>
                </a:lnTo>
                <a:lnTo>
                  <a:pt x="3346" y="1270"/>
                </a:lnTo>
                <a:lnTo>
                  <a:pt x="3355" y="1276"/>
                </a:lnTo>
                <a:lnTo>
                  <a:pt x="3367" y="1286"/>
                </a:lnTo>
                <a:lnTo>
                  <a:pt x="3362" y="1283"/>
                </a:lnTo>
                <a:lnTo>
                  <a:pt x="3362" y="1288"/>
                </a:lnTo>
                <a:lnTo>
                  <a:pt x="3367" y="1295"/>
                </a:lnTo>
                <a:lnTo>
                  <a:pt x="3373" y="1301"/>
                </a:lnTo>
                <a:lnTo>
                  <a:pt x="3384" y="1300"/>
                </a:lnTo>
                <a:lnTo>
                  <a:pt x="3382" y="1288"/>
                </a:lnTo>
                <a:lnTo>
                  <a:pt x="3379" y="1273"/>
                </a:lnTo>
                <a:lnTo>
                  <a:pt x="3380" y="1264"/>
                </a:lnTo>
                <a:lnTo>
                  <a:pt x="3387" y="1275"/>
                </a:lnTo>
                <a:lnTo>
                  <a:pt x="3392" y="1285"/>
                </a:lnTo>
                <a:lnTo>
                  <a:pt x="3400" y="1294"/>
                </a:lnTo>
                <a:lnTo>
                  <a:pt x="3411" y="1302"/>
                </a:lnTo>
                <a:lnTo>
                  <a:pt x="3397" y="1280"/>
                </a:lnTo>
                <a:lnTo>
                  <a:pt x="3388" y="1260"/>
                </a:lnTo>
                <a:lnTo>
                  <a:pt x="3388" y="1252"/>
                </a:lnTo>
                <a:lnTo>
                  <a:pt x="3402" y="1260"/>
                </a:lnTo>
                <a:lnTo>
                  <a:pt x="3398" y="1258"/>
                </a:lnTo>
                <a:lnTo>
                  <a:pt x="3396" y="1260"/>
                </a:lnTo>
                <a:lnTo>
                  <a:pt x="3398" y="1264"/>
                </a:lnTo>
                <a:lnTo>
                  <a:pt x="3405" y="1271"/>
                </a:lnTo>
                <a:lnTo>
                  <a:pt x="3410" y="1269"/>
                </a:lnTo>
                <a:lnTo>
                  <a:pt x="3416" y="1268"/>
                </a:lnTo>
                <a:lnTo>
                  <a:pt x="3420" y="1264"/>
                </a:lnTo>
                <a:lnTo>
                  <a:pt x="3420" y="1257"/>
                </a:lnTo>
                <a:lnTo>
                  <a:pt x="3430" y="1263"/>
                </a:lnTo>
                <a:lnTo>
                  <a:pt x="3437" y="1268"/>
                </a:lnTo>
                <a:lnTo>
                  <a:pt x="3444" y="1276"/>
                </a:lnTo>
                <a:lnTo>
                  <a:pt x="3451" y="1282"/>
                </a:lnTo>
                <a:lnTo>
                  <a:pt x="3449" y="1275"/>
                </a:lnTo>
                <a:lnTo>
                  <a:pt x="3446" y="1269"/>
                </a:lnTo>
                <a:lnTo>
                  <a:pt x="3441" y="1262"/>
                </a:lnTo>
                <a:lnTo>
                  <a:pt x="3434" y="1250"/>
                </a:lnTo>
                <a:lnTo>
                  <a:pt x="3444" y="1256"/>
                </a:lnTo>
                <a:lnTo>
                  <a:pt x="3453" y="1260"/>
                </a:lnTo>
                <a:lnTo>
                  <a:pt x="3461" y="1269"/>
                </a:lnTo>
                <a:lnTo>
                  <a:pt x="3469" y="1279"/>
                </a:lnTo>
                <a:lnTo>
                  <a:pt x="3485" y="1279"/>
                </a:lnTo>
                <a:lnTo>
                  <a:pt x="3488" y="1266"/>
                </a:lnTo>
                <a:lnTo>
                  <a:pt x="3486" y="1250"/>
                </a:lnTo>
                <a:lnTo>
                  <a:pt x="3488" y="1237"/>
                </a:lnTo>
                <a:lnTo>
                  <a:pt x="3497" y="1248"/>
                </a:lnTo>
                <a:lnTo>
                  <a:pt x="3506" y="1260"/>
                </a:lnTo>
                <a:lnTo>
                  <a:pt x="3515" y="1271"/>
                </a:lnTo>
                <a:lnTo>
                  <a:pt x="3526" y="1283"/>
                </a:lnTo>
                <a:lnTo>
                  <a:pt x="3529" y="1280"/>
                </a:lnTo>
                <a:lnTo>
                  <a:pt x="3533" y="1279"/>
                </a:lnTo>
                <a:lnTo>
                  <a:pt x="3534" y="1273"/>
                </a:lnTo>
                <a:lnTo>
                  <a:pt x="3529" y="1262"/>
                </a:lnTo>
                <a:lnTo>
                  <a:pt x="3522" y="1261"/>
                </a:lnTo>
                <a:lnTo>
                  <a:pt x="3520" y="1265"/>
                </a:lnTo>
                <a:lnTo>
                  <a:pt x="3517" y="1266"/>
                </a:lnTo>
                <a:lnTo>
                  <a:pt x="3506" y="1253"/>
                </a:lnTo>
                <a:lnTo>
                  <a:pt x="3510" y="1250"/>
                </a:lnTo>
                <a:lnTo>
                  <a:pt x="3519" y="1253"/>
                </a:lnTo>
                <a:lnTo>
                  <a:pt x="3533" y="1260"/>
                </a:lnTo>
                <a:lnTo>
                  <a:pt x="3550" y="1270"/>
                </a:lnTo>
                <a:lnTo>
                  <a:pt x="3541" y="1257"/>
                </a:lnTo>
                <a:lnTo>
                  <a:pt x="3534" y="1251"/>
                </a:lnTo>
                <a:lnTo>
                  <a:pt x="3525" y="1247"/>
                </a:lnTo>
                <a:lnTo>
                  <a:pt x="3514" y="1236"/>
                </a:lnTo>
                <a:lnTo>
                  <a:pt x="3533" y="1238"/>
                </a:lnTo>
                <a:lnTo>
                  <a:pt x="3540" y="1228"/>
                </a:lnTo>
                <a:lnTo>
                  <a:pt x="3543" y="1214"/>
                </a:lnTo>
                <a:lnTo>
                  <a:pt x="3545" y="1201"/>
                </a:lnTo>
                <a:lnTo>
                  <a:pt x="3549" y="1209"/>
                </a:lnTo>
                <a:lnTo>
                  <a:pt x="3547" y="1210"/>
                </a:lnTo>
                <a:lnTo>
                  <a:pt x="3544" y="1210"/>
                </a:lnTo>
                <a:lnTo>
                  <a:pt x="3545" y="1214"/>
                </a:lnTo>
                <a:lnTo>
                  <a:pt x="3554" y="1221"/>
                </a:lnTo>
                <a:lnTo>
                  <a:pt x="3561" y="1228"/>
                </a:lnTo>
                <a:lnTo>
                  <a:pt x="3568" y="1237"/>
                </a:lnTo>
                <a:lnTo>
                  <a:pt x="3578" y="1244"/>
                </a:lnTo>
                <a:lnTo>
                  <a:pt x="3571" y="1217"/>
                </a:lnTo>
                <a:lnTo>
                  <a:pt x="3584" y="1213"/>
                </a:lnTo>
                <a:lnTo>
                  <a:pt x="3604" y="1216"/>
                </a:lnTo>
                <a:lnTo>
                  <a:pt x="3617" y="1211"/>
                </a:lnTo>
                <a:lnTo>
                  <a:pt x="3621" y="1219"/>
                </a:lnTo>
                <a:lnTo>
                  <a:pt x="3626" y="1226"/>
                </a:lnTo>
                <a:lnTo>
                  <a:pt x="3633" y="1232"/>
                </a:lnTo>
                <a:lnTo>
                  <a:pt x="3641" y="1238"/>
                </a:lnTo>
                <a:lnTo>
                  <a:pt x="3633" y="1223"/>
                </a:lnTo>
                <a:lnTo>
                  <a:pt x="3628" y="1211"/>
                </a:lnTo>
                <a:lnTo>
                  <a:pt x="3625" y="1203"/>
                </a:lnTo>
                <a:lnTo>
                  <a:pt x="3627" y="1199"/>
                </a:lnTo>
                <a:lnTo>
                  <a:pt x="3635" y="1208"/>
                </a:lnTo>
                <a:lnTo>
                  <a:pt x="3643" y="1217"/>
                </a:lnTo>
                <a:lnTo>
                  <a:pt x="3647" y="1206"/>
                </a:lnTo>
                <a:lnTo>
                  <a:pt x="3656" y="1202"/>
                </a:lnTo>
                <a:lnTo>
                  <a:pt x="3666" y="1197"/>
                </a:lnTo>
                <a:lnTo>
                  <a:pt x="3664" y="1180"/>
                </a:lnTo>
                <a:lnTo>
                  <a:pt x="3668" y="1186"/>
                </a:lnTo>
                <a:lnTo>
                  <a:pt x="3673" y="1192"/>
                </a:lnTo>
                <a:lnTo>
                  <a:pt x="3678" y="1198"/>
                </a:lnTo>
                <a:lnTo>
                  <a:pt x="3683" y="1203"/>
                </a:lnTo>
                <a:lnTo>
                  <a:pt x="3690" y="1191"/>
                </a:lnTo>
                <a:lnTo>
                  <a:pt x="3698" y="1190"/>
                </a:lnTo>
                <a:lnTo>
                  <a:pt x="3712" y="1194"/>
                </a:lnTo>
                <a:lnTo>
                  <a:pt x="3729" y="1200"/>
                </a:lnTo>
                <a:lnTo>
                  <a:pt x="3733" y="1207"/>
                </a:lnTo>
                <a:lnTo>
                  <a:pt x="3738" y="1215"/>
                </a:lnTo>
                <a:lnTo>
                  <a:pt x="3744" y="1221"/>
                </a:lnTo>
                <a:lnTo>
                  <a:pt x="3751" y="1228"/>
                </a:lnTo>
                <a:lnTo>
                  <a:pt x="3747" y="1218"/>
                </a:lnTo>
                <a:lnTo>
                  <a:pt x="3753" y="1221"/>
                </a:lnTo>
                <a:lnTo>
                  <a:pt x="3762" y="1226"/>
                </a:lnTo>
                <a:lnTo>
                  <a:pt x="3763" y="1222"/>
                </a:lnTo>
                <a:lnTo>
                  <a:pt x="3759" y="1214"/>
                </a:lnTo>
                <a:lnTo>
                  <a:pt x="3753" y="1207"/>
                </a:lnTo>
                <a:lnTo>
                  <a:pt x="3748" y="1200"/>
                </a:lnTo>
                <a:lnTo>
                  <a:pt x="3742" y="1192"/>
                </a:lnTo>
                <a:lnTo>
                  <a:pt x="3749" y="1197"/>
                </a:lnTo>
                <a:lnTo>
                  <a:pt x="3754" y="1199"/>
                </a:lnTo>
                <a:lnTo>
                  <a:pt x="3758" y="1200"/>
                </a:lnTo>
                <a:lnTo>
                  <a:pt x="3760" y="1198"/>
                </a:lnTo>
                <a:lnTo>
                  <a:pt x="3748" y="1186"/>
                </a:lnTo>
                <a:lnTo>
                  <a:pt x="3737" y="1175"/>
                </a:lnTo>
                <a:lnTo>
                  <a:pt x="3749" y="1180"/>
                </a:lnTo>
                <a:lnTo>
                  <a:pt x="3757" y="1183"/>
                </a:lnTo>
                <a:lnTo>
                  <a:pt x="3763" y="1185"/>
                </a:lnTo>
                <a:lnTo>
                  <a:pt x="3770" y="1184"/>
                </a:lnTo>
                <a:lnTo>
                  <a:pt x="3762" y="1179"/>
                </a:lnTo>
                <a:lnTo>
                  <a:pt x="3753" y="1173"/>
                </a:lnTo>
                <a:lnTo>
                  <a:pt x="3746" y="1167"/>
                </a:lnTo>
                <a:lnTo>
                  <a:pt x="3742" y="1160"/>
                </a:lnTo>
                <a:lnTo>
                  <a:pt x="3769" y="1172"/>
                </a:lnTo>
                <a:lnTo>
                  <a:pt x="3788" y="1175"/>
                </a:lnTo>
                <a:lnTo>
                  <a:pt x="3805" y="1182"/>
                </a:lnTo>
                <a:lnTo>
                  <a:pt x="3828" y="1208"/>
                </a:lnTo>
                <a:lnTo>
                  <a:pt x="3836" y="1208"/>
                </a:lnTo>
                <a:lnTo>
                  <a:pt x="3838" y="1202"/>
                </a:lnTo>
                <a:lnTo>
                  <a:pt x="3839" y="1194"/>
                </a:lnTo>
                <a:lnTo>
                  <a:pt x="3844" y="1191"/>
                </a:lnTo>
                <a:lnTo>
                  <a:pt x="3847" y="1197"/>
                </a:lnTo>
                <a:lnTo>
                  <a:pt x="3851" y="1202"/>
                </a:lnTo>
                <a:lnTo>
                  <a:pt x="3854" y="1207"/>
                </a:lnTo>
                <a:lnTo>
                  <a:pt x="3859" y="1211"/>
                </a:lnTo>
                <a:lnTo>
                  <a:pt x="3861" y="1207"/>
                </a:lnTo>
                <a:lnTo>
                  <a:pt x="3871" y="1212"/>
                </a:lnTo>
                <a:lnTo>
                  <a:pt x="3881" y="1219"/>
                </a:lnTo>
                <a:lnTo>
                  <a:pt x="3886" y="1216"/>
                </a:lnTo>
                <a:lnTo>
                  <a:pt x="3874" y="1202"/>
                </a:lnTo>
                <a:lnTo>
                  <a:pt x="3860" y="1187"/>
                </a:lnTo>
                <a:lnTo>
                  <a:pt x="3845" y="1173"/>
                </a:lnTo>
                <a:lnTo>
                  <a:pt x="3833" y="1158"/>
                </a:lnTo>
                <a:lnTo>
                  <a:pt x="3854" y="1173"/>
                </a:lnTo>
                <a:lnTo>
                  <a:pt x="3870" y="1180"/>
                </a:lnTo>
                <a:lnTo>
                  <a:pt x="3874" y="1176"/>
                </a:lnTo>
                <a:lnTo>
                  <a:pt x="3861" y="1155"/>
                </a:lnTo>
                <a:lnTo>
                  <a:pt x="3911" y="1155"/>
                </a:lnTo>
                <a:lnTo>
                  <a:pt x="3954" y="1147"/>
                </a:lnTo>
                <a:lnTo>
                  <a:pt x="3996" y="1137"/>
                </a:lnTo>
                <a:lnTo>
                  <a:pt x="4041" y="1128"/>
                </a:lnTo>
                <a:lnTo>
                  <a:pt x="4045" y="1137"/>
                </a:lnTo>
                <a:lnTo>
                  <a:pt x="4039" y="1137"/>
                </a:lnTo>
                <a:lnTo>
                  <a:pt x="4031" y="1135"/>
                </a:lnTo>
                <a:lnTo>
                  <a:pt x="4031" y="1140"/>
                </a:lnTo>
                <a:lnTo>
                  <a:pt x="4039" y="1148"/>
                </a:lnTo>
                <a:lnTo>
                  <a:pt x="4041" y="1153"/>
                </a:lnTo>
                <a:lnTo>
                  <a:pt x="4044" y="1159"/>
                </a:lnTo>
                <a:lnTo>
                  <a:pt x="4055" y="1168"/>
                </a:lnTo>
                <a:lnTo>
                  <a:pt x="4054" y="1165"/>
                </a:lnTo>
                <a:lnTo>
                  <a:pt x="4057" y="1165"/>
                </a:lnTo>
                <a:lnTo>
                  <a:pt x="4060" y="1166"/>
                </a:lnTo>
                <a:lnTo>
                  <a:pt x="4060" y="1164"/>
                </a:lnTo>
                <a:lnTo>
                  <a:pt x="4051" y="1152"/>
                </a:lnTo>
                <a:lnTo>
                  <a:pt x="4043" y="1140"/>
                </a:lnTo>
                <a:lnTo>
                  <a:pt x="4053" y="1144"/>
                </a:lnTo>
                <a:lnTo>
                  <a:pt x="4059" y="1151"/>
                </a:lnTo>
                <a:lnTo>
                  <a:pt x="4065" y="1158"/>
                </a:lnTo>
                <a:lnTo>
                  <a:pt x="4072" y="1164"/>
                </a:lnTo>
                <a:lnTo>
                  <a:pt x="4076" y="1164"/>
                </a:lnTo>
                <a:lnTo>
                  <a:pt x="4080" y="1165"/>
                </a:lnTo>
                <a:lnTo>
                  <a:pt x="4085" y="1164"/>
                </a:lnTo>
                <a:lnTo>
                  <a:pt x="4087" y="1162"/>
                </a:lnTo>
                <a:lnTo>
                  <a:pt x="4077" y="1150"/>
                </a:lnTo>
                <a:lnTo>
                  <a:pt x="4066" y="1140"/>
                </a:lnTo>
                <a:lnTo>
                  <a:pt x="4050" y="1130"/>
                </a:lnTo>
                <a:lnTo>
                  <a:pt x="4035" y="1120"/>
                </a:lnTo>
                <a:lnTo>
                  <a:pt x="4021" y="1109"/>
                </a:lnTo>
                <a:lnTo>
                  <a:pt x="4008" y="1098"/>
                </a:lnTo>
                <a:lnTo>
                  <a:pt x="4014" y="1099"/>
                </a:lnTo>
                <a:lnTo>
                  <a:pt x="4016" y="1096"/>
                </a:lnTo>
                <a:lnTo>
                  <a:pt x="4019" y="1095"/>
                </a:lnTo>
                <a:lnTo>
                  <a:pt x="4028" y="1100"/>
                </a:lnTo>
                <a:lnTo>
                  <a:pt x="4032" y="1107"/>
                </a:lnTo>
                <a:lnTo>
                  <a:pt x="4038" y="1115"/>
                </a:lnTo>
                <a:lnTo>
                  <a:pt x="4043" y="1123"/>
                </a:lnTo>
                <a:lnTo>
                  <a:pt x="4052" y="1128"/>
                </a:lnTo>
                <a:lnTo>
                  <a:pt x="4060" y="1123"/>
                </a:lnTo>
                <a:lnTo>
                  <a:pt x="4078" y="1127"/>
                </a:lnTo>
                <a:lnTo>
                  <a:pt x="4093" y="1127"/>
                </a:lnTo>
                <a:lnTo>
                  <a:pt x="4090" y="1110"/>
                </a:lnTo>
                <a:lnTo>
                  <a:pt x="4102" y="1120"/>
                </a:lnTo>
                <a:lnTo>
                  <a:pt x="4107" y="1122"/>
                </a:lnTo>
                <a:lnTo>
                  <a:pt x="4105" y="1118"/>
                </a:lnTo>
                <a:lnTo>
                  <a:pt x="4096" y="1107"/>
                </a:lnTo>
                <a:lnTo>
                  <a:pt x="4109" y="1115"/>
                </a:lnTo>
                <a:lnTo>
                  <a:pt x="4116" y="1118"/>
                </a:lnTo>
                <a:lnTo>
                  <a:pt x="4120" y="1117"/>
                </a:lnTo>
                <a:lnTo>
                  <a:pt x="4125" y="1117"/>
                </a:lnTo>
                <a:lnTo>
                  <a:pt x="4126" y="1125"/>
                </a:lnTo>
                <a:lnTo>
                  <a:pt x="4124" y="1130"/>
                </a:lnTo>
                <a:lnTo>
                  <a:pt x="4122" y="1136"/>
                </a:lnTo>
                <a:lnTo>
                  <a:pt x="4125" y="1145"/>
                </a:lnTo>
                <a:lnTo>
                  <a:pt x="4147" y="1154"/>
                </a:lnTo>
                <a:lnTo>
                  <a:pt x="4155" y="1149"/>
                </a:lnTo>
                <a:lnTo>
                  <a:pt x="4157" y="1140"/>
                </a:lnTo>
                <a:lnTo>
                  <a:pt x="4164" y="1134"/>
                </a:lnTo>
                <a:lnTo>
                  <a:pt x="4178" y="1146"/>
                </a:lnTo>
                <a:lnTo>
                  <a:pt x="4186" y="1147"/>
                </a:lnTo>
                <a:lnTo>
                  <a:pt x="4191" y="1144"/>
                </a:lnTo>
                <a:lnTo>
                  <a:pt x="4200" y="1146"/>
                </a:lnTo>
                <a:lnTo>
                  <a:pt x="4210" y="1160"/>
                </a:lnTo>
                <a:lnTo>
                  <a:pt x="4218" y="1174"/>
                </a:lnTo>
                <a:lnTo>
                  <a:pt x="4229" y="1187"/>
                </a:lnTo>
                <a:lnTo>
                  <a:pt x="4241" y="1199"/>
                </a:lnTo>
                <a:lnTo>
                  <a:pt x="4236" y="1184"/>
                </a:lnTo>
                <a:lnTo>
                  <a:pt x="4238" y="1179"/>
                </a:lnTo>
                <a:lnTo>
                  <a:pt x="4244" y="1177"/>
                </a:lnTo>
                <a:lnTo>
                  <a:pt x="4248" y="1172"/>
                </a:lnTo>
                <a:lnTo>
                  <a:pt x="4240" y="1160"/>
                </a:lnTo>
                <a:lnTo>
                  <a:pt x="4235" y="1153"/>
                </a:lnTo>
                <a:lnTo>
                  <a:pt x="4229" y="1146"/>
                </a:lnTo>
                <a:lnTo>
                  <a:pt x="4218" y="1134"/>
                </a:lnTo>
                <a:lnTo>
                  <a:pt x="4233" y="1143"/>
                </a:lnTo>
                <a:lnTo>
                  <a:pt x="4242" y="1148"/>
                </a:lnTo>
                <a:lnTo>
                  <a:pt x="4251" y="1152"/>
                </a:lnTo>
                <a:lnTo>
                  <a:pt x="4266" y="1160"/>
                </a:lnTo>
                <a:lnTo>
                  <a:pt x="4273" y="1170"/>
                </a:lnTo>
                <a:lnTo>
                  <a:pt x="4281" y="1178"/>
                </a:lnTo>
                <a:lnTo>
                  <a:pt x="4290" y="1187"/>
                </a:lnTo>
                <a:lnTo>
                  <a:pt x="4302" y="1201"/>
                </a:lnTo>
                <a:lnTo>
                  <a:pt x="4298" y="1203"/>
                </a:lnTo>
                <a:lnTo>
                  <a:pt x="4292" y="1203"/>
                </a:lnTo>
                <a:lnTo>
                  <a:pt x="4289" y="1207"/>
                </a:lnTo>
                <a:lnTo>
                  <a:pt x="4296" y="1219"/>
                </a:lnTo>
                <a:lnTo>
                  <a:pt x="4271" y="1212"/>
                </a:lnTo>
                <a:lnTo>
                  <a:pt x="4256" y="1215"/>
                </a:lnTo>
                <a:lnTo>
                  <a:pt x="4244" y="1221"/>
                </a:lnTo>
                <a:lnTo>
                  <a:pt x="4226" y="1223"/>
                </a:lnTo>
                <a:lnTo>
                  <a:pt x="4236" y="1244"/>
                </a:lnTo>
                <a:lnTo>
                  <a:pt x="4227" y="1247"/>
                </a:lnTo>
                <a:lnTo>
                  <a:pt x="4213" y="1245"/>
                </a:lnTo>
                <a:lnTo>
                  <a:pt x="4207" y="1249"/>
                </a:lnTo>
                <a:lnTo>
                  <a:pt x="4212" y="1253"/>
                </a:lnTo>
                <a:lnTo>
                  <a:pt x="4217" y="1256"/>
                </a:lnTo>
                <a:lnTo>
                  <a:pt x="4221" y="1261"/>
                </a:lnTo>
                <a:lnTo>
                  <a:pt x="4225" y="1266"/>
                </a:lnTo>
                <a:lnTo>
                  <a:pt x="4215" y="1262"/>
                </a:lnTo>
                <a:lnTo>
                  <a:pt x="4211" y="1263"/>
                </a:lnTo>
                <a:lnTo>
                  <a:pt x="4207" y="1264"/>
                </a:lnTo>
                <a:lnTo>
                  <a:pt x="4195" y="1257"/>
                </a:lnTo>
                <a:lnTo>
                  <a:pt x="4187" y="1248"/>
                </a:lnTo>
                <a:lnTo>
                  <a:pt x="4180" y="1238"/>
                </a:lnTo>
                <a:lnTo>
                  <a:pt x="4170" y="1229"/>
                </a:lnTo>
                <a:lnTo>
                  <a:pt x="4160" y="1222"/>
                </a:lnTo>
                <a:lnTo>
                  <a:pt x="4160" y="1226"/>
                </a:lnTo>
                <a:lnTo>
                  <a:pt x="4159" y="1229"/>
                </a:lnTo>
                <a:lnTo>
                  <a:pt x="4168" y="1244"/>
                </a:lnTo>
                <a:lnTo>
                  <a:pt x="4180" y="1255"/>
                </a:lnTo>
                <a:lnTo>
                  <a:pt x="4192" y="1267"/>
                </a:lnTo>
                <a:lnTo>
                  <a:pt x="4200" y="1282"/>
                </a:lnTo>
                <a:lnTo>
                  <a:pt x="4188" y="1276"/>
                </a:lnTo>
                <a:lnTo>
                  <a:pt x="4183" y="1275"/>
                </a:lnTo>
                <a:lnTo>
                  <a:pt x="4184" y="1281"/>
                </a:lnTo>
                <a:lnTo>
                  <a:pt x="4191" y="1294"/>
                </a:lnTo>
                <a:lnTo>
                  <a:pt x="4180" y="1287"/>
                </a:lnTo>
                <a:lnTo>
                  <a:pt x="4170" y="1279"/>
                </a:lnTo>
                <a:lnTo>
                  <a:pt x="4171" y="1286"/>
                </a:lnTo>
                <a:lnTo>
                  <a:pt x="4175" y="1294"/>
                </a:lnTo>
                <a:lnTo>
                  <a:pt x="4178" y="1301"/>
                </a:lnTo>
                <a:lnTo>
                  <a:pt x="4175" y="1304"/>
                </a:lnTo>
                <a:lnTo>
                  <a:pt x="4160" y="1286"/>
                </a:lnTo>
                <a:lnTo>
                  <a:pt x="4161" y="1279"/>
                </a:lnTo>
                <a:lnTo>
                  <a:pt x="4168" y="1276"/>
                </a:lnTo>
                <a:lnTo>
                  <a:pt x="4173" y="1270"/>
                </a:lnTo>
                <a:lnTo>
                  <a:pt x="4165" y="1262"/>
                </a:lnTo>
                <a:lnTo>
                  <a:pt x="4159" y="1254"/>
                </a:lnTo>
                <a:lnTo>
                  <a:pt x="4152" y="1247"/>
                </a:lnTo>
                <a:lnTo>
                  <a:pt x="4142" y="1241"/>
                </a:lnTo>
                <a:lnTo>
                  <a:pt x="4144" y="1251"/>
                </a:lnTo>
                <a:lnTo>
                  <a:pt x="4141" y="1256"/>
                </a:lnTo>
                <a:lnTo>
                  <a:pt x="4137" y="1261"/>
                </a:lnTo>
                <a:lnTo>
                  <a:pt x="4138" y="1270"/>
                </a:lnTo>
                <a:lnTo>
                  <a:pt x="4128" y="1267"/>
                </a:lnTo>
                <a:lnTo>
                  <a:pt x="4120" y="1261"/>
                </a:lnTo>
                <a:lnTo>
                  <a:pt x="4117" y="1261"/>
                </a:lnTo>
                <a:lnTo>
                  <a:pt x="4123" y="1272"/>
                </a:lnTo>
                <a:lnTo>
                  <a:pt x="4115" y="1267"/>
                </a:lnTo>
                <a:lnTo>
                  <a:pt x="4108" y="1261"/>
                </a:lnTo>
                <a:lnTo>
                  <a:pt x="4101" y="1255"/>
                </a:lnTo>
                <a:lnTo>
                  <a:pt x="4092" y="1250"/>
                </a:lnTo>
                <a:lnTo>
                  <a:pt x="4098" y="1260"/>
                </a:lnTo>
                <a:lnTo>
                  <a:pt x="4099" y="1266"/>
                </a:lnTo>
                <a:lnTo>
                  <a:pt x="4100" y="1271"/>
                </a:lnTo>
                <a:lnTo>
                  <a:pt x="4103" y="1278"/>
                </a:lnTo>
                <a:lnTo>
                  <a:pt x="4093" y="1271"/>
                </a:lnTo>
                <a:lnTo>
                  <a:pt x="4081" y="1261"/>
                </a:lnTo>
                <a:lnTo>
                  <a:pt x="4071" y="1255"/>
                </a:lnTo>
                <a:lnTo>
                  <a:pt x="4068" y="1257"/>
                </a:lnTo>
                <a:lnTo>
                  <a:pt x="4081" y="1268"/>
                </a:lnTo>
                <a:lnTo>
                  <a:pt x="4095" y="1280"/>
                </a:lnTo>
                <a:lnTo>
                  <a:pt x="4106" y="1292"/>
                </a:lnTo>
                <a:lnTo>
                  <a:pt x="4113" y="1306"/>
                </a:lnTo>
                <a:lnTo>
                  <a:pt x="4094" y="1289"/>
                </a:lnTo>
                <a:lnTo>
                  <a:pt x="4086" y="1287"/>
                </a:lnTo>
                <a:lnTo>
                  <a:pt x="4079" y="1285"/>
                </a:lnTo>
                <a:lnTo>
                  <a:pt x="4059" y="1269"/>
                </a:lnTo>
                <a:lnTo>
                  <a:pt x="4068" y="1284"/>
                </a:lnTo>
                <a:lnTo>
                  <a:pt x="4071" y="1290"/>
                </a:lnTo>
                <a:lnTo>
                  <a:pt x="4071" y="1294"/>
                </a:lnTo>
                <a:lnTo>
                  <a:pt x="4073" y="1302"/>
                </a:lnTo>
                <a:lnTo>
                  <a:pt x="4080" y="1303"/>
                </a:lnTo>
                <a:lnTo>
                  <a:pt x="4086" y="1300"/>
                </a:lnTo>
                <a:lnTo>
                  <a:pt x="4092" y="1300"/>
                </a:lnTo>
                <a:lnTo>
                  <a:pt x="4105" y="1311"/>
                </a:lnTo>
                <a:lnTo>
                  <a:pt x="4099" y="1317"/>
                </a:lnTo>
                <a:lnTo>
                  <a:pt x="4089" y="1317"/>
                </a:lnTo>
                <a:lnTo>
                  <a:pt x="4078" y="1316"/>
                </a:lnTo>
                <a:lnTo>
                  <a:pt x="4070" y="1318"/>
                </a:lnTo>
                <a:lnTo>
                  <a:pt x="4081" y="1335"/>
                </a:lnTo>
                <a:lnTo>
                  <a:pt x="4075" y="1341"/>
                </a:lnTo>
                <a:lnTo>
                  <a:pt x="4063" y="1345"/>
                </a:lnTo>
                <a:lnTo>
                  <a:pt x="4058" y="1353"/>
                </a:lnTo>
                <a:lnTo>
                  <a:pt x="4077" y="1360"/>
                </a:lnTo>
                <a:lnTo>
                  <a:pt x="4099" y="1368"/>
                </a:lnTo>
                <a:lnTo>
                  <a:pt x="4122" y="1380"/>
                </a:lnTo>
                <a:lnTo>
                  <a:pt x="4146" y="1405"/>
                </a:lnTo>
                <a:lnTo>
                  <a:pt x="4149" y="1404"/>
                </a:lnTo>
                <a:lnTo>
                  <a:pt x="4150" y="1402"/>
                </a:lnTo>
                <a:lnTo>
                  <a:pt x="4149" y="1397"/>
                </a:lnTo>
                <a:lnTo>
                  <a:pt x="4147" y="1390"/>
                </a:lnTo>
                <a:lnTo>
                  <a:pt x="4140" y="1386"/>
                </a:lnTo>
                <a:lnTo>
                  <a:pt x="4134" y="1380"/>
                </a:lnTo>
                <a:lnTo>
                  <a:pt x="4128" y="1375"/>
                </a:lnTo>
                <a:lnTo>
                  <a:pt x="4123" y="1369"/>
                </a:lnTo>
                <a:lnTo>
                  <a:pt x="4132" y="1367"/>
                </a:lnTo>
                <a:lnTo>
                  <a:pt x="4123" y="1354"/>
                </a:lnTo>
                <a:lnTo>
                  <a:pt x="4113" y="1339"/>
                </a:lnTo>
                <a:lnTo>
                  <a:pt x="4116" y="1332"/>
                </a:lnTo>
                <a:lnTo>
                  <a:pt x="4120" y="1341"/>
                </a:lnTo>
                <a:lnTo>
                  <a:pt x="4126" y="1350"/>
                </a:lnTo>
                <a:lnTo>
                  <a:pt x="4133" y="1359"/>
                </a:lnTo>
                <a:lnTo>
                  <a:pt x="4141" y="1366"/>
                </a:lnTo>
                <a:lnTo>
                  <a:pt x="4145" y="1367"/>
                </a:lnTo>
                <a:lnTo>
                  <a:pt x="4149" y="1367"/>
                </a:lnTo>
                <a:lnTo>
                  <a:pt x="4151" y="1367"/>
                </a:lnTo>
                <a:lnTo>
                  <a:pt x="4153" y="1366"/>
                </a:lnTo>
                <a:lnTo>
                  <a:pt x="4142" y="1345"/>
                </a:lnTo>
                <a:lnTo>
                  <a:pt x="4152" y="1349"/>
                </a:lnTo>
                <a:lnTo>
                  <a:pt x="4159" y="1351"/>
                </a:lnTo>
                <a:lnTo>
                  <a:pt x="4167" y="1355"/>
                </a:lnTo>
                <a:lnTo>
                  <a:pt x="4176" y="1359"/>
                </a:lnTo>
                <a:lnTo>
                  <a:pt x="4185" y="1372"/>
                </a:lnTo>
                <a:lnTo>
                  <a:pt x="4184" y="1377"/>
                </a:lnTo>
                <a:lnTo>
                  <a:pt x="4182" y="1381"/>
                </a:lnTo>
                <a:lnTo>
                  <a:pt x="4185" y="1388"/>
                </a:lnTo>
                <a:lnTo>
                  <a:pt x="4192" y="1393"/>
                </a:lnTo>
                <a:lnTo>
                  <a:pt x="4197" y="1395"/>
                </a:lnTo>
                <a:lnTo>
                  <a:pt x="4201" y="1395"/>
                </a:lnTo>
                <a:lnTo>
                  <a:pt x="4202" y="1393"/>
                </a:lnTo>
                <a:lnTo>
                  <a:pt x="4186" y="1361"/>
                </a:lnTo>
                <a:lnTo>
                  <a:pt x="4182" y="1361"/>
                </a:lnTo>
                <a:lnTo>
                  <a:pt x="4176" y="1358"/>
                </a:lnTo>
                <a:lnTo>
                  <a:pt x="4171" y="1353"/>
                </a:lnTo>
                <a:lnTo>
                  <a:pt x="4165" y="1344"/>
                </a:lnTo>
                <a:lnTo>
                  <a:pt x="4181" y="1348"/>
                </a:lnTo>
                <a:lnTo>
                  <a:pt x="4190" y="1346"/>
                </a:lnTo>
                <a:lnTo>
                  <a:pt x="4198" y="1343"/>
                </a:lnTo>
                <a:lnTo>
                  <a:pt x="4207" y="1340"/>
                </a:lnTo>
                <a:lnTo>
                  <a:pt x="4192" y="1316"/>
                </a:lnTo>
                <a:lnTo>
                  <a:pt x="4190" y="1302"/>
                </a:lnTo>
                <a:lnTo>
                  <a:pt x="4199" y="1299"/>
                </a:lnTo>
                <a:lnTo>
                  <a:pt x="4213" y="1300"/>
                </a:lnTo>
                <a:lnTo>
                  <a:pt x="4230" y="1303"/>
                </a:lnTo>
                <a:lnTo>
                  <a:pt x="4244" y="1304"/>
                </a:lnTo>
                <a:lnTo>
                  <a:pt x="4251" y="1300"/>
                </a:lnTo>
                <a:lnTo>
                  <a:pt x="4248" y="1287"/>
                </a:lnTo>
                <a:lnTo>
                  <a:pt x="4254" y="1299"/>
                </a:lnTo>
                <a:lnTo>
                  <a:pt x="4261" y="1310"/>
                </a:lnTo>
                <a:lnTo>
                  <a:pt x="4271" y="1321"/>
                </a:lnTo>
                <a:lnTo>
                  <a:pt x="4280" y="1331"/>
                </a:lnTo>
                <a:lnTo>
                  <a:pt x="4256" y="1320"/>
                </a:lnTo>
                <a:lnTo>
                  <a:pt x="4235" y="1314"/>
                </a:lnTo>
                <a:lnTo>
                  <a:pt x="4227" y="1317"/>
                </a:lnTo>
                <a:lnTo>
                  <a:pt x="4237" y="1336"/>
                </a:lnTo>
                <a:lnTo>
                  <a:pt x="4221" y="1327"/>
                </a:lnTo>
                <a:lnTo>
                  <a:pt x="4212" y="1326"/>
                </a:lnTo>
                <a:lnTo>
                  <a:pt x="4209" y="1329"/>
                </a:lnTo>
                <a:lnTo>
                  <a:pt x="4207" y="1333"/>
                </a:lnTo>
                <a:lnTo>
                  <a:pt x="4218" y="1341"/>
                </a:lnTo>
                <a:lnTo>
                  <a:pt x="4225" y="1343"/>
                </a:lnTo>
                <a:lnTo>
                  <a:pt x="4232" y="1346"/>
                </a:lnTo>
                <a:lnTo>
                  <a:pt x="4245" y="1359"/>
                </a:lnTo>
                <a:lnTo>
                  <a:pt x="4238" y="1343"/>
                </a:lnTo>
                <a:lnTo>
                  <a:pt x="4250" y="1346"/>
                </a:lnTo>
                <a:lnTo>
                  <a:pt x="4260" y="1348"/>
                </a:lnTo>
                <a:lnTo>
                  <a:pt x="4246" y="1330"/>
                </a:lnTo>
                <a:lnTo>
                  <a:pt x="4267" y="1341"/>
                </a:lnTo>
                <a:lnTo>
                  <a:pt x="4278" y="1341"/>
                </a:lnTo>
                <a:lnTo>
                  <a:pt x="4285" y="1338"/>
                </a:lnTo>
                <a:lnTo>
                  <a:pt x="4297" y="1340"/>
                </a:lnTo>
                <a:lnTo>
                  <a:pt x="4300" y="1347"/>
                </a:lnTo>
                <a:lnTo>
                  <a:pt x="4301" y="1353"/>
                </a:lnTo>
                <a:lnTo>
                  <a:pt x="4304" y="1357"/>
                </a:lnTo>
                <a:lnTo>
                  <a:pt x="4314" y="1365"/>
                </a:lnTo>
                <a:lnTo>
                  <a:pt x="4315" y="1362"/>
                </a:lnTo>
                <a:lnTo>
                  <a:pt x="4323" y="1366"/>
                </a:lnTo>
                <a:lnTo>
                  <a:pt x="4332" y="1373"/>
                </a:lnTo>
                <a:lnTo>
                  <a:pt x="4339" y="1378"/>
                </a:lnTo>
                <a:lnTo>
                  <a:pt x="4330" y="1368"/>
                </a:lnTo>
                <a:lnTo>
                  <a:pt x="4332" y="1365"/>
                </a:lnTo>
                <a:lnTo>
                  <a:pt x="4334" y="1362"/>
                </a:lnTo>
                <a:lnTo>
                  <a:pt x="4328" y="1349"/>
                </a:lnTo>
                <a:lnTo>
                  <a:pt x="4324" y="1349"/>
                </a:lnTo>
                <a:lnTo>
                  <a:pt x="4319" y="1347"/>
                </a:lnTo>
                <a:lnTo>
                  <a:pt x="4313" y="1342"/>
                </a:lnTo>
                <a:lnTo>
                  <a:pt x="4307" y="1334"/>
                </a:lnTo>
                <a:lnTo>
                  <a:pt x="4316" y="1335"/>
                </a:lnTo>
                <a:lnTo>
                  <a:pt x="4322" y="1332"/>
                </a:lnTo>
                <a:lnTo>
                  <a:pt x="4331" y="1333"/>
                </a:lnTo>
                <a:lnTo>
                  <a:pt x="4349" y="1342"/>
                </a:lnTo>
                <a:lnTo>
                  <a:pt x="4353" y="1349"/>
                </a:lnTo>
                <a:lnTo>
                  <a:pt x="4356" y="1356"/>
                </a:lnTo>
                <a:lnTo>
                  <a:pt x="4361" y="1362"/>
                </a:lnTo>
                <a:lnTo>
                  <a:pt x="4367" y="1367"/>
                </a:lnTo>
                <a:lnTo>
                  <a:pt x="4370" y="1361"/>
                </a:lnTo>
                <a:lnTo>
                  <a:pt x="4366" y="1351"/>
                </a:lnTo>
                <a:lnTo>
                  <a:pt x="4359" y="1341"/>
                </a:lnTo>
                <a:lnTo>
                  <a:pt x="4356" y="1331"/>
                </a:lnTo>
                <a:lnTo>
                  <a:pt x="4378" y="1344"/>
                </a:lnTo>
                <a:lnTo>
                  <a:pt x="4390" y="1346"/>
                </a:lnTo>
                <a:lnTo>
                  <a:pt x="4402" y="1349"/>
                </a:lnTo>
                <a:lnTo>
                  <a:pt x="4426" y="1364"/>
                </a:lnTo>
                <a:lnTo>
                  <a:pt x="4429" y="1358"/>
                </a:lnTo>
                <a:lnTo>
                  <a:pt x="4439" y="1359"/>
                </a:lnTo>
                <a:lnTo>
                  <a:pt x="4452" y="1362"/>
                </a:lnTo>
                <a:lnTo>
                  <a:pt x="4464" y="1365"/>
                </a:lnTo>
                <a:lnTo>
                  <a:pt x="4464" y="1364"/>
                </a:lnTo>
                <a:lnTo>
                  <a:pt x="4468" y="1365"/>
                </a:lnTo>
                <a:lnTo>
                  <a:pt x="4466" y="1365"/>
                </a:lnTo>
                <a:lnTo>
                  <a:pt x="4464" y="1365"/>
                </a:lnTo>
                <a:lnTo>
                  <a:pt x="4466" y="1370"/>
                </a:lnTo>
                <a:lnTo>
                  <a:pt x="4472" y="1377"/>
                </a:lnTo>
                <a:lnTo>
                  <a:pt x="4479" y="1384"/>
                </a:lnTo>
                <a:lnTo>
                  <a:pt x="4485" y="1388"/>
                </a:lnTo>
                <a:lnTo>
                  <a:pt x="4493" y="1389"/>
                </a:lnTo>
                <a:lnTo>
                  <a:pt x="4507" y="1393"/>
                </a:lnTo>
                <a:lnTo>
                  <a:pt x="4512" y="1391"/>
                </a:lnTo>
                <a:lnTo>
                  <a:pt x="4498" y="1379"/>
                </a:lnTo>
                <a:lnTo>
                  <a:pt x="4509" y="1382"/>
                </a:lnTo>
                <a:lnTo>
                  <a:pt x="4516" y="1387"/>
                </a:lnTo>
                <a:lnTo>
                  <a:pt x="4523" y="1396"/>
                </a:lnTo>
                <a:lnTo>
                  <a:pt x="4534" y="1405"/>
                </a:lnTo>
                <a:lnTo>
                  <a:pt x="4533" y="1400"/>
                </a:lnTo>
                <a:lnTo>
                  <a:pt x="4540" y="1401"/>
                </a:lnTo>
                <a:lnTo>
                  <a:pt x="4548" y="1404"/>
                </a:lnTo>
                <a:lnTo>
                  <a:pt x="4552" y="1401"/>
                </a:lnTo>
                <a:lnTo>
                  <a:pt x="4539" y="1389"/>
                </a:lnTo>
                <a:lnTo>
                  <a:pt x="4533" y="1386"/>
                </a:lnTo>
                <a:lnTo>
                  <a:pt x="4528" y="1387"/>
                </a:lnTo>
                <a:lnTo>
                  <a:pt x="4520" y="1386"/>
                </a:lnTo>
                <a:lnTo>
                  <a:pt x="4513" y="1378"/>
                </a:lnTo>
                <a:lnTo>
                  <a:pt x="4512" y="1374"/>
                </a:lnTo>
                <a:lnTo>
                  <a:pt x="4511" y="1369"/>
                </a:lnTo>
                <a:lnTo>
                  <a:pt x="4506" y="1360"/>
                </a:lnTo>
                <a:lnTo>
                  <a:pt x="4517" y="1365"/>
                </a:lnTo>
                <a:lnTo>
                  <a:pt x="4522" y="1366"/>
                </a:lnTo>
                <a:lnTo>
                  <a:pt x="4522" y="1362"/>
                </a:lnTo>
                <a:lnTo>
                  <a:pt x="4516" y="1353"/>
                </a:lnTo>
                <a:lnTo>
                  <a:pt x="4529" y="1361"/>
                </a:lnTo>
                <a:lnTo>
                  <a:pt x="4539" y="1364"/>
                </a:lnTo>
                <a:lnTo>
                  <a:pt x="4548" y="1368"/>
                </a:lnTo>
                <a:lnTo>
                  <a:pt x="4559" y="1380"/>
                </a:lnTo>
                <a:lnTo>
                  <a:pt x="4550" y="1376"/>
                </a:lnTo>
                <a:lnTo>
                  <a:pt x="4539" y="1371"/>
                </a:lnTo>
                <a:lnTo>
                  <a:pt x="4533" y="1371"/>
                </a:lnTo>
                <a:lnTo>
                  <a:pt x="4539" y="1387"/>
                </a:lnTo>
                <a:lnTo>
                  <a:pt x="4555" y="1391"/>
                </a:lnTo>
                <a:lnTo>
                  <a:pt x="4566" y="1400"/>
                </a:lnTo>
                <a:lnTo>
                  <a:pt x="4578" y="1410"/>
                </a:lnTo>
                <a:lnTo>
                  <a:pt x="4594" y="1421"/>
                </a:lnTo>
                <a:lnTo>
                  <a:pt x="4592" y="1410"/>
                </a:lnTo>
                <a:lnTo>
                  <a:pt x="4604" y="1412"/>
                </a:lnTo>
                <a:lnTo>
                  <a:pt x="4618" y="1415"/>
                </a:lnTo>
                <a:lnTo>
                  <a:pt x="4622" y="1409"/>
                </a:lnTo>
                <a:lnTo>
                  <a:pt x="4627" y="1419"/>
                </a:lnTo>
                <a:lnTo>
                  <a:pt x="4627" y="1424"/>
                </a:lnTo>
                <a:lnTo>
                  <a:pt x="4627" y="1429"/>
                </a:lnTo>
                <a:lnTo>
                  <a:pt x="4632" y="1439"/>
                </a:lnTo>
                <a:lnTo>
                  <a:pt x="4616" y="1432"/>
                </a:lnTo>
                <a:lnTo>
                  <a:pt x="4607" y="1430"/>
                </a:lnTo>
                <a:lnTo>
                  <a:pt x="4603" y="1435"/>
                </a:lnTo>
                <a:lnTo>
                  <a:pt x="4600" y="1441"/>
                </a:lnTo>
                <a:lnTo>
                  <a:pt x="4606" y="1445"/>
                </a:lnTo>
                <a:lnTo>
                  <a:pt x="4612" y="1450"/>
                </a:lnTo>
                <a:lnTo>
                  <a:pt x="4614" y="1454"/>
                </a:lnTo>
                <a:lnTo>
                  <a:pt x="4612" y="1454"/>
                </a:lnTo>
                <a:lnTo>
                  <a:pt x="4599" y="1449"/>
                </a:lnTo>
                <a:lnTo>
                  <a:pt x="4592" y="1457"/>
                </a:lnTo>
                <a:lnTo>
                  <a:pt x="4592" y="1472"/>
                </a:lnTo>
                <a:lnTo>
                  <a:pt x="4595" y="1488"/>
                </a:lnTo>
                <a:lnTo>
                  <a:pt x="4587" y="1483"/>
                </a:lnTo>
                <a:lnTo>
                  <a:pt x="4579" y="1477"/>
                </a:lnTo>
                <a:lnTo>
                  <a:pt x="4572" y="1472"/>
                </a:lnTo>
                <a:lnTo>
                  <a:pt x="4562" y="1467"/>
                </a:lnTo>
                <a:lnTo>
                  <a:pt x="4564" y="1479"/>
                </a:lnTo>
                <a:lnTo>
                  <a:pt x="4560" y="1487"/>
                </a:lnTo>
                <a:lnTo>
                  <a:pt x="4549" y="1487"/>
                </a:lnTo>
                <a:lnTo>
                  <a:pt x="4535" y="1479"/>
                </a:lnTo>
                <a:lnTo>
                  <a:pt x="4531" y="1468"/>
                </a:lnTo>
                <a:lnTo>
                  <a:pt x="4539" y="1473"/>
                </a:lnTo>
                <a:lnTo>
                  <a:pt x="4550" y="1478"/>
                </a:lnTo>
                <a:lnTo>
                  <a:pt x="4552" y="1475"/>
                </a:lnTo>
                <a:lnTo>
                  <a:pt x="4542" y="1462"/>
                </a:lnTo>
                <a:lnTo>
                  <a:pt x="4534" y="1450"/>
                </a:lnTo>
                <a:lnTo>
                  <a:pt x="4526" y="1437"/>
                </a:lnTo>
                <a:lnTo>
                  <a:pt x="4514" y="1427"/>
                </a:lnTo>
                <a:lnTo>
                  <a:pt x="4513" y="1432"/>
                </a:lnTo>
                <a:lnTo>
                  <a:pt x="4517" y="1437"/>
                </a:lnTo>
                <a:lnTo>
                  <a:pt x="4523" y="1444"/>
                </a:lnTo>
                <a:lnTo>
                  <a:pt x="4528" y="1454"/>
                </a:lnTo>
                <a:lnTo>
                  <a:pt x="4518" y="1451"/>
                </a:lnTo>
                <a:lnTo>
                  <a:pt x="4514" y="1454"/>
                </a:lnTo>
                <a:lnTo>
                  <a:pt x="4513" y="1458"/>
                </a:lnTo>
                <a:lnTo>
                  <a:pt x="4509" y="1460"/>
                </a:lnTo>
                <a:lnTo>
                  <a:pt x="4498" y="1456"/>
                </a:lnTo>
                <a:lnTo>
                  <a:pt x="4493" y="1449"/>
                </a:lnTo>
                <a:lnTo>
                  <a:pt x="4487" y="1442"/>
                </a:lnTo>
                <a:lnTo>
                  <a:pt x="4478" y="1438"/>
                </a:lnTo>
                <a:lnTo>
                  <a:pt x="4490" y="1452"/>
                </a:lnTo>
                <a:lnTo>
                  <a:pt x="4495" y="1464"/>
                </a:lnTo>
                <a:lnTo>
                  <a:pt x="4494" y="1472"/>
                </a:lnTo>
                <a:lnTo>
                  <a:pt x="4488" y="1474"/>
                </a:lnTo>
                <a:lnTo>
                  <a:pt x="4500" y="1487"/>
                </a:lnTo>
                <a:lnTo>
                  <a:pt x="4510" y="1497"/>
                </a:lnTo>
                <a:lnTo>
                  <a:pt x="4516" y="1505"/>
                </a:lnTo>
                <a:lnTo>
                  <a:pt x="4523" y="1516"/>
                </a:lnTo>
                <a:lnTo>
                  <a:pt x="4511" y="1516"/>
                </a:lnTo>
                <a:lnTo>
                  <a:pt x="4503" y="1521"/>
                </a:lnTo>
                <a:lnTo>
                  <a:pt x="4496" y="1525"/>
                </a:lnTo>
                <a:lnTo>
                  <a:pt x="4481" y="1522"/>
                </a:lnTo>
                <a:lnTo>
                  <a:pt x="4478" y="1515"/>
                </a:lnTo>
                <a:lnTo>
                  <a:pt x="4479" y="1511"/>
                </a:lnTo>
                <a:lnTo>
                  <a:pt x="4479" y="1507"/>
                </a:lnTo>
                <a:lnTo>
                  <a:pt x="4471" y="1500"/>
                </a:lnTo>
                <a:lnTo>
                  <a:pt x="4468" y="1506"/>
                </a:lnTo>
                <a:lnTo>
                  <a:pt x="4459" y="1504"/>
                </a:lnTo>
                <a:lnTo>
                  <a:pt x="4451" y="1504"/>
                </a:lnTo>
                <a:lnTo>
                  <a:pt x="4450" y="1513"/>
                </a:lnTo>
                <a:lnTo>
                  <a:pt x="4437" y="1504"/>
                </a:lnTo>
                <a:lnTo>
                  <a:pt x="4422" y="1499"/>
                </a:lnTo>
                <a:lnTo>
                  <a:pt x="4412" y="1501"/>
                </a:lnTo>
                <a:lnTo>
                  <a:pt x="4411" y="1511"/>
                </a:lnTo>
                <a:lnTo>
                  <a:pt x="4397" y="1500"/>
                </a:lnTo>
                <a:lnTo>
                  <a:pt x="4386" y="1490"/>
                </a:lnTo>
                <a:lnTo>
                  <a:pt x="4376" y="1479"/>
                </a:lnTo>
                <a:lnTo>
                  <a:pt x="4360" y="1471"/>
                </a:lnTo>
                <a:lnTo>
                  <a:pt x="4371" y="1484"/>
                </a:lnTo>
                <a:lnTo>
                  <a:pt x="4372" y="1492"/>
                </a:lnTo>
                <a:lnTo>
                  <a:pt x="4373" y="1499"/>
                </a:lnTo>
                <a:lnTo>
                  <a:pt x="4383" y="1514"/>
                </a:lnTo>
                <a:lnTo>
                  <a:pt x="4374" y="1508"/>
                </a:lnTo>
                <a:lnTo>
                  <a:pt x="4372" y="1510"/>
                </a:lnTo>
                <a:lnTo>
                  <a:pt x="4370" y="1512"/>
                </a:lnTo>
                <a:lnTo>
                  <a:pt x="4365" y="1511"/>
                </a:lnTo>
                <a:lnTo>
                  <a:pt x="4361" y="1504"/>
                </a:lnTo>
                <a:lnTo>
                  <a:pt x="4357" y="1497"/>
                </a:lnTo>
                <a:lnTo>
                  <a:pt x="4352" y="1492"/>
                </a:lnTo>
                <a:lnTo>
                  <a:pt x="4345" y="1488"/>
                </a:lnTo>
                <a:lnTo>
                  <a:pt x="4347" y="1497"/>
                </a:lnTo>
                <a:lnTo>
                  <a:pt x="4349" y="1505"/>
                </a:lnTo>
                <a:lnTo>
                  <a:pt x="4339" y="1498"/>
                </a:lnTo>
                <a:lnTo>
                  <a:pt x="4330" y="1490"/>
                </a:lnTo>
                <a:lnTo>
                  <a:pt x="4322" y="1481"/>
                </a:lnTo>
                <a:lnTo>
                  <a:pt x="4312" y="1473"/>
                </a:lnTo>
                <a:lnTo>
                  <a:pt x="4322" y="1489"/>
                </a:lnTo>
                <a:lnTo>
                  <a:pt x="4319" y="1494"/>
                </a:lnTo>
                <a:lnTo>
                  <a:pt x="4312" y="1496"/>
                </a:lnTo>
                <a:lnTo>
                  <a:pt x="4310" y="1501"/>
                </a:lnTo>
                <a:lnTo>
                  <a:pt x="4323" y="1506"/>
                </a:lnTo>
                <a:lnTo>
                  <a:pt x="4332" y="1510"/>
                </a:lnTo>
                <a:lnTo>
                  <a:pt x="4341" y="1512"/>
                </a:lnTo>
                <a:lnTo>
                  <a:pt x="4349" y="1513"/>
                </a:lnTo>
                <a:lnTo>
                  <a:pt x="4344" y="1522"/>
                </a:lnTo>
                <a:lnTo>
                  <a:pt x="4331" y="1521"/>
                </a:lnTo>
                <a:lnTo>
                  <a:pt x="4316" y="1520"/>
                </a:lnTo>
                <a:lnTo>
                  <a:pt x="4312" y="1528"/>
                </a:lnTo>
                <a:lnTo>
                  <a:pt x="4332" y="1533"/>
                </a:lnTo>
                <a:lnTo>
                  <a:pt x="4353" y="1539"/>
                </a:lnTo>
                <a:lnTo>
                  <a:pt x="4371" y="1541"/>
                </a:lnTo>
                <a:lnTo>
                  <a:pt x="4381" y="1535"/>
                </a:lnTo>
                <a:lnTo>
                  <a:pt x="4374" y="1531"/>
                </a:lnTo>
                <a:lnTo>
                  <a:pt x="4368" y="1526"/>
                </a:lnTo>
                <a:lnTo>
                  <a:pt x="4361" y="1521"/>
                </a:lnTo>
                <a:lnTo>
                  <a:pt x="4358" y="1515"/>
                </a:lnTo>
                <a:lnTo>
                  <a:pt x="4371" y="1523"/>
                </a:lnTo>
                <a:lnTo>
                  <a:pt x="4379" y="1528"/>
                </a:lnTo>
                <a:lnTo>
                  <a:pt x="4385" y="1531"/>
                </a:lnTo>
                <a:lnTo>
                  <a:pt x="4393" y="1535"/>
                </a:lnTo>
                <a:lnTo>
                  <a:pt x="4400" y="1543"/>
                </a:lnTo>
                <a:lnTo>
                  <a:pt x="4406" y="1552"/>
                </a:lnTo>
                <a:lnTo>
                  <a:pt x="4413" y="1560"/>
                </a:lnTo>
                <a:lnTo>
                  <a:pt x="4419" y="1568"/>
                </a:lnTo>
                <a:lnTo>
                  <a:pt x="4388" y="1555"/>
                </a:lnTo>
                <a:lnTo>
                  <a:pt x="4367" y="1551"/>
                </a:lnTo>
                <a:lnTo>
                  <a:pt x="4358" y="1558"/>
                </a:lnTo>
                <a:lnTo>
                  <a:pt x="4367" y="1579"/>
                </a:lnTo>
                <a:lnTo>
                  <a:pt x="4358" y="1570"/>
                </a:lnTo>
                <a:lnTo>
                  <a:pt x="4350" y="1566"/>
                </a:lnTo>
                <a:lnTo>
                  <a:pt x="4348" y="1569"/>
                </a:lnTo>
                <a:lnTo>
                  <a:pt x="4354" y="1579"/>
                </a:lnTo>
                <a:lnTo>
                  <a:pt x="4343" y="1572"/>
                </a:lnTo>
                <a:lnTo>
                  <a:pt x="4336" y="1563"/>
                </a:lnTo>
                <a:lnTo>
                  <a:pt x="4329" y="1553"/>
                </a:lnTo>
                <a:lnTo>
                  <a:pt x="4321" y="1544"/>
                </a:lnTo>
                <a:lnTo>
                  <a:pt x="4321" y="1550"/>
                </a:lnTo>
                <a:lnTo>
                  <a:pt x="4315" y="1550"/>
                </a:lnTo>
                <a:lnTo>
                  <a:pt x="4310" y="1550"/>
                </a:lnTo>
                <a:lnTo>
                  <a:pt x="4308" y="1552"/>
                </a:lnTo>
                <a:lnTo>
                  <a:pt x="4316" y="1556"/>
                </a:lnTo>
                <a:lnTo>
                  <a:pt x="4325" y="1558"/>
                </a:lnTo>
                <a:lnTo>
                  <a:pt x="4332" y="1563"/>
                </a:lnTo>
                <a:lnTo>
                  <a:pt x="4340" y="1574"/>
                </a:lnTo>
                <a:lnTo>
                  <a:pt x="4340" y="1579"/>
                </a:lnTo>
                <a:lnTo>
                  <a:pt x="4331" y="1573"/>
                </a:lnTo>
                <a:lnTo>
                  <a:pt x="4322" y="1567"/>
                </a:lnTo>
                <a:lnTo>
                  <a:pt x="4322" y="1571"/>
                </a:lnTo>
                <a:lnTo>
                  <a:pt x="4333" y="1586"/>
                </a:lnTo>
                <a:lnTo>
                  <a:pt x="4338" y="1595"/>
                </a:lnTo>
                <a:lnTo>
                  <a:pt x="4340" y="1600"/>
                </a:lnTo>
                <a:lnTo>
                  <a:pt x="4340" y="1609"/>
                </a:lnTo>
                <a:lnTo>
                  <a:pt x="4351" y="1614"/>
                </a:lnTo>
                <a:lnTo>
                  <a:pt x="4358" y="1622"/>
                </a:lnTo>
                <a:lnTo>
                  <a:pt x="4366" y="1631"/>
                </a:lnTo>
                <a:lnTo>
                  <a:pt x="4372" y="1639"/>
                </a:lnTo>
                <a:lnTo>
                  <a:pt x="4362" y="1635"/>
                </a:lnTo>
                <a:lnTo>
                  <a:pt x="4366" y="1644"/>
                </a:lnTo>
                <a:lnTo>
                  <a:pt x="4375" y="1657"/>
                </a:lnTo>
                <a:lnTo>
                  <a:pt x="4382" y="1668"/>
                </a:lnTo>
                <a:lnTo>
                  <a:pt x="4370" y="1657"/>
                </a:lnTo>
                <a:lnTo>
                  <a:pt x="4360" y="1645"/>
                </a:lnTo>
                <a:lnTo>
                  <a:pt x="4352" y="1634"/>
                </a:lnTo>
                <a:lnTo>
                  <a:pt x="4340" y="1623"/>
                </a:lnTo>
                <a:lnTo>
                  <a:pt x="4341" y="1633"/>
                </a:lnTo>
                <a:lnTo>
                  <a:pt x="4338" y="1637"/>
                </a:lnTo>
                <a:lnTo>
                  <a:pt x="4332" y="1639"/>
                </a:lnTo>
                <a:lnTo>
                  <a:pt x="4324" y="1639"/>
                </a:lnTo>
                <a:lnTo>
                  <a:pt x="4322" y="1632"/>
                </a:lnTo>
                <a:lnTo>
                  <a:pt x="4321" y="1628"/>
                </a:lnTo>
                <a:lnTo>
                  <a:pt x="4318" y="1622"/>
                </a:lnTo>
                <a:lnTo>
                  <a:pt x="4307" y="1614"/>
                </a:lnTo>
                <a:lnTo>
                  <a:pt x="4302" y="1613"/>
                </a:lnTo>
                <a:lnTo>
                  <a:pt x="4294" y="1608"/>
                </a:lnTo>
                <a:lnTo>
                  <a:pt x="4285" y="1600"/>
                </a:lnTo>
                <a:lnTo>
                  <a:pt x="4274" y="1593"/>
                </a:lnTo>
                <a:lnTo>
                  <a:pt x="4283" y="1605"/>
                </a:lnTo>
                <a:lnTo>
                  <a:pt x="4277" y="1605"/>
                </a:lnTo>
                <a:lnTo>
                  <a:pt x="4263" y="1598"/>
                </a:lnTo>
                <a:lnTo>
                  <a:pt x="4247" y="1586"/>
                </a:lnTo>
                <a:lnTo>
                  <a:pt x="4251" y="1599"/>
                </a:lnTo>
                <a:lnTo>
                  <a:pt x="4255" y="1608"/>
                </a:lnTo>
                <a:lnTo>
                  <a:pt x="4262" y="1619"/>
                </a:lnTo>
                <a:lnTo>
                  <a:pt x="4275" y="1633"/>
                </a:lnTo>
                <a:lnTo>
                  <a:pt x="4259" y="1624"/>
                </a:lnTo>
                <a:lnTo>
                  <a:pt x="4247" y="1614"/>
                </a:lnTo>
                <a:lnTo>
                  <a:pt x="4237" y="1603"/>
                </a:lnTo>
                <a:lnTo>
                  <a:pt x="4227" y="1592"/>
                </a:lnTo>
                <a:lnTo>
                  <a:pt x="4232" y="1605"/>
                </a:lnTo>
                <a:lnTo>
                  <a:pt x="4228" y="1610"/>
                </a:lnTo>
                <a:lnTo>
                  <a:pt x="4225" y="1614"/>
                </a:lnTo>
                <a:lnTo>
                  <a:pt x="4234" y="1629"/>
                </a:lnTo>
                <a:lnTo>
                  <a:pt x="4227" y="1623"/>
                </a:lnTo>
                <a:lnTo>
                  <a:pt x="4216" y="1616"/>
                </a:lnTo>
                <a:lnTo>
                  <a:pt x="4209" y="1612"/>
                </a:lnTo>
                <a:lnTo>
                  <a:pt x="4208" y="1615"/>
                </a:lnTo>
                <a:lnTo>
                  <a:pt x="4235" y="1638"/>
                </a:lnTo>
                <a:lnTo>
                  <a:pt x="4253" y="1643"/>
                </a:lnTo>
                <a:lnTo>
                  <a:pt x="4271" y="1646"/>
                </a:lnTo>
                <a:lnTo>
                  <a:pt x="4294" y="1663"/>
                </a:lnTo>
                <a:lnTo>
                  <a:pt x="4283" y="1661"/>
                </a:lnTo>
                <a:lnTo>
                  <a:pt x="4272" y="1658"/>
                </a:lnTo>
                <a:lnTo>
                  <a:pt x="4260" y="1655"/>
                </a:lnTo>
                <a:lnTo>
                  <a:pt x="4250" y="1653"/>
                </a:lnTo>
                <a:lnTo>
                  <a:pt x="4278" y="1681"/>
                </a:lnTo>
                <a:lnTo>
                  <a:pt x="4296" y="1705"/>
                </a:lnTo>
                <a:lnTo>
                  <a:pt x="4313" y="1729"/>
                </a:lnTo>
                <a:lnTo>
                  <a:pt x="4336" y="1755"/>
                </a:lnTo>
                <a:lnTo>
                  <a:pt x="4319" y="1748"/>
                </a:lnTo>
                <a:lnTo>
                  <a:pt x="4312" y="1755"/>
                </a:lnTo>
                <a:lnTo>
                  <a:pt x="4309" y="1769"/>
                </a:lnTo>
                <a:lnTo>
                  <a:pt x="4303" y="1779"/>
                </a:lnTo>
                <a:lnTo>
                  <a:pt x="4299" y="1769"/>
                </a:lnTo>
                <a:lnTo>
                  <a:pt x="4295" y="1759"/>
                </a:lnTo>
                <a:lnTo>
                  <a:pt x="4290" y="1749"/>
                </a:lnTo>
                <a:lnTo>
                  <a:pt x="4285" y="1736"/>
                </a:lnTo>
                <a:lnTo>
                  <a:pt x="4258" y="1722"/>
                </a:lnTo>
                <a:lnTo>
                  <a:pt x="4238" y="1716"/>
                </a:lnTo>
                <a:lnTo>
                  <a:pt x="4226" y="1719"/>
                </a:lnTo>
                <a:lnTo>
                  <a:pt x="4226" y="1734"/>
                </a:lnTo>
                <a:lnTo>
                  <a:pt x="4199" y="1720"/>
                </a:lnTo>
                <a:lnTo>
                  <a:pt x="4188" y="1722"/>
                </a:lnTo>
                <a:lnTo>
                  <a:pt x="4176" y="1724"/>
                </a:lnTo>
                <a:lnTo>
                  <a:pt x="4148" y="1708"/>
                </a:lnTo>
                <a:lnTo>
                  <a:pt x="4152" y="1716"/>
                </a:lnTo>
                <a:lnTo>
                  <a:pt x="4150" y="1717"/>
                </a:lnTo>
                <a:lnTo>
                  <a:pt x="4148" y="1718"/>
                </a:lnTo>
                <a:lnTo>
                  <a:pt x="4148" y="1722"/>
                </a:lnTo>
                <a:lnTo>
                  <a:pt x="4120" y="1702"/>
                </a:lnTo>
                <a:lnTo>
                  <a:pt x="4115" y="1715"/>
                </a:lnTo>
                <a:lnTo>
                  <a:pt x="4094" y="1710"/>
                </a:lnTo>
                <a:lnTo>
                  <a:pt x="4069" y="1699"/>
                </a:lnTo>
                <a:lnTo>
                  <a:pt x="4053" y="1697"/>
                </a:lnTo>
                <a:lnTo>
                  <a:pt x="4059" y="1701"/>
                </a:lnTo>
                <a:lnTo>
                  <a:pt x="4064" y="1704"/>
                </a:lnTo>
                <a:lnTo>
                  <a:pt x="4068" y="1709"/>
                </a:lnTo>
                <a:lnTo>
                  <a:pt x="4072" y="1714"/>
                </a:lnTo>
                <a:lnTo>
                  <a:pt x="4073" y="1718"/>
                </a:lnTo>
                <a:lnTo>
                  <a:pt x="4075" y="1725"/>
                </a:lnTo>
                <a:lnTo>
                  <a:pt x="4074" y="1727"/>
                </a:lnTo>
                <a:lnTo>
                  <a:pt x="4065" y="1718"/>
                </a:lnTo>
                <a:lnTo>
                  <a:pt x="4068" y="1719"/>
                </a:lnTo>
                <a:lnTo>
                  <a:pt x="4064" y="1713"/>
                </a:lnTo>
                <a:lnTo>
                  <a:pt x="4055" y="1704"/>
                </a:lnTo>
                <a:lnTo>
                  <a:pt x="4048" y="1699"/>
                </a:lnTo>
                <a:lnTo>
                  <a:pt x="4045" y="1702"/>
                </a:lnTo>
                <a:lnTo>
                  <a:pt x="4033" y="1701"/>
                </a:lnTo>
                <a:lnTo>
                  <a:pt x="4021" y="1699"/>
                </a:lnTo>
                <a:lnTo>
                  <a:pt x="4015" y="1699"/>
                </a:lnTo>
                <a:lnTo>
                  <a:pt x="4016" y="1701"/>
                </a:lnTo>
                <a:lnTo>
                  <a:pt x="4017" y="1702"/>
                </a:lnTo>
                <a:lnTo>
                  <a:pt x="4015" y="1700"/>
                </a:lnTo>
                <a:lnTo>
                  <a:pt x="4015" y="1699"/>
                </a:lnTo>
                <a:lnTo>
                  <a:pt x="4013" y="1693"/>
                </a:lnTo>
                <a:lnTo>
                  <a:pt x="4012" y="1687"/>
                </a:lnTo>
                <a:lnTo>
                  <a:pt x="4011" y="1682"/>
                </a:lnTo>
                <a:lnTo>
                  <a:pt x="4005" y="1675"/>
                </a:lnTo>
                <a:lnTo>
                  <a:pt x="3996" y="1672"/>
                </a:lnTo>
                <a:lnTo>
                  <a:pt x="3988" y="1671"/>
                </a:lnTo>
                <a:lnTo>
                  <a:pt x="3982" y="1671"/>
                </a:lnTo>
                <a:lnTo>
                  <a:pt x="3976" y="1670"/>
                </a:lnTo>
                <a:lnTo>
                  <a:pt x="3987" y="1684"/>
                </a:lnTo>
                <a:lnTo>
                  <a:pt x="4000" y="1697"/>
                </a:lnTo>
                <a:lnTo>
                  <a:pt x="4012" y="1712"/>
                </a:lnTo>
                <a:lnTo>
                  <a:pt x="4023" y="1725"/>
                </a:lnTo>
                <a:lnTo>
                  <a:pt x="3995" y="1697"/>
                </a:lnTo>
                <a:lnTo>
                  <a:pt x="3969" y="1674"/>
                </a:lnTo>
                <a:lnTo>
                  <a:pt x="3952" y="1663"/>
                </a:lnTo>
                <a:lnTo>
                  <a:pt x="3951" y="1676"/>
                </a:lnTo>
                <a:lnTo>
                  <a:pt x="3959" y="1683"/>
                </a:lnTo>
                <a:lnTo>
                  <a:pt x="3964" y="1688"/>
                </a:lnTo>
                <a:lnTo>
                  <a:pt x="3968" y="1691"/>
                </a:lnTo>
                <a:lnTo>
                  <a:pt x="3972" y="1692"/>
                </a:lnTo>
                <a:lnTo>
                  <a:pt x="3977" y="1702"/>
                </a:lnTo>
                <a:lnTo>
                  <a:pt x="3978" y="1710"/>
                </a:lnTo>
                <a:lnTo>
                  <a:pt x="3977" y="1714"/>
                </a:lnTo>
                <a:lnTo>
                  <a:pt x="3975" y="1716"/>
                </a:lnTo>
                <a:lnTo>
                  <a:pt x="3972" y="1717"/>
                </a:lnTo>
                <a:lnTo>
                  <a:pt x="3969" y="1720"/>
                </a:lnTo>
                <a:lnTo>
                  <a:pt x="3968" y="1722"/>
                </a:lnTo>
                <a:lnTo>
                  <a:pt x="3967" y="1725"/>
                </a:lnTo>
                <a:lnTo>
                  <a:pt x="3968" y="1728"/>
                </a:lnTo>
                <a:lnTo>
                  <a:pt x="3968" y="1733"/>
                </a:lnTo>
                <a:lnTo>
                  <a:pt x="3950" y="1723"/>
                </a:lnTo>
                <a:lnTo>
                  <a:pt x="3941" y="1726"/>
                </a:lnTo>
                <a:lnTo>
                  <a:pt x="3931" y="1728"/>
                </a:lnTo>
                <a:lnTo>
                  <a:pt x="3906" y="1713"/>
                </a:lnTo>
                <a:lnTo>
                  <a:pt x="3909" y="1721"/>
                </a:lnTo>
                <a:lnTo>
                  <a:pt x="3906" y="1723"/>
                </a:lnTo>
                <a:lnTo>
                  <a:pt x="3905" y="1725"/>
                </a:lnTo>
                <a:lnTo>
                  <a:pt x="3911" y="1736"/>
                </a:lnTo>
                <a:lnTo>
                  <a:pt x="3916" y="1740"/>
                </a:lnTo>
                <a:lnTo>
                  <a:pt x="3921" y="1744"/>
                </a:lnTo>
                <a:lnTo>
                  <a:pt x="3926" y="1749"/>
                </a:lnTo>
                <a:lnTo>
                  <a:pt x="3930" y="1753"/>
                </a:lnTo>
                <a:lnTo>
                  <a:pt x="3915" y="1747"/>
                </a:lnTo>
                <a:lnTo>
                  <a:pt x="3912" y="1755"/>
                </a:lnTo>
                <a:lnTo>
                  <a:pt x="3911" y="1765"/>
                </a:lnTo>
                <a:lnTo>
                  <a:pt x="3898" y="1763"/>
                </a:lnTo>
                <a:lnTo>
                  <a:pt x="3891" y="1750"/>
                </a:lnTo>
                <a:lnTo>
                  <a:pt x="3896" y="1746"/>
                </a:lnTo>
                <a:lnTo>
                  <a:pt x="3902" y="1742"/>
                </a:lnTo>
                <a:lnTo>
                  <a:pt x="3894" y="1731"/>
                </a:lnTo>
                <a:lnTo>
                  <a:pt x="3879" y="1731"/>
                </a:lnTo>
                <a:lnTo>
                  <a:pt x="3865" y="1734"/>
                </a:lnTo>
                <a:lnTo>
                  <a:pt x="3849" y="1733"/>
                </a:lnTo>
                <a:lnTo>
                  <a:pt x="3834" y="1716"/>
                </a:lnTo>
                <a:lnTo>
                  <a:pt x="3831" y="1725"/>
                </a:lnTo>
                <a:lnTo>
                  <a:pt x="3828" y="1735"/>
                </a:lnTo>
                <a:lnTo>
                  <a:pt x="3822" y="1743"/>
                </a:lnTo>
                <a:lnTo>
                  <a:pt x="3808" y="1742"/>
                </a:lnTo>
                <a:lnTo>
                  <a:pt x="3791" y="1731"/>
                </a:lnTo>
                <a:lnTo>
                  <a:pt x="3780" y="1722"/>
                </a:lnTo>
                <a:lnTo>
                  <a:pt x="3772" y="1717"/>
                </a:lnTo>
                <a:lnTo>
                  <a:pt x="3767" y="1717"/>
                </a:lnTo>
                <a:lnTo>
                  <a:pt x="3755" y="1704"/>
                </a:lnTo>
                <a:lnTo>
                  <a:pt x="3750" y="1695"/>
                </a:lnTo>
                <a:lnTo>
                  <a:pt x="3746" y="1687"/>
                </a:lnTo>
                <a:lnTo>
                  <a:pt x="3739" y="1678"/>
                </a:lnTo>
                <a:lnTo>
                  <a:pt x="3736" y="1677"/>
                </a:lnTo>
                <a:lnTo>
                  <a:pt x="3734" y="1677"/>
                </a:lnTo>
                <a:lnTo>
                  <a:pt x="3734" y="1679"/>
                </a:lnTo>
                <a:lnTo>
                  <a:pt x="3734" y="1681"/>
                </a:lnTo>
                <a:lnTo>
                  <a:pt x="3739" y="1690"/>
                </a:lnTo>
                <a:lnTo>
                  <a:pt x="3745" y="1698"/>
                </a:lnTo>
                <a:lnTo>
                  <a:pt x="3751" y="1707"/>
                </a:lnTo>
                <a:lnTo>
                  <a:pt x="3755" y="1716"/>
                </a:lnTo>
                <a:lnTo>
                  <a:pt x="3744" y="1707"/>
                </a:lnTo>
                <a:lnTo>
                  <a:pt x="3737" y="1696"/>
                </a:lnTo>
                <a:lnTo>
                  <a:pt x="3729" y="1685"/>
                </a:lnTo>
                <a:lnTo>
                  <a:pt x="3721" y="1675"/>
                </a:lnTo>
                <a:lnTo>
                  <a:pt x="3715" y="1674"/>
                </a:lnTo>
                <a:lnTo>
                  <a:pt x="3722" y="1687"/>
                </a:lnTo>
                <a:lnTo>
                  <a:pt x="3730" y="1699"/>
                </a:lnTo>
                <a:lnTo>
                  <a:pt x="3724" y="1699"/>
                </a:lnTo>
                <a:lnTo>
                  <a:pt x="3719" y="1692"/>
                </a:lnTo>
                <a:lnTo>
                  <a:pt x="3714" y="1685"/>
                </a:lnTo>
                <a:lnTo>
                  <a:pt x="3706" y="1678"/>
                </a:lnTo>
                <a:lnTo>
                  <a:pt x="3698" y="1673"/>
                </a:lnTo>
                <a:lnTo>
                  <a:pt x="3700" y="1680"/>
                </a:lnTo>
                <a:lnTo>
                  <a:pt x="3704" y="1687"/>
                </a:lnTo>
                <a:lnTo>
                  <a:pt x="3712" y="1695"/>
                </a:lnTo>
                <a:lnTo>
                  <a:pt x="3721" y="1708"/>
                </a:lnTo>
                <a:lnTo>
                  <a:pt x="3713" y="1701"/>
                </a:lnTo>
                <a:lnTo>
                  <a:pt x="3713" y="1704"/>
                </a:lnTo>
                <a:lnTo>
                  <a:pt x="3713" y="1709"/>
                </a:lnTo>
                <a:lnTo>
                  <a:pt x="3704" y="1702"/>
                </a:lnTo>
                <a:lnTo>
                  <a:pt x="3697" y="1694"/>
                </a:lnTo>
                <a:lnTo>
                  <a:pt x="3696" y="1690"/>
                </a:lnTo>
                <a:lnTo>
                  <a:pt x="3696" y="1686"/>
                </a:lnTo>
                <a:lnTo>
                  <a:pt x="3688" y="1678"/>
                </a:lnTo>
                <a:lnTo>
                  <a:pt x="3680" y="1675"/>
                </a:lnTo>
                <a:lnTo>
                  <a:pt x="3685" y="1687"/>
                </a:lnTo>
                <a:lnTo>
                  <a:pt x="3695" y="1703"/>
                </a:lnTo>
                <a:lnTo>
                  <a:pt x="3701" y="1717"/>
                </a:lnTo>
                <a:lnTo>
                  <a:pt x="3707" y="1717"/>
                </a:lnTo>
                <a:lnTo>
                  <a:pt x="3719" y="1723"/>
                </a:lnTo>
                <a:lnTo>
                  <a:pt x="3731" y="1734"/>
                </a:lnTo>
                <a:lnTo>
                  <a:pt x="3742" y="1750"/>
                </a:lnTo>
                <a:lnTo>
                  <a:pt x="3730" y="1748"/>
                </a:lnTo>
                <a:lnTo>
                  <a:pt x="3718" y="1747"/>
                </a:lnTo>
                <a:lnTo>
                  <a:pt x="3709" y="1750"/>
                </a:lnTo>
                <a:lnTo>
                  <a:pt x="3707" y="1760"/>
                </a:lnTo>
                <a:lnTo>
                  <a:pt x="3716" y="1766"/>
                </a:lnTo>
                <a:lnTo>
                  <a:pt x="3721" y="1773"/>
                </a:lnTo>
                <a:lnTo>
                  <a:pt x="3706" y="1761"/>
                </a:lnTo>
                <a:lnTo>
                  <a:pt x="3695" y="1747"/>
                </a:lnTo>
                <a:lnTo>
                  <a:pt x="3684" y="1733"/>
                </a:lnTo>
                <a:lnTo>
                  <a:pt x="3670" y="1720"/>
                </a:lnTo>
                <a:lnTo>
                  <a:pt x="3674" y="1730"/>
                </a:lnTo>
                <a:lnTo>
                  <a:pt x="3664" y="1725"/>
                </a:lnTo>
                <a:lnTo>
                  <a:pt x="3652" y="1719"/>
                </a:lnTo>
                <a:lnTo>
                  <a:pt x="3650" y="1723"/>
                </a:lnTo>
                <a:lnTo>
                  <a:pt x="3661" y="1731"/>
                </a:lnTo>
                <a:lnTo>
                  <a:pt x="3672" y="1737"/>
                </a:lnTo>
                <a:lnTo>
                  <a:pt x="3683" y="1747"/>
                </a:lnTo>
                <a:lnTo>
                  <a:pt x="3697" y="1766"/>
                </a:lnTo>
                <a:lnTo>
                  <a:pt x="3686" y="1758"/>
                </a:lnTo>
                <a:lnTo>
                  <a:pt x="3676" y="1750"/>
                </a:lnTo>
                <a:lnTo>
                  <a:pt x="3666" y="1741"/>
                </a:lnTo>
                <a:lnTo>
                  <a:pt x="3656" y="1733"/>
                </a:lnTo>
                <a:lnTo>
                  <a:pt x="3676" y="1770"/>
                </a:lnTo>
                <a:lnTo>
                  <a:pt x="3662" y="1766"/>
                </a:lnTo>
                <a:lnTo>
                  <a:pt x="3655" y="1767"/>
                </a:lnTo>
                <a:lnTo>
                  <a:pt x="3648" y="1769"/>
                </a:lnTo>
                <a:lnTo>
                  <a:pt x="3635" y="1764"/>
                </a:lnTo>
                <a:lnTo>
                  <a:pt x="3630" y="1755"/>
                </a:lnTo>
                <a:lnTo>
                  <a:pt x="3634" y="1759"/>
                </a:lnTo>
                <a:lnTo>
                  <a:pt x="3640" y="1764"/>
                </a:lnTo>
                <a:lnTo>
                  <a:pt x="3640" y="1761"/>
                </a:lnTo>
                <a:lnTo>
                  <a:pt x="3630" y="1750"/>
                </a:lnTo>
                <a:lnTo>
                  <a:pt x="3619" y="1739"/>
                </a:lnTo>
                <a:lnTo>
                  <a:pt x="3625" y="1755"/>
                </a:lnTo>
                <a:lnTo>
                  <a:pt x="3627" y="1768"/>
                </a:lnTo>
                <a:lnTo>
                  <a:pt x="3625" y="1778"/>
                </a:lnTo>
                <a:lnTo>
                  <a:pt x="3615" y="1780"/>
                </a:lnTo>
                <a:lnTo>
                  <a:pt x="3606" y="1773"/>
                </a:lnTo>
                <a:lnTo>
                  <a:pt x="3600" y="1765"/>
                </a:lnTo>
                <a:lnTo>
                  <a:pt x="3593" y="1757"/>
                </a:lnTo>
                <a:lnTo>
                  <a:pt x="3584" y="1751"/>
                </a:lnTo>
                <a:lnTo>
                  <a:pt x="3577" y="1749"/>
                </a:lnTo>
                <a:lnTo>
                  <a:pt x="3573" y="1749"/>
                </a:lnTo>
                <a:lnTo>
                  <a:pt x="3574" y="1755"/>
                </a:lnTo>
                <a:lnTo>
                  <a:pt x="3584" y="1770"/>
                </a:lnTo>
                <a:lnTo>
                  <a:pt x="3573" y="1762"/>
                </a:lnTo>
                <a:lnTo>
                  <a:pt x="3564" y="1754"/>
                </a:lnTo>
                <a:lnTo>
                  <a:pt x="3556" y="1743"/>
                </a:lnTo>
                <a:lnTo>
                  <a:pt x="3548" y="1735"/>
                </a:lnTo>
                <a:lnTo>
                  <a:pt x="3546" y="1738"/>
                </a:lnTo>
                <a:lnTo>
                  <a:pt x="3545" y="1741"/>
                </a:lnTo>
                <a:lnTo>
                  <a:pt x="3544" y="1747"/>
                </a:lnTo>
                <a:lnTo>
                  <a:pt x="3543" y="1751"/>
                </a:lnTo>
                <a:lnTo>
                  <a:pt x="3535" y="1738"/>
                </a:lnTo>
                <a:lnTo>
                  <a:pt x="3529" y="1732"/>
                </a:lnTo>
                <a:lnTo>
                  <a:pt x="3521" y="1728"/>
                </a:lnTo>
                <a:lnTo>
                  <a:pt x="3510" y="1721"/>
                </a:lnTo>
                <a:lnTo>
                  <a:pt x="3516" y="1731"/>
                </a:lnTo>
                <a:lnTo>
                  <a:pt x="3515" y="1736"/>
                </a:lnTo>
                <a:lnTo>
                  <a:pt x="3510" y="1734"/>
                </a:lnTo>
                <a:lnTo>
                  <a:pt x="3502" y="1725"/>
                </a:lnTo>
                <a:lnTo>
                  <a:pt x="3514" y="1719"/>
                </a:lnTo>
                <a:lnTo>
                  <a:pt x="3531" y="1718"/>
                </a:lnTo>
                <a:lnTo>
                  <a:pt x="3549" y="1719"/>
                </a:lnTo>
                <a:lnTo>
                  <a:pt x="3567" y="1719"/>
                </a:lnTo>
                <a:lnTo>
                  <a:pt x="3558" y="1710"/>
                </a:lnTo>
                <a:lnTo>
                  <a:pt x="3551" y="1700"/>
                </a:lnTo>
                <a:lnTo>
                  <a:pt x="3545" y="1690"/>
                </a:lnTo>
                <a:lnTo>
                  <a:pt x="3537" y="1681"/>
                </a:lnTo>
                <a:lnTo>
                  <a:pt x="3518" y="1684"/>
                </a:lnTo>
                <a:lnTo>
                  <a:pt x="3496" y="1684"/>
                </a:lnTo>
                <a:lnTo>
                  <a:pt x="3485" y="1695"/>
                </a:lnTo>
                <a:lnTo>
                  <a:pt x="3502" y="1731"/>
                </a:lnTo>
                <a:lnTo>
                  <a:pt x="3498" y="1730"/>
                </a:lnTo>
                <a:lnTo>
                  <a:pt x="3491" y="1724"/>
                </a:lnTo>
                <a:lnTo>
                  <a:pt x="3483" y="1715"/>
                </a:lnTo>
                <a:lnTo>
                  <a:pt x="3472" y="1707"/>
                </a:lnTo>
                <a:lnTo>
                  <a:pt x="3474" y="1715"/>
                </a:lnTo>
                <a:lnTo>
                  <a:pt x="3472" y="1719"/>
                </a:lnTo>
                <a:lnTo>
                  <a:pt x="3468" y="1721"/>
                </a:lnTo>
                <a:lnTo>
                  <a:pt x="3465" y="1724"/>
                </a:lnTo>
                <a:lnTo>
                  <a:pt x="3472" y="1734"/>
                </a:lnTo>
                <a:lnTo>
                  <a:pt x="3474" y="1740"/>
                </a:lnTo>
                <a:lnTo>
                  <a:pt x="3477" y="1746"/>
                </a:lnTo>
                <a:lnTo>
                  <a:pt x="3484" y="1754"/>
                </a:lnTo>
                <a:lnTo>
                  <a:pt x="3491" y="1756"/>
                </a:lnTo>
                <a:lnTo>
                  <a:pt x="3497" y="1758"/>
                </a:lnTo>
                <a:lnTo>
                  <a:pt x="3500" y="1756"/>
                </a:lnTo>
                <a:lnTo>
                  <a:pt x="3497" y="1747"/>
                </a:lnTo>
                <a:lnTo>
                  <a:pt x="3492" y="1743"/>
                </a:lnTo>
                <a:lnTo>
                  <a:pt x="3487" y="1739"/>
                </a:lnTo>
                <a:lnTo>
                  <a:pt x="3482" y="1735"/>
                </a:lnTo>
                <a:lnTo>
                  <a:pt x="3479" y="1730"/>
                </a:lnTo>
                <a:lnTo>
                  <a:pt x="3485" y="1733"/>
                </a:lnTo>
                <a:lnTo>
                  <a:pt x="3487" y="1731"/>
                </a:lnTo>
                <a:lnTo>
                  <a:pt x="3490" y="1730"/>
                </a:lnTo>
                <a:lnTo>
                  <a:pt x="3497" y="1734"/>
                </a:lnTo>
                <a:lnTo>
                  <a:pt x="3508" y="1749"/>
                </a:lnTo>
                <a:lnTo>
                  <a:pt x="3520" y="1762"/>
                </a:lnTo>
                <a:lnTo>
                  <a:pt x="3533" y="1775"/>
                </a:lnTo>
                <a:lnTo>
                  <a:pt x="3543" y="1790"/>
                </a:lnTo>
                <a:lnTo>
                  <a:pt x="3538" y="1789"/>
                </a:lnTo>
                <a:lnTo>
                  <a:pt x="3532" y="1782"/>
                </a:lnTo>
                <a:lnTo>
                  <a:pt x="3524" y="1774"/>
                </a:lnTo>
                <a:lnTo>
                  <a:pt x="3513" y="1765"/>
                </a:lnTo>
                <a:lnTo>
                  <a:pt x="3516" y="1779"/>
                </a:lnTo>
                <a:lnTo>
                  <a:pt x="3504" y="1775"/>
                </a:lnTo>
                <a:lnTo>
                  <a:pt x="3496" y="1774"/>
                </a:lnTo>
                <a:lnTo>
                  <a:pt x="3513" y="1798"/>
                </a:lnTo>
                <a:lnTo>
                  <a:pt x="3510" y="1797"/>
                </a:lnTo>
                <a:lnTo>
                  <a:pt x="3508" y="1798"/>
                </a:lnTo>
                <a:lnTo>
                  <a:pt x="3508" y="1801"/>
                </a:lnTo>
                <a:lnTo>
                  <a:pt x="3511" y="1806"/>
                </a:lnTo>
                <a:lnTo>
                  <a:pt x="3502" y="1800"/>
                </a:lnTo>
                <a:lnTo>
                  <a:pt x="3493" y="1791"/>
                </a:lnTo>
                <a:lnTo>
                  <a:pt x="3486" y="1784"/>
                </a:lnTo>
                <a:lnTo>
                  <a:pt x="3484" y="1787"/>
                </a:lnTo>
                <a:lnTo>
                  <a:pt x="3492" y="1796"/>
                </a:lnTo>
                <a:lnTo>
                  <a:pt x="3500" y="1805"/>
                </a:lnTo>
                <a:lnTo>
                  <a:pt x="3494" y="1805"/>
                </a:lnTo>
                <a:lnTo>
                  <a:pt x="3488" y="1807"/>
                </a:lnTo>
                <a:lnTo>
                  <a:pt x="3482" y="1807"/>
                </a:lnTo>
                <a:lnTo>
                  <a:pt x="3473" y="1805"/>
                </a:lnTo>
                <a:lnTo>
                  <a:pt x="3482" y="1813"/>
                </a:lnTo>
                <a:lnTo>
                  <a:pt x="3482" y="1816"/>
                </a:lnTo>
                <a:lnTo>
                  <a:pt x="3481" y="1819"/>
                </a:lnTo>
                <a:lnTo>
                  <a:pt x="3487" y="1825"/>
                </a:lnTo>
                <a:lnTo>
                  <a:pt x="3489" y="1819"/>
                </a:lnTo>
                <a:lnTo>
                  <a:pt x="3496" y="1821"/>
                </a:lnTo>
                <a:lnTo>
                  <a:pt x="3506" y="1826"/>
                </a:lnTo>
                <a:lnTo>
                  <a:pt x="3516" y="1830"/>
                </a:lnTo>
                <a:lnTo>
                  <a:pt x="3509" y="1832"/>
                </a:lnTo>
                <a:lnTo>
                  <a:pt x="3508" y="1838"/>
                </a:lnTo>
                <a:lnTo>
                  <a:pt x="3509" y="1846"/>
                </a:lnTo>
                <a:lnTo>
                  <a:pt x="3508" y="1853"/>
                </a:lnTo>
                <a:lnTo>
                  <a:pt x="3503" y="1846"/>
                </a:lnTo>
                <a:lnTo>
                  <a:pt x="3498" y="1839"/>
                </a:lnTo>
                <a:lnTo>
                  <a:pt x="3492" y="1832"/>
                </a:lnTo>
                <a:lnTo>
                  <a:pt x="3484" y="1827"/>
                </a:lnTo>
                <a:lnTo>
                  <a:pt x="3485" y="1831"/>
                </a:lnTo>
                <a:lnTo>
                  <a:pt x="3487" y="1838"/>
                </a:lnTo>
                <a:lnTo>
                  <a:pt x="3495" y="1847"/>
                </a:lnTo>
                <a:lnTo>
                  <a:pt x="3503" y="1856"/>
                </a:lnTo>
                <a:lnTo>
                  <a:pt x="3510" y="1866"/>
                </a:lnTo>
                <a:lnTo>
                  <a:pt x="3519" y="1875"/>
                </a:lnTo>
                <a:lnTo>
                  <a:pt x="3519" y="1868"/>
                </a:lnTo>
                <a:lnTo>
                  <a:pt x="3525" y="1867"/>
                </a:lnTo>
                <a:lnTo>
                  <a:pt x="3529" y="1864"/>
                </a:lnTo>
                <a:lnTo>
                  <a:pt x="3525" y="1852"/>
                </a:lnTo>
                <a:lnTo>
                  <a:pt x="3535" y="1858"/>
                </a:lnTo>
                <a:lnTo>
                  <a:pt x="3543" y="1867"/>
                </a:lnTo>
                <a:lnTo>
                  <a:pt x="3551" y="1874"/>
                </a:lnTo>
                <a:lnTo>
                  <a:pt x="3559" y="1881"/>
                </a:lnTo>
                <a:lnTo>
                  <a:pt x="3556" y="1865"/>
                </a:lnTo>
                <a:lnTo>
                  <a:pt x="3550" y="1848"/>
                </a:lnTo>
                <a:lnTo>
                  <a:pt x="3552" y="1840"/>
                </a:lnTo>
                <a:lnTo>
                  <a:pt x="3571" y="1849"/>
                </a:lnTo>
                <a:lnTo>
                  <a:pt x="3578" y="1858"/>
                </a:lnTo>
                <a:lnTo>
                  <a:pt x="3579" y="1864"/>
                </a:lnTo>
                <a:lnTo>
                  <a:pt x="3581" y="1869"/>
                </a:lnTo>
                <a:lnTo>
                  <a:pt x="3592" y="1878"/>
                </a:lnTo>
                <a:lnTo>
                  <a:pt x="3583" y="1864"/>
                </a:lnTo>
                <a:lnTo>
                  <a:pt x="3580" y="1855"/>
                </a:lnTo>
                <a:lnTo>
                  <a:pt x="3580" y="1851"/>
                </a:lnTo>
                <a:lnTo>
                  <a:pt x="3584" y="1849"/>
                </a:lnTo>
                <a:lnTo>
                  <a:pt x="3591" y="1858"/>
                </a:lnTo>
                <a:lnTo>
                  <a:pt x="3594" y="1867"/>
                </a:lnTo>
                <a:lnTo>
                  <a:pt x="3598" y="1877"/>
                </a:lnTo>
                <a:lnTo>
                  <a:pt x="3611" y="1888"/>
                </a:lnTo>
                <a:lnTo>
                  <a:pt x="3604" y="1876"/>
                </a:lnTo>
                <a:lnTo>
                  <a:pt x="3601" y="1868"/>
                </a:lnTo>
                <a:lnTo>
                  <a:pt x="3595" y="1856"/>
                </a:lnTo>
                <a:lnTo>
                  <a:pt x="3581" y="1837"/>
                </a:lnTo>
                <a:lnTo>
                  <a:pt x="3596" y="1849"/>
                </a:lnTo>
                <a:lnTo>
                  <a:pt x="3601" y="1859"/>
                </a:lnTo>
                <a:lnTo>
                  <a:pt x="3607" y="1870"/>
                </a:lnTo>
                <a:lnTo>
                  <a:pt x="3622" y="1883"/>
                </a:lnTo>
                <a:lnTo>
                  <a:pt x="3615" y="1868"/>
                </a:lnTo>
                <a:lnTo>
                  <a:pt x="3614" y="1862"/>
                </a:lnTo>
                <a:lnTo>
                  <a:pt x="3611" y="1856"/>
                </a:lnTo>
                <a:lnTo>
                  <a:pt x="3597" y="1842"/>
                </a:lnTo>
                <a:lnTo>
                  <a:pt x="3617" y="1855"/>
                </a:lnTo>
                <a:lnTo>
                  <a:pt x="3626" y="1859"/>
                </a:lnTo>
                <a:lnTo>
                  <a:pt x="3624" y="1852"/>
                </a:lnTo>
                <a:lnTo>
                  <a:pt x="3610" y="1836"/>
                </a:lnTo>
                <a:lnTo>
                  <a:pt x="3615" y="1838"/>
                </a:lnTo>
                <a:lnTo>
                  <a:pt x="3619" y="1840"/>
                </a:lnTo>
                <a:lnTo>
                  <a:pt x="3620" y="1838"/>
                </a:lnTo>
                <a:lnTo>
                  <a:pt x="3617" y="1833"/>
                </a:lnTo>
                <a:lnTo>
                  <a:pt x="3626" y="1842"/>
                </a:lnTo>
                <a:lnTo>
                  <a:pt x="3637" y="1853"/>
                </a:lnTo>
                <a:lnTo>
                  <a:pt x="3647" y="1862"/>
                </a:lnTo>
                <a:lnTo>
                  <a:pt x="3651" y="1861"/>
                </a:lnTo>
                <a:lnTo>
                  <a:pt x="3644" y="1851"/>
                </a:lnTo>
                <a:lnTo>
                  <a:pt x="3637" y="1842"/>
                </a:lnTo>
                <a:lnTo>
                  <a:pt x="3629" y="1833"/>
                </a:lnTo>
                <a:lnTo>
                  <a:pt x="3622" y="1823"/>
                </a:lnTo>
                <a:lnTo>
                  <a:pt x="3625" y="1820"/>
                </a:lnTo>
                <a:lnTo>
                  <a:pt x="3629" y="1817"/>
                </a:lnTo>
                <a:lnTo>
                  <a:pt x="3637" y="1818"/>
                </a:lnTo>
                <a:lnTo>
                  <a:pt x="3648" y="1830"/>
                </a:lnTo>
                <a:lnTo>
                  <a:pt x="3641" y="1827"/>
                </a:lnTo>
                <a:lnTo>
                  <a:pt x="3639" y="1829"/>
                </a:lnTo>
                <a:lnTo>
                  <a:pt x="3637" y="1832"/>
                </a:lnTo>
                <a:lnTo>
                  <a:pt x="3633" y="1832"/>
                </a:lnTo>
                <a:lnTo>
                  <a:pt x="3651" y="1838"/>
                </a:lnTo>
                <a:lnTo>
                  <a:pt x="3662" y="1837"/>
                </a:lnTo>
                <a:lnTo>
                  <a:pt x="3676" y="1842"/>
                </a:lnTo>
                <a:lnTo>
                  <a:pt x="3702" y="1869"/>
                </a:lnTo>
                <a:lnTo>
                  <a:pt x="3702" y="1859"/>
                </a:lnTo>
                <a:lnTo>
                  <a:pt x="3708" y="1859"/>
                </a:lnTo>
                <a:lnTo>
                  <a:pt x="3716" y="1859"/>
                </a:lnTo>
                <a:lnTo>
                  <a:pt x="3714" y="1850"/>
                </a:lnTo>
                <a:lnTo>
                  <a:pt x="3705" y="1847"/>
                </a:lnTo>
                <a:lnTo>
                  <a:pt x="3695" y="1842"/>
                </a:lnTo>
                <a:lnTo>
                  <a:pt x="3689" y="1841"/>
                </a:lnTo>
                <a:lnTo>
                  <a:pt x="3695" y="1853"/>
                </a:lnTo>
                <a:lnTo>
                  <a:pt x="3673" y="1837"/>
                </a:lnTo>
                <a:lnTo>
                  <a:pt x="3662" y="1816"/>
                </a:lnTo>
                <a:lnTo>
                  <a:pt x="3674" y="1823"/>
                </a:lnTo>
                <a:lnTo>
                  <a:pt x="3683" y="1827"/>
                </a:lnTo>
                <a:lnTo>
                  <a:pt x="3693" y="1830"/>
                </a:lnTo>
                <a:lnTo>
                  <a:pt x="3705" y="1834"/>
                </a:lnTo>
                <a:lnTo>
                  <a:pt x="3713" y="1844"/>
                </a:lnTo>
                <a:lnTo>
                  <a:pt x="3720" y="1853"/>
                </a:lnTo>
                <a:lnTo>
                  <a:pt x="3728" y="1862"/>
                </a:lnTo>
                <a:lnTo>
                  <a:pt x="3738" y="1871"/>
                </a:lnTo>
                <a:lnTo>
                  <a:pt x="3735" y="1857"/>
                </a:lnTo>
                <a:lnTo>
                  <a:pt x="3743" y="1855"/>
                </a:lnTo>
                <a:lnTo>
                  <a:pt x="3755" y="1860"/>
                </a:lnTo>
                <a:lnTo>
                  <a:pt x="3765" y="1864"/>
                </a:lnTo>
                <a:lnTo>
                  <a:pt x="3755" y="1849"/>
                </a:lnTo>
                <a:lnTo>
                  <a:pt x="3750" y="1839"/>
                </a:lnTo>
                <a:lnTo>
                  <a:pt x="3745" y="1829"/>
                </a:lnTo>
                <a:lnTo>
                  <a:pt x="3732" y="1814"/>
                </a:lnTo>
                <a:lnTo>
                  <a:pt x="3734" y="1814"/>
                </a:lnTo>
                <a:lnTo>
                  <a:pt x="3735" y="1814"/>
                </a:lnTo>
                <a:lnTo>
                  <a:pt x="3734" y="1811"/>
                </a:lnTo>
                <a:lnTo>
                  <a:pt x="3732" y="1807"/>
                </a:lnTo>
                <a:lnTo>
                  <a:pt x="3748" y="1822"/>
                </a:lnTo>
                <a:lnTo>
                  <a:pt x="3760" y="1832"/>
                </a:lnTo>
                <a:lnTo>
                  <a:pt x="3770" y="1841"/>
                </a:lnTo>
                <a:lnTo>
                  <a:pt x="3781" y="1855"/>
                </a:lnTo>
                <a:lnTo>
                  <a:pt x="3781" y="1849"/>
                </a:lnTo>
                <a:lnTo>
                  <a:pt x="3773" y="1837"/>
                </a:lnTo>
                <a:lnTo>
                  <a:pt x="3763" y="1823"/>
                </a:lnTo>
                <a:lnTo>
                  <a:pt x="3751" y="1811"/>
                </a:lnTo>
                <a:lnTo>
                  <a:pt x="3763" y="1812"/>
                </a:lnTo>
                <a:lnTo>
                  <a:pt x="3769" y="1807"/>
                </a:lnTo>
                <a:lnTo>
                  <a:pt x="3775" y="1806"/>
                </a:lnTo>
                <a:lnTo>
                  <a:pt x="3789" y="1825"/>
                </a:lnTo>
                <a:lnTo>
                  <a:pt x="3794" y="1826"/>
                </a:lnTo>
                <a:lnTo>
                  <a:pt x="3798" y="1823"/>
                </a:lnTo>
                <a:lnTo>
                  <a:pt x="3805" y="1826"/>
                </a:lnTo>
                <a:lnTo>
                  <a:pt x="3817" y="1838"/>
                </a:lnTo>
                <a:lnTo>
                  <a:pt x="3815" y="1840"/>
                </a:lnTo>
                <a:lnTo>
                  <a:pt x="3811" y="1839"/>
                </a:lnTo>
                <a:lnTo>
                  <a:pt x="3809" y="1841"/>
                </a:lnTo>
                <a:lnTo>
                  <a:pt x="3811" y="1847"/>
                </a:lnTo>
                <a:lnTo>
                  <a:pt x="3826" y="1858"/>
                </a:lnTo>
                <a:lnTo>
                  <a:pt x="3830" y="1856"/>
                </a:lnTo>
                <a:lnTo>
                  <a:pt x="3832" y="1852"/>
                </a:lnTo>
                <a:lnTo>
                  <a:pt x="3838" y="1853"/>
                </a:lnTo>
                <a:lnTo>
                  <a:pt x="3843" y="1864"/>
                </a:lnTo>
                <a:lnTo>
                  <a:pt x="3847" y="1867"/>
                </a:lnTo>
                <a:lnTo>
                  <a:pt x="3849" y="1871"/>
                </a:lnTo>
                <a:lnTo>
                  <a:pt x="3853" y="1874"/>
                </a:lnTo>
                <a:lnTo>
                  <a:pt x="3855" y="1878"/>
                </a:lnTo>
                <a:lnTo>
                  <a:pt x="3848" y="1874"/>
                </a:lnTo>
                <a:lnTo>
                  <a:pt x="3841" y="1869"/>
                </a:lnTo>
                <a:lnTo>
                  <a:pt x="3836" y="1867"/>
                </a:lnTo>
                <a:lnTo>
                  <a:pt x="3835" y="1868"/>
                </a:lnTo>
                <a:lnTo>
                  <a:pt x="3838" y="1873"/>
                </a:lnTo>
                <a:lnTo>
                  <a:pt x="3841" y="1878"/>
                </a:lnTo>
                <a:lnTo>
                  <a:pt x="3844" y="1883"/>
                </a:lnTo>
                <a:lnTo>
                  <a:pt x="3849" y="1887"/>
                </a:lnTo>
                <a:lnTo>
                  <a:pt x="3858" y="1888"/>
                </a:lnTo>
                <a:lnTo>
                  <a:pt x="3865" y="1887"/>
                </a:lnTo>
                <a:lnTo>
                  <a:pt x="3865" y="1879"/>
                </a:lnTo>
                <a:lnTo>
                  <a:pt x="3852" y="1859"/>
                </a:lnTo>
                <a:lnTo>
                  <a:pt x="3865" y="1862"/>
                </a:lnTo>
                <a:lnTo>
                  <a:pt x="3875" y="1862"/>
                </a:lnTo>
                <a:lnTo>
                  <a:pt x="3882" y="1858"/>
                </a:lnTo>
                <a:lnTo>
                  <a:pt x="3884" y="1849"/>
                </a:lnTo>
                <a:lnTo>
                  <a:pt x="3872" y="1839"/>
                </a:lnTo>
                <a:lnTo>
                  <a:pt x="3862" y="1828"/>
                </a:lnTo>
                <a:lnTo>
                  <a:pt x="3852" y="1816"/>
                </a:lnTo>
                <a:lnTo>
                  <a:pt x="3843" y="1804"/>
                </a:lnTo>
                <a:lnTo>
                  <a:pt x="3861" y="1821"/>
                </a:lnTo>
                <a:lnTo>
                  <a:pt x="3862" y="1819"/>
                </a:lnTo>
                <a:lnTo>
                  <a:pt x="3860" y="1811"/>
                </a:lnTo>
                <a:lnTo>
                  <a:pt x="3868" y="1811"/>
                </a:lnTo>
                <a:lnTo>
                  <a:pt x="3878" y="1828"/>
                </a:lnTo>
                <a:lnTo>
                  <a:pt x="3883" y="1838"/>
                </a:lnTo>
                <a:lnTo>
                  <a:pt x="3888" y="1848"/>
                </a:lnTo>
                <a:lnTo>
                  <a:pt x="3901" y="1861"/>
                </a:lnTo>
                <a:lnTo>
                  <a:pt x="3911" y="1860"/>
                </a:lnTo>
                <a:lnTo>
                  <a:pt x="3923" y="1859"/>
                </a:lnTo>
                <a:lnTo>
                  <a:pt x="3929" y="1853"/>
                </a:lnTo>
                <a:lnTo>
                  <a:pt x="3925" y="1836"/>
                </a:lnTo>
                <a:lnTo>
                  <a:pt x="3949" y="1849"/>
                </a:lnTo>
                <a:lnTo>
                  <a:pt x="3964" y="1850"/>
                </a:lnTo>
                <a:lnTo>
                  <a:pt x="3979" y="1851"/>
                </a:lnTo>
                <a:lnTo>
                  <a:pt x="4001" y="1862"/>
                </a:lnTo>
                <a:lnTo>
                  <a:pt x="4004" y="1869"/>
                </a:lnTo>
                <a:lnTo>
                  <a:pt x="4005" y="1872"/>
                </a:lnTo>
                <a:lnTo>
                  <a:pt x="4005" y="1874"/>
                </a:lnTo>
                <a:lnTo>
                  <a:pt x="4009" y="1879"/>
                </a:lnTo>
                <a:lnTo>
                  <a:pt x="4020" y="1886"/>
                </a:lnTo>
                <a:lnTo>
                  <a:pt x="4031" y="1898"/>
                </a:lnTo>
                <a:lnTo>
                  <a:pt x="4041" y="1908"/>
                </a:lnTo>
                <a:lnTo>
                  <a:pt x="4045" y="1907"/>
                </a:lnTo>
                <a:lnTo>
                  <a:pt x="4038" y="1897"/>
                </a:lnTo>
                <a:lnTo>
                  <a:pt x="4029" y="1888"/>
                </a:lnTo>
                <a:lnTo>
                  <a:pt x="4020" y="1880"/>
                </a:lnTo>
                <a:lnTo>
                  <a:pt x="4012" y="1871"/>
                </a:lnTo>
                <a:lnTo>
                  <a:pt x="4009" y="1857"/>
                </a:lnTo>
                <a:lnTo>
                  <a:pt x="4013" y="1852"/>
                </a:lnTo>
                <a:lnTo>
                  <a:pt x="4019" y="1849"/>
                </a:lnTo>
                <a:lnTo>
                  <a:pt x="4023" y="1845"/>
                </a:lnTo>
                <a:lnTo>
                  <a:pt x="4012" y="1837"/>
                </a:lnTo>
                <a:lnTo>
                  <a:pt x="4002" y="1830"/>
                </a:lnTo>
                <a:lnTo>
                  <a:pt x="3992" y="1820"/>
                </a:lnTo>
                <a:lnTo>
                  <a:pt x="3984" y="1811"/>
                </a:lnTo>
                <a:lnTo>
                  <a:pt x="3989" y="1810"/>
                </a:lnTo>
                <a:lnTo>
                  <a:pt x="3996" y="1811"/>
                </a:lnTo>
                <a:lnTo>
                  <a:pt x="4002" y="1811"/>
                </a:lnTo>
                <a:lnTo>
                  <a:pt x="4004" y="1808"/>
                </a:lnTo>
                <a:lnTo>
                  <a:pt x="4016" y="1821"/>
                </a:lnTo>
                <a:lnTo>
                  <a:pt x="4028" y="1835"/>
                </a:lnTo>
                <a:lnTo>
                  <a:pt x="4015" y="1826"/>
                </a:lnTo>
                <a:lnTo>
                  <a:pt x="4006" y="1820"/>
                </a:lnTo>
                <a:lnTo>
                  <a:pt x="4000" y="1820"/>
                </a:lnTo>
                <a:lnTo>
                  <a:pt x="3999" y="1825"/>
                </a:lnTo>
                <a:lnTo>
                  <a:pt x="4008" y="1828"/>
                </a:lnTo>
                <a:lnTo>
                  <a:pt x="4013" y="1830"/>
                </a:lnTo>
                <a:lnTo>
                  <a:pt x="4018" y="1835"/>
                </a:lnTo>
                <a:lnTo>
                  <a:pt x="4028" y="1848"/>
                </a:lnTo>
                <a:lnTo>
                  <a:pt x="4038" y="1847"/>
                </a:lnTo>
                <a:lnTo>
                  <a:pt x="4049" y="1849"/>
                </a:lnTo>
                <a:lnTo>
                  <a:pt x="4059" y="1850"/>
                </a:lnTo>
                <a:lnTo>
                  <a:pt x="4067" y="1848"/>
                </a:lnTo>
                <a:lnTo>
                  <a:pt x="4076" y="1861"/>
                </a:lnTo>
                <a:lnTo>
                  <a:pt x="4089" y="1875"/>
                </a:lnTo>
                <a:lnTo>
                  <a:pt x="4101" y="1884"/>
                </a:lnTo>
                <a:lnTo>
                  <a:pt x="4109" y="1887"/>
                </a:lnTo>
                <a:lnTo>
                  <a:pt x="4112" y="1894"/>
                </a:lnTo>
                <a:lnTo>
                  <a:pt x="4105" y="1891"/>
                </a:lnTo>
                <a:lnTo>
                  <a:pt x="4097" y="1887"/>
                </a:lnTo>
                <a:lnTo>
                  <a:pt x="4098" y="1892"/>
                </a:lnTo>
                <a:lnTo>
                  <a:pt x="4114" y="1907"/>
                </a:lnTo>
                <a:lnTo>
                  <a:pt x="4126" y="1913"/>
                </a:lnTo>
                <a:lnTo>
                  <a:pt x="4132" y="1909"/>
                </a:lnTo>
                <a:lnTo>
                  <a:pt x="4125" y="1891"/>
                </a:lnTo>
                <a:lnTo>
                  <a:pt x="4112" y="1881"/>
                </a:lnTo>
                <a:lnTo>
                  <a:pt x="4105" y="1875"/>
                </a:lnTo>
                <a:lnTo>
                  <a:pt x="4101" y="1870"/>
                </a:lnTo>
                <a:lnTo>
                  <a:pt x="4095" y="1860"/>
                </a:lnTo>
                <a:lnTo>
                  <a:pt x="4090" y="1861"/>
                </a:lnTo>
                <a:lnTo>
                  <a:pt x="4094" y="1869"/>
                </a:lnTo>
                <a:lnTo>
                  <a:pt x="4096" y="1876"/>
                </a:lnTo>
                <a:lnTo>
                  <a:pt x="4087" y="1872"/>
                </a:lnTo>
                <a:lnTo>
                  <a:pt x="4084" y="1865"/>
                </a:lnTo>
                <a:lnTo>
                  <a:pt x="4084" y="1860"/>
                </a:lnTo>
                <a:lnTo>
                  <a:pt x="4081" y="1854"/>
                </a:lnTo>
                <a:lnTo>
                  <a:pt x="4075" y="1844"/>
                </a:lnTo>
                <a:lnTo>
                  <a:pt x="4085" y="1845"/>
                </a:lnTo>
                <a:lnTo>
                  <a:pt x="4094" y="1847"/>
                </a:lnTo>
                <a:lnTo>
                  <a:pt x="4102" y="1849"/>
                </a:lnTo>
                <a:lnTo>
                  <a:pt x="4110" y="1850"/>
                </a:lnTo>
                <a:lnTo>
                  <a:pt x="4117" y="1849"/>
                </a:lnTo>
                <a:lnTo>
                  <a:pt x="4120" y="1846"/>
                </a:lnTo>
                <a:lnTo>
                  <a:pt x="4120" y="1840"/>
                </a:lnTo>
                <a:lnTo>
                  <a:pt x="4116" y="1830"/>
                </a:lnTo>
                <a:lnTo>
                  <a:pt x="4126" y="1837"/>
                </a:lnTo>
                <a:lnTo>
                  <a:pt x="4135" y="1844"/>
                </a:lnTo>
                <a:lnTo>
                  <a:pt x="4142" y="1852"/>
                </a:lnTo>
                <a:lnTo>
                  <a:pt x="4152" y="1858"/>
                </a:lnTo>
                <a:lnTo>
                  <a:pt x="4151" y="1855"/>
                </a:lnTo>
                <a:lnTo>
                  <a:pt x="4151" y="1852"/>
                </a:lnTo>
                <a:lnTo>
                  <a:pt x="4148" y="1845"/>
                </a:lnTo>
                <a:lnTo>
                  <a:pt x="4141" y="1837"/>
                </a:lnTo>
                <a:lnTo>
                  <a:pt x="4136" y="1831"/>
                </a:lnTo>
                <a:lnTo>
                  <a:pt x="4140" y="1832"/>
                </a:lnTo>
                <a:lnTo>
                  <a:pt x="4161" y="1844"/>
                </a:lnTo>
                <a:lnTo>
                  <a:pt x="4179" y="1848"/>
                </a:lnTo>
                <a:lnTo>
                  <a:pt x="4186" y="1841"/>
                </a:lnTo>
                <a:lnTo>
                  <a:pt x="4176" y="1819"/>
                </a:lnTo>
                <a:lnTo>
                  <a:pt x="4185" y="1826"/>
                </a:lnTo>
                <a:lnTo>
                  <a:pt x="4190" y="1833"/>
                </a:lnTo>
                <a:lnTo>
                  <a:pt x="4195" y="1841"/>
                </a:lnTo>
                <a:lnTo>
                  <a:pt x="4201" y="1847"/>
                </a:lnTo>
                <a:lnTo>
                  <a:pt x="4202" y="1845"/>
                </a:lnTo>
                <a:lnTo>
                  <a:pt x="4206" y="1847"/>
                </a:lnTo>
                <a:lnTo>
                  <a:pt x="4213" y="1852"/>
                </a:lnTo>
                <a:lnTo>
                  <a:pt x="4220" y="1857"/>
                </a:lnTo>
                <a:lnTo>
                  <a:pt x="4214" y="1846"/>
                </a:lnTo>
                <a:lnTo>
                  <a:pt x="4215" y="1845"/>
                </a:lnTo>
                <a:lnTo>
                  <a:pt x="4223" y="1849"/>
                </a:lnTo>
                <a:lnTo>
                  <a:pt x="4234" y="1857"/>
                </a:lnTo>
                <a:lnTo>
                  <a:pt x="4227" y="1847"/>
                </a:lnTo>
                <a:lnTo>
                  <a:pt x="4220" y="1838"/>
                </a:lnTo>
                <a:lnTo>
                  <a:pt x="4229" y="1843"/>
                </a:lnTo>
                <a:lnTo>
                  <a:pt x="4234" y="1844"/>
                </a:lnTo>
                <a:lnTo>
                  <a:pt x="4238" y="1844"/>
                </a:lnTo>
                <a:lnTo>
                  <a:pt x="4247" y="1850"/>
                </a:lnTo>
                <a:lnTo>
                  <a:pt x="4251" y="1856"/>
                </a:lnTo>
                <a:lnTo>
                  <a:pt x="4255" y="1862"/>
                </a:lnTo>
                <a:lnTo>
                  <a:pt x="4260" y="1868"/>
                </a:lnTo>
                <a:lnTo>
                  <a:pt x="4266" y="1874"/>
                </a:lnTo>
                <a:lnTo>
                  <a:pt x="4266" y="1867"/>
                </a:lnTo>
                <a:lnTo>
                  <a:pt x="4266" y="1860"/>
                </a:lnTo>
                <a:lnTo>
                  <a:pt x="4256" y="1854"/>
                </a:lnTo>
                <a:lnTo>
                  <a:pt x="4247" y="1850"/>
                </a:lnTo>
                <a:lnTo>
                  <a:pt x="4248" y="1845"/>
                </a:lnTo>
                <a:lnTo>
                  <a:pt x="4250" y="1841"/>
                </a:lnTo>
                <a:lnTo>
                  <a:pt x="4250" y="1837"/>
                </a:lnTo>
                <a:lnTo>
                  <a:pt x="4247" y="1830"/>
                </a:lnTo>
                <a:lnTo>
                  <a:pt x="4259" y="1844"/>
                </a:lnTo>
                <a:lnTo>
                  <a:pt x="4266" y="1845"/>
                </a:lnTo>
                <a:lnTo>
                  <a:pt x="4276" y="1847"/>
                </a:lnTo>
                <a:lnTo>
                  <a:pt x="4291" y="1860"/>
                </a:lnTo>
                <a:lnTo>
                  <a:pt x="4296" y="1848"/>
                </a:lnTo>
                <a:lnTo>
                  <a:pt x="4308" y="1844"/>
                </a:lnTo>
                <a:lnTo>
                  <a:pt x="4328" y="1848"/>
                </a:lnTo>
                <a:lnTo>
                  <a:pt x="4355" y="1859"/>
                </a:lnTo>
                <a:lnTo>
                  <a:pt x="4350" y="1849"/>
                </a:lnTo>
                <a:lnTo>
                  <a:pt x="4350" y="1847"/>
                </a:lnTo>
                <a:lnTo>
                  <a:pt x="4356" y="1852"/>
                </a:lnTo>
                <a:lnTo>
                  <a:pt x="4367" y="1860"/>
                </a:lnTo>
                <a:lnTo>
                  <a:pt x="4369" y="1849"/>
                </a:lnTo>
                <a:lnTo>
                  <a:pt x="4377" y="1844"/>
                </a:lnTo>
                <a:lnTo>
                  <a:pt x="4391" y="1845"/>
                </a:lnTo>
                <a:lnTo>
                  <a:pt x="4411" y="1857"/>
                </a:lnTo>
                <a:lnTo>
                  <a:pt x="4407" y="1844"/>
                </a:lnTo>
                <a:lnTo>
                  <a:pt x="4422" y="1847"/>
                </a:lnTo>
                <a:lnTo>
                  <a:pt x="4442" y="1858"/>
                </a:lnTo>
                <a:lnTo>
                  <a:pt x="4460" y="1871"/>
                </a:lnTo>
                <a:lnTo>
                  <a:pt x="4456" y="1871"/>
                </a:lnTo>
                <a:lnTo>
                  <a:pt x="4454" y="1874"/>
                </a:lnTo>
                <a:lnTo>
                  <a:pt x="4455" y="1878"/>
                </a:lnTo>
                <a:lnTo>
                  <a:pt x="4462" y="1883"/>
                </a:lnTo>
                <a:lnTo>
                  <a:pt x="4468" y="1885"/>
                </a:lnTo>
                <a:lnTo>
                  <a:pt x="4472" y="1885"/>
                </a:lnTo>
                <a:lnTo>
                  <a:pt x="4474" y="1882"/>
                </a:lnTo>
                <a:lnTo>
                  <a:pt x="4474" y="1876"/>
                </a:lnTo>
                <a:lnTo>
                  <a:pt x="4468" y="1873"/>
                </a:lnTo>
                <a:lnTo>
                  <a:pt x="4464" y="1869"/>
                </a:lnTo>
                <a:lnTo>
                  <a:pt x="4460" y="1864"/>
                </a:lnTo>
                <a:lnTo>
                  <a:pt x="4456" y="1858"/>
                </a:lnTo>
                <a:lnTo>
                  <a:pt x="4465" y="1858"/>
                </a:lnTo>
                <a:lnTo>
                  <a:pt x="4469" y="1854"/>
                </a:lnTo>
                <a:lnTo>
                  <a:pt x="4471" y="1848"/>
                </a:lnTo>
                <a:lnTo>
                  <a:pt x="4473" y="1842"/>
                </a:lnTo>
                <a:lnTo>
                  <a:pt x="4483" y="1870"/>
                </a:lnTo>
                <a:lnTo>
                  <a:pt x="4493" y="1891"/>
                </a:lnTo>
                <a:lnTo>
                  <a:pt x="4494" y="1900"/>
                </a:lnTo>
                <a:lnTo>
                  <a:pt x="4478" y="1894"/>
                </a:lnTo>
                <a:lnTo>
                  <a:pt x="4480" y="1906"/>
                </a:lnTo>
                <a:lnTo>
                  <a:pt x="4476" y="1911"/>
                </a:lnTo>
                <a:lnTo>
                  <a:pt x="4471" y="1916"/>
                </a:lnTo>
                <a:lnTo>
                  <a:pt x="4471" y="1925"/>
                </a:lnTo>
                <a:lnTo>
                  <a:pt x="4460" y="1918"/>
                </a:lnTo>
                <a:lnTo>
                  <a:pt x="4450" y="1910"/>
                </a:lnTo>
                <a:lnTo>
                  <a:pt x="4442" y="1904"/>
                </a:lnTo>
                <a:lnTo>
                  <a:pt x="4437" y="1904"/>
                </a:lnTo>
                <a:lnTo>
                  <a:pt x="4434" y="1896"/>
                </a:lnTo>
                <a:lnTo>
                  <a:pt x="4435" y="1893"/>
                </a:lnTo>
                <a:lnTo>
                  <a:pt x="4434" y="1889"/>
                </a:lnTo>
                <a:lnTo>
                  <a:pt x="4427" y="1882"/>
                </a:lnTo>
                <a:lnTo>
                  <a:pt x="4417" y="1889"/>
                </a:lnTo>
                <a:lnTo>
                  <a:pt x="4409" y="1898"/>
                </a:lnTo>
                <a:lnTo>
                  <a:pt x="4408" y="1912"/>
                </a:lnTo>
                <a:lnTo>
                  <a:pt x="4419" y="1933"/>
                </a:lnTo>
                <a:lnTo>
                  <a:pt x="4407" y="1925"/>
                </a:lnTo>
                <a:lnTo>
                  <a:pt x="4398" y="1915"/>
                </a:lnTo>
                <a:lnTo>
                  <a:pt x="4389" y="1905"/>
                </a:lnTo>
                <a:lnTo>
                  <a:pt x="4378" y="1895"/>
                </a:lnTo>
                <a:lnTo>
                  <a:pt x="4384" y="1912"/>
                </a:lnTo>
                <a:lnTo>
                  <a:pt x="4376" y="1913"/>
                </a:lnTo>
                <a:lnTo>
                  <a:pt x="4362" y="1909"/>
                </a:lnTo>
                <a:lnTo>
                  <a:pt x="4354" y="1908"/>
                </a:lnTo>
                <a:lnTo>
                  <a:pt x="4356" y="1905"/>
                </a:lnTo>
                <a:lnTo>
                  <a:pt x="4356" y="1899"/>
                </a:lnTo>
                <a:lnTo>
                  <a:pt x="4353" y="1892"/>
                </a:lnTo>
                <a:lnTo>
                  <a:pt x="4349" y="1883"/>
                </a:lnTo>
                <a:lnTo>
                  <a:pt x="4365" y="1892"/>
                </a:lnTo>
                <a:lnTo>
                  <a:pt x="4372" y="1892"/>
                </a:lnTo>
                <a:lnTo>
                  <a:pt x="4372" y="1885"/>
                </a:lnTo>
                <a:lnTo>
                  <a:pt x="4360" y="1871"/>
                </a:lnTo>
                <a:lnTo>
                  <a:pt x="4347" y="1866"/>
                </a:lnTo>
                <a:lnTo>
                  <a:pt x="4339" y="1868"/>
                </a:lnTo>
                <a:lnTo>
                  <a:pt x="4332" y="1870"/>
                </a:lnTo>
                <a:lnTo>
                  <a:pt x="4319" y="1866"/>
                </a:lnTo>
                <a:lnTo>
                  <a:pt x="4327" y="1882"/>
                </a:lnTo>
                <a:lnTo>
                  <a:pt x="4336" y="1888"/>
                </a:lnTo>
                <a:lnTo>
                  <a:pt x="4341" y="1890"/>
                </a:lnTo>
                <a:lnTo>
                  <a:pt x="4344" y="1890"/>
                </a:lnTo>
                <a:lnTo>
                  <a:pt x="4349" y="1896"/>
                </a:lnTo>
                <a:lnTo>
                  <a:pt x="4345" y="1895"/>
                </a:lnTo>
                <a:lnTo>
                  <a:pt x="4348" y="1902"/>
                </a:lnTo>
                <a:lnTo>
                  <a:pt x="4353" y="1912"/>
                </a:lnTo>
                <a:lnTo>
                  <a:pt x="4357" y="1919"/>
                </a:lnTo>
                <a:lnTo>
                  <a:pt x="4341" y="1912"/>
                </a:lnTo>
                <a:lnTo>
                  <a:pt x="4344" y="1924"/>
                </a:lnTo>
                <a:lnTo>
                  <a:pt x="4351" y="1940"/>
                </a:lnTo>
                <a:lnTo>
                  <a:pt x="4346" y="1946"/>
                </a:lnTo>
                <a:lnTo>
                  <a:pt x="4340" y="1935"/>
                </a:lnTo>
                <a:lnTo>
                  <a:pt x="4339" y="1929"/>
                </a:lnTo>
                <a:lnTo>
                  <a:pt x="4338" y="1924"/>
                </a:lnTo>
                <a:lnTo>
                  <a:pt x="4332" y="1919"/>
                </a:lnTo>
                <a:lnTo>
                  <a:pt x="4326" y="1921"/>
                </a:lnTo>
                <a:lnTo>
                  <a:pt x="4318" y="1923"/>
                </a:lnTo>
                <a:lnTo>
                  <a:pt x="4311" y="1926"/>
                </a:lnTo>
                <a:lnTo>
                  <a:pt x="4307" y="1931"/>
                </a:lnTo>
                <a:lnTo>
                  <a:pt x="4292" y="1920"/>
                </a:lnTo>
                <a:lnTo>
                  <a:pt x="4278" y="1908"/>
                </a:lnTo>
                <a:lnTo>
                  <a:pt x="4283" y="1924"/>
                </a:lnTo>
                <a:lnTo>
                  <a:pt x="4286" y="1936"/>
                </a:lnTo>
                <a:lnTo>
                  <a:pt x="4276" y="1924"/>
                </a:lnTo>
                <a:lnTo>
                  <a:pt x="4266" y="1910"/>
                </a:lnTo>
                <a:lnTo>
                  <a:pt x="4258" y="1896"/>
                </a:lnTo>
                <a:lnTo>
                  <a:pt x="4248" y="1883"/>
                </a:lnTo>
                <a:lnTo>
                  <a:pt x="4241" y="1879"/>
                </a:lnTo>
                <a:lnTo>
                  <a:pt x="4238" y="1880"/>
                </a:lnTo>
                <a:lnTo>
                  <a:pt x="4237" y="1883"/>
                </a:lnTo>
                <a:lnTo>
                  <a:pt x="4235" y="1883"/>
                </a:lnTo>
                <a:lnTo>
                  <a:pt x="4245" y="1895"/>
                </a:lnTo>
                <a:lnTo>
                  <a:pt x="4247" y="1901"/>
                </a:lnTo>
                <a:lnTo>
                  <a:pt x="4243" y="1902"/>
                </a:lnTo>
                <a:lnTo>
                  <a:pt x="4238" y="1901"/>
                </a:lnTo>
                <a:lnTo>
                  <a:pt x="4249" y="1915"/>
                </a:lnTo>
                <a:lnTo>
                  <a:pt x="4252" y="1921"/>
                </a:lnTo>
                <a:lnTo>
                  <a:pt x="4252" y="1925"/>
                </a:lnTo>
                <a:lnTo>
                  <a:pt x="4257" y="1931"/>
                </a:lnTo>
                <a:lnTo>
                  <a:pt x="4262" y="1935"/>
                </a:lnTo>
                <a:lnTo>
                  <a:pt x="4265" y="1940"/>
                </a:lnTo>
                <a:lnTo>
                  <a:pt x="4254" y="1932"/>
                </a:lnTo>
                <a:lnTo>
                  <a:pt x="4247" y="1923"/>
                </a:lnTo>
                <a:lnTo>
                  <a:pt x="4240" y="1914"/>
                </a:lnTo>
                <a:lnTo>
                  <a:pt x="4230" y="1906"/>
                </a:lnTo>
                <a:lnTo>
                  <a:pt x="4226" y="1910"/>
                </a:lnTo>
                <a:lnTo>
                  <a:pt x="4234" y="1925"/>
                </a:lnTo>
                <a:lnTo>
                  <a:pt x="4241" y="1940"/>
                </a:lnTo>
                <a:lnTo>
                  <a:pt x="4237" y="1941"/>
                </a:lnTo>
                <a:lnTo>
                  <a:pt x="4233" y="1933"/>
                </a:lnTo>
                <a:lnTo>
                  <a:pt x="4228" y="1926"/>
                </a:lnTo>
                <a:lnTo>
                  <a:pt x="4221" y="1919"/>
                </a:lnTo>
                <a:lnTo>
                  <a:pt x="4214" y="1913"/>
                </a:lnTo>
                <a:lnTo>
                  <a:pt x="4204" y="1913"/>
                </a:lnTo>
                <a:lnTo>
                  <a:pt x="4210" y="1929"/>
                </a:lnTo>
                <a:lnTo>
                  <a:pt x="4223" y="1950"/>
                </a:lnTo>
                <a:lnTo>
                  <a:pt x="4233" y="1963"/>
                </a:lnTo>
                <a:lnTo>
                  <a:pt x="4226" y="1955"/>
                </a:lnTo>
                <a:lnTo>
                  <a:pt x="4218" y="1947"/>
                </a:lnTo>
                <a:lnTo>
                  <a:pt x="4210" y="1939"/>
                </a:lnTo>
                <a:lnTo>
                  <a:pt x="4202" y="1932"/>
                </a:lnTo>
                <a:lnTo>
                  <a:pt x="4198" y="1923"/>
                </a:lnTo>
                <a:lnTo>
                  <a:pt x="4196" y="1914"/>
                </a:lnTo>
                <a:lnTo>
                  <a:pt x="4193" y="1906"/>
                </a:lnTo>
                <a:lnTo>
                  <a:pt x="4185" y="1895"/>
                </a:lnTo>
                <a:lnTo>
                  <a:pt x="4174" y="1895"/>
                </a:lnTo>
                <a:lnTo>
                  <a:pt x="4179" y="1908"/>
                </a:lnTo>
                <a:lnTo>
                  <a:pt x="4190" y="1926"/>
                </a:lnTo>
                <a:lnTo>
                  <a:pt x="4195" y="1943"/>
                </a:lnTo>
                <a:lnTo>
                  <a:pt x="4183" y="1931"/>
                </a:lnTo>
                <a:lnTo>
                  <a:pt x="4171" y="1921"/>
                </a:lnTo>
                <a:lnTo>
                  <a:pt x="4189" y="1952"/>
                </a:lnTo>
                <a:lnTo>
                  <a:pt x="4193" y="1954"/>
                </a:lnTo>
                <a:lnTo>
                  <a:pt x="4196" y="1951"/>
                </a:lnTo>
                <a:lnTo>
                  <a:pt x="4200" y="1952"/>
                </a:lnTo>
                <a:lnTo>
                  <a:pt x="4209" y="1961"/>
                </a:lnTo>
                <a:lnTo>
                  <a:pt x="4203" y="1961"/>
                </a:lnTo>
                <a:lnTo>
                  <a:pt x="4197" y="1960"/>
                </a:lnTo>
                <a:lnTo>
                  <a:pt x="4194" y="1962"/>
                </a:lnTo>
                <a:lnTo>
                  <a:pt x="4194" y="1969"/>
                </a:lnTo>
                <a:lnTo>
                  <a:pt x="4212" y="1970"/>
                </a:lnTo>
                <a:lnTo>
                  <a:pt x="4220" y="1971"/>
                </a:lnTo>
                <a:lnTo>
                  <a:pt x="4228" y="1971"/>
                </a:lnTo>
                <a:lnTo>
                  <a:pt x="4236" y="1970"/>
                </a:lnTo>
                <a:lnTo>
                  <a:pt x="4243" y="1970"/>
                </a:lnTo>
                <a:lnTo>
                  <a:pt x="4251" y="1970"/>
                </a:lnTo>
                <a:lnTo>
                  <a:pt x="4258" y="1970"/>
                </a:lnTo>
                <a:lnTo>
                  <a:pt x="4260" y="1980"/>
                </a:lnTo>
                <a:lnTo>
                  <a:pt x="4255" y="1985"/>
                </a:lnTo>
                <a:lnTo>
                  <a:pt x="4246" y="1984"/>
                </a:lnTo>
                <a:lnTo>
                  <a:pt x="4235" y="1982"/>
                </a:lnTo>
                <a:lnTo>
                  <a:pt x="4226" y="1980"/>
                </a:lnTo>
                <a:lnTo>
                  <a:pt x="4219" y="1982"/>
                </a:lnTo>
                <a:lnTo>
                  <a:pt x="4220" y="1989"/>
                </a:lnTo>
                <a:lnTo>
                  <a:pt x="4230" y="2004"/>
                </a:lnTo>
                <a:lnTo>
                  <a:pt x="4233" y="2012"/>
                </a:lnTo>
                <a:lnTo>
                  <a:pt x="4231" y="2015"/>
                </a:lnTo>
                <a:lnTo>
                  <a:pt x="4227" y="2015"/>
                </a:lnTo>
                <a:lnTo>
                  <a:pt x="4221" y="2015"/>
                </a:lnTo>
                <a:lnTo>
                  <a:pt x="4218" y="2010"/>
                </a:lnTo>
                <a:lnTo>
                  <a:pt x="4215" y="2005"/>
                </a:lnTo>
                <a:lnTo>
                  <a:pt x="4212" y="2000"/>
                </a:lnTo>
                <a:lnTo>
                  <a:pt x="4207" y="1995"/>
                </a:lnTo>
                <a:lnTo>
                  <a:pt x="4197" y="1995"/>
                </a:lnTo>
                <a:lnTo>
                  <a:pt x="4184" y="1991"/>
                </a:lnTo>
                <a:lnTo>
                  <a:pt x="4170" y="1988"/>
                </a:lnTo>
                <a:lnTo>
                  <a:pt x="4160" y="1987"/>
                </a:lnTo>
                <a:lnTo>
                  <a:pt x="4158" y="1982"/>
                </a:lnTo>
                <a:lnTo>
                  <a:pt x="4155" y="1976"/>
                </a:lnTo>
                <a:lnTo>
                  <a:pt x="4151" y="1971"/>
                </a:lnTo>
                <a:lnTo>
                  <a:pt x="4147" y="1967"/>
                </a:lnTo>
                <a:lnTo>
                  <a:pt x="4147" y="1972"/>
                </a:lnTo>
                <a:lnTo>
                  <a:pt x="4142" y="1971"/>
                </a:lnTo>
                <a:lnTo>
                  <a:pt x="4137" y="1971"/>
                </a:lnTo>
                <a:lnTo>
                  <a:pt x="4139" y="1978"/>
                </a:lnTo>
                <a:lnTo>
                  <a:pt x="4144" y="1980"/>
                </a:lnTo>
                <a:lnTo>
                  <a:pt x="4148" y="1980"/>
                </a:lnTo>
                <a:lnTo>
                  <a:pt x="4152" y="1982"/>
                </a:lnTo>
                <a:lnTo>
                  <a:pt x="4160" y="1987"/>
                </a:lnTo>
                <a:lnTo>
                  <a:pt x="4164" y="2001"/>
                </a:lnTo>
                <a:lnTo>
                  <a:pt x="4166" y="2011"/>
                </a:lnTo>
                <a:lnTo>
                  <a:pt x="4171" y="2025"/>
                </a:lnTo>
                <a:lnTo>
                  <a:pt x="4185" y="2047"/>
                </a:lnTo>
                <a:lnTo>
                  <a:pt x="4176" y="2044"/>
                </a:lnTo>
                <a:lnTo>
                  <a:pt x="4176" y="2049"/>
                </a:lnTo>
                <a:lnTo>
                  <a:pt x="4175" y="2052"/>
                </a:lnTo>
                <a:lnTo>
                  <a:pt x="4160" y="2047"/>
                </a:lnTo>
                <a:lnTo>
                  <a:pt x="4165" y="2066"/>
                </a:lnTo>
                <a:lnTo>
                  <a:pt x="4153" y="2070"/>
                </a:lnTo>
                <a:lnTo>
                  <a:pt x="4135" y="2068"/>
                </a:lnTo>
                <a:lnTo>
                  <a:pt x="4119" y="2068"/>
                </a:lnTo>
                <a:lnTo>
                  <a:pt x="4116" y="2063"/>
                </a:lnTo>
                <a:lnTo>
                  <a:pt x="4113" y="2057"/>
                </a:lnTo>
                <a:lnTo>
                  <a:pt x="4110" y="2053"/>
                </a:lnTo>
                <a:lnTo>
                  <a:pt x="4105" y="2048"/>
                </a:lnTo>
                <a:lnTo>
                  <a:pt x="4105" y="2050"/>
                </a:lnTo>
                <a:lnTo>
                  <a:pt x="4104" y="2050"/>
                </a:lnTo>
                <a:lnTo>
                  <a:pt x="4101" y="2049"/>
                </a:lnTo>
                <a:lnTo>
                  <a:pt x="4097" y="2046"/>
                </a:lnTo>
                <a:lnTo>
                  <a:pt x="4109" y="2061"/>
                </a:lnTo>
                <a:lnTo>
                  <a:pt x="4116" y="2072"/>
                </a:lnTo>
                <a:lnTo>
                  <a:pt x="4114" y="2076"/>
                </a:lnTo>
                <a:lnTo>
                  <a:pt x="4103" y="2070"/>
                </a:lnTo>
                <a:lnTo>
                  <a:pt x="4094" y="2061"/>
                </a:lnTo>
                <a:lnTo>
                  <a:pt x="4087" y="2051"/>
                </a:lnTo>
                <a:lnTo>
                  <a:pt x="4092" y="2061"/>
                </a:lnTo>
                <a:lnTo>
                  <a:pt x="4096" y="2066"/>
                </a:lnTo>
                <a:lnTo>
                  <a:pt x="4098" y="2070"/>
                </a:lnTo>
                <a:lnTo>
                  <a:pt x="4097" y="2073"/>
                </a:lnTo>
                <a:lnTo>
                  <a:pt x="4091" y="2068"/>
                </a:lnTo>
                <a:lnTo>
                  <a:pt x="4086" y="2063"/>
                </a:lnTo>
                <a:lnTo>
                  <a:pt x="4080" y="2056"/>
                </a:lnTo>
                <a:lnTo>
                  <a:pt x="4075" y="2050"/>
                </a:lnTo>
                <a:lnTo>
                  <a:pt x="4084" y="2064"/>
                </a:lnTo>
                <a:lnTo>
                  <a:pt x="4092" y="2076"/>
                </a:lnTo>
                <a:lnTo>
                  <a:pt x="4082" y="2077"/>
                </a:lnTo>
                <a:lnTo>
                  <a:pt x="4069" y="2075"/>
                </a:lnTo>
                <a:lnTo>
                  <a:pt x="4060" y="2076"/>
                </a:lnTo>
                <a:lnTo>
                  <a:pt x="4064" y="2089"/>
                </a:lnTo>
                <a:lnTo>
                  <a:pt x="4054" y="2081"/>
                </a:lnTo>
                <a:lnTo>
                  <a:pt x="4048" y="2072"/>
                </a:lnTo>
                <a:lnTo>
                  <a:pt x="4042" y="2062"/>
                </a:lnTo>
                <a:lnTo>
                  <a:pt x="4031" y="2053"/>
                </a:lnTo>
                <a:lnTo>
                  <a:pt x="4043" y="2082"/>
                </a:lnTo>
                <a:lnTo>
                  <a:pt x="4034" y="2089"/>
                </a:lnTo>
                <a:lnTo>
                  <a:pt x="4015" y="2082"/>
                </a:lnTo>
                <a:lnTo>
                  <a:pt x="3991" y="2067"/>
                </a:lnTo>
                <a:lnTo>
                  <a:pt x="3994" y="2068"/>
                </a:lnTo>
                <a:lnTo>
                  <a:pt x="3993" y="2066"/>
                </a:lnTo>
                <a:lnTo>
                  <a:pt x="3988" y="2063"/>
                </a:lnTo>
                <a:lnTo>
                  <a:pt x="3982" y="2058"/>
                </a:lnTo>
                <a:lnTo>
                  <a:pt x="3983" y="2050"/>
                </a:lnTo>
                <a:lnTo>
                  <a:pt x="3976" y="2035"/>
                </a:lnTo>
                <a:lnTo>
                  <a:pt x="3962" y="2016"/>
                </a:lnTo>
                <a:lnTo>
                  <a:pt x="3945" y="1998"/>
                </a:lnTo>
                <a:lnTo>
                  <a:pt x="3948" y="2006"/>
                </a:lnTo>
                <a:lnTo>
                  <a:pt x="3952" y="2014"/>
                </a:lnTo>
                <a:lnTo>
                  <a:pt x="3954" y="2021"/>
                </a:lnTo>
                <a:lnTo>
                  <a:pt x="3950" y="2022"/>
                </a:lnTo>
                <a:lnTo>
                  <a:pt x="3959" y="2031"/>
                </a:lnTo>
                <a:lnTo>
                  <a:pt x="3967" y="2039"/>
                </a:lnTo>
                <a:lnTo>
                  <a:pt x="3974" y="2049"/>
                </a:lnTo>
                <a:lnTo>
                  <a:pt x="3980" y="2059"/>
                </a:lnTo>
                <a:lnTo>
                  <a:pt x="3969" y="2050"/>
                </a:lnTo>
                <a:lnTo>
                  <a:pt x="3961" y="2039"/>
                </a:lnTo>
                <a:lnTo>
                  <a:pt x="3952" y="2029"/>
                </a:lnTo>
                <a:lnTo>
                  <a:pt x="3941" y="2019"/>
                </a:lnTo>
                <a:lnTo>
                  <a:pt x="3935" y="2015"/>
                </a:lnTo>
                <a:lnTo>
                  <a:pt x="3928" y="2011"/>
                </a:lnTo>
                <a:lnTo>
                  <a:pt x="3923" y="2010"/>
                </a:lnTo>
                <a:lnTo>
                  <a:pt x="3923" y="2015"/>
                </a:lnTo>
                <a:lnTo>
                  <a:pt x="3940" y="2049"/>
                </a:lnTo>
                <a:lnTo>
                  <a:pt x="3940" y="2067"/>
                </a:lnTo>
                <a:lnTo>
                  <a:pt x="3934" y="2079"/>
                </a:lnTo>
                <a:lnTo>
                  <a:pt x="3933" y="2096"/>
                </a:lnTo>
                <a:lnTo>
                  <a:pt x="3929" y="2087"/>
                </a:lnTo>
                <a:lnTo>
                  <a:pt x="3924" y="2078"/>
                </a:lnTo>
                <a:lnTo>
                  <a:pt x="3918" y="2070"/>
                </a:lnTo>
                <a:lnTo>
                  <a:pt x="3910" y="2063"/>
                </a:lnTo>
                <a:lnTo>
                  <a:pt x="3904" y="2065"/>
                </a:lnTo>
                <a:lnTo>
                  <a:pt x="3901" y="2067"/>
                </a:lnTo>
                <a:lnTo>
                  <a:pt x="3904" y="2073"/>
                </a:lnTo>
                <a:lnTo>
                  <a:pt x="3917" y="2091"/>
                </a:lnTo>
                <a:lnTo>
                  <a:pt x="3906" y="2085"/>
                </a:lnTo>
                <a:lnTo>
                  <a:pt x="3912" y="2094"/>
                </a:lnTo>
                <a:lnTo>
                  <a:pt x="3920" y="2106"/>
                </a:lnTo>
                <a:lnTo>
                  <a:pt x="3915" y="2106"/>
                </a:lnTo>
                <a:lnTo>
                  <a:pt x="3908" y="2094"/>
                </a:lnTo>
                <a:lnTo>
                  <a:pt x="3901" y="2083"/>
                </a:lnTo>
                <a:lnTo>
                  <a:pt x="3891" y="2073"/>
                </a:lnTo>
                <a:lnTo>
                  <a:pt x="3882" y="2063"/>
                </a:lnTo>
                <a:lnTo>
                  <a:pt x="3879" y="2062"/>
                </a:lnTo>
                <a:lnTo>
                  <a:pt x="3877" y="2062"/>
                </a:lnTo>
                <a:lnTo>
                  <a:pt x="3877" y="2064"/>
                </a:lnTo>
                <a:lnTo>
                  <a:pt x="3877" y="2066"/>
                </a:lnTo>
                <a:lnTo>
                  <a:pt x="3884" y="2073"/>
                </a:lnTo>
                <a:lnTo>
                  <a:pt x="3891" y="2081"/>
                </a:lnTo>
                <a:lnTo>
                  <a:pt x="3896" y="2090"/>
                </a:lnTo>
                <a:lnTo>
                  <a:pt x="3902" y="2100"/>
                </a:lnTo>
                <a:lnTo>
                  <a:pt x="3887" y="2087"/>
                </a:lnTo>
                <a:lnTo>
                  <a:pt x="3884" y="2088"/>
                </a:lnTo>
                <a:lnTo>
                  <a:pt x="3889" y="2098"/>
                </a:lnTo>
                <a:lnTo>
                  <a:pt x="3902" y="2113"/>
                </a:lnTo>
                <a:lnTo>
                  <a:pt x="3872" y="2111"/>
                </a:lnTo>
                <a:lnTo>
                  <a:pt x="3855" y="2120"/>
                </a:lnTo>
                <a:lnTo>
                  <a:pt x="3834" y="2123"/>
                </a:lnTo>
                <a:lnTo>
                  <a:pt x="3795" y="2100"/>
                </a:lnTo>
                <a:lnTo>
                  <a:pt x="3800" y="2112"/>
                </a:lnTo>
                <a:lnTo>
                  <a:pt x="3800" y="2117"/>
                </a:lnTo>
                <a:lnTo>
                  <a:pt x="3800" y="2122"/>
                </a:lnTo>
                <a:lnTo>
                  <a:pt x="3806" y="2134"/>
                </a:lnTo>
                <a:lnTo>
                  <a:pt x="3788" y="2122"/>
                </a:lnTo>
                <a:lnTo>
                  <a:pt x="3783" y="2124"/>
                </a:lnTo>
                <a:lnTo>
                  <a:pt x="3787" y="2134"/>
                </a:lnTo>
                <a:lnTo>
                  <a:pt x="3797" y="2152"/>
                </a:lnTo>
                <a:lnTo>
                  <a:pt x="3785" y="2148"/>
                </a:lnTo>
                <a:lnTo>
                  <a:pt x="3776" y="2145"/>
                </a:lnTo>
                <a:lnTo>
                  <a:pt x="3775" y="2149"/>
                </a:lnTo>
                <a:lnTo>
                  <a:pt x="3784" y="2165"/>
                </a:lnTo>
                <a:lnTo>
                  <a:pt x="3774" y="2158"/>
                </a:lnTo>
                <a:lnTo>
                  <a:pt x="3769" y="2149"/>
                </a:lnTo>
                <a:lnTo>
                  <a:pt x="3765" y="2140"/>
                </a:lnTo>
                <a:lnTo>
                  <a:pt x="3757" y="2132"/>
                </a:lnTo>
                <a:lnTo>
                  <a:pt x="3749" y="2129"/>
                </a:lnTo>
                <a:lnTo>
                  <a:pt x="3747" y="2132"/>
                </a:lnTo>
                <a:lnTo>
                  <a:pt x="3743" y="2131"/>
                </a:lnTo>
                <a:lnTo>
                  <a:pt x="3730" y="2119"/>
                </a:lnTo>
                <a:lnTo>
                  <a:pt x="3736" y="2131"/>
                </a:lnTo>
                <a:lnTo>
                  <a:pt x="3737" y="2136"/>
                </a:lnTo>
                <a:lnTo>
                  <a:pt x="3733" y="2136"/>
                </a:lnTo>
                <a:lnTo>
                  <a:pt x="3727" y="2133"/>
                </a:lnTo>
                <a:lnTo>
                  <a:pt x="3724" y="2128"/>
                </a:lnTo>
                <a:lnTo>
                  <a:pt x="3722" y="2123"/>
                </a:lnTo>
                <a:lnTo>
                  <a:pt x="3718" y="2119"/>
                </a:lnTo>
                <a:lnTo>
                  <a:pt x="3714" y="2114"/>
                </a:lnTo>
                <a:lnTo>
                  <a:pt x="3699" y="2132"/>
                </a:lnTo>
                <a:lnTo>
                  <a:pt x="3679" y="2145"/>
                </a:lnTo>
                <a:lnTo>
                  <a:pt x="3660" y="2158"/>
                </a:lnTo>
                <a:lnTo>
                  <a:pt x="3656" y="2183"/>
                </a:lnTo>
                <a:lnTo>
                  <a:pt x="3665" y="2183"/>
                </a:lnTo>
                <a:lnTo>
                  <a:pt x="3672" y="2179"/>
                </a:lnTo>
                <a:lnTo>
                  <a:pt x="3679" y="2176"/>
                </a:lnTo>
                <a:lnTo>
                  <a:pt x="3691" y="2185"/>
                </a:lnTo>
                <a:lnTo>
                  <a:pt x="3688" y="2184"/>
                </a:lnTo>
                <a:lnTo>
                  <a:pt x="3686" y="2184"/>
                </a:lnTo>
                <a:lnTo>
                  <a:pt x="3687" y="2187"/>
                </a:lnTo>
                <a:lnTo>
                  <a:pt x="3691" y="2191"/>
                </a:lnTo>
                <a:lnTo>
                  <a:pt x="3699" y="2194"/>
                </a:lnTo>
                <a:lnTo>
                  <a:pt x="3704" y="2195"/>
                </a:lnTo>
                <a:lnTo>
                  <a:pt x="3702" y="2190"/>
                </a:lnTo>
                <a:lnTo>
                  <a:pt x="3691" y="2179"/>
                </a:lnTo>
                <a:lnTo>
                  <a:pt x="3702" y="2183"/>
                </a:lnTo>
                <a:lnTo>
                  <a:pt x="3715" y="2195"/>
                </a:lnTo>
                <a:lnTo>
                  <a:pt x="3727" y="2211"/>
                </a:lnTo>
                <a:lnTo>
                  <a:pt x="3737" y="2228"/>
                </a:lnTo>
                <a:lnTo>
                  <a:pt x="3714" y="2214"/>
                </a:lnTo>
                <a:lnTo>
                  <a:pt x="3694" y="2206"/>
                </a:lnTo>
                <a:lnTo>
                  <a:pt x="3687" y="2209"/>
                </a:lnTo>
                <a:lnTo>
                  <a:pt x="3701" y="2232"/>
                </a:lnTo>
                <a:lnTo>
                  <a:pt x="3692" y="2226"/>
                </a:lnTo>
                <a:lnTo>
                  <a:pt x="3691" y="2229"/>
                </a:lnTo>
                <a:lnTo>
                  <a:pt x="3691" y="2234"/>
                </a:lnTo>
                <a:lnTo>
                  <a:pt x="3683" y="2229"/>
                </a:lnTo>
                <a:lnTo>
                  <a:pt x="3678" y="2220"/>
                </a:lnTo>
                <a:lnTo>
                  <a:pt x="3678" y="2215"/>
                </a:lnTo>
                <a:lnTo>
                  <a:pt x="3678" y="2213"/>
                </a:lnTo>
                <a:lnTo>
                  <a:pt x="3672" y="2207"/>
                </a:lnTo>
                <a:lnTo>
                  <a:pt x="3662" y="2202"/>
                </a:lnTo>
                <a:lnTo>
                  <a:pt x="3660" y="2204"/>
                </a:lnTo>
                <a:lnTo>
                  <a:pt x="3661" y="2210"/>
                </a:lnTo>
                <a:lnTo>
                  <a:pt x="3664" y="2219"/>
                </a:lnTo>
                <a:lnTo>
                  <a:pt x="3672" y="2225"/>
                </a:lnTo>
                <a:lnTo>
                  <a:pt x="3677" y="2231"/>
                </a:lnTo>
                <a:lnTo>
                  <a:pt x="3665" y="2221"/>
                </a:lnTo>
                <a:lnTo>
                  <a:pt x="3654" y="2209"/>
                </a:lnTo>
                <a:lnTo>
                  <a:pt x="3646" y="2197"/>
                </a:lnTo>
                <a:lnTo>
                  <a:pt x="3640" y="2184"/>
                </a:lnTo>
                <a:lnTo>
                  <a:pt x="3647" y="2188"/>
                </a:lnTo>
                <a:lnTo>
                  <a:pt x="3652" y="2191"/>
                </a:lnTo>
                <a:lnTo>
                  <a:pt x="3654" y="2189"/>
                </a:lnTo>
                <a:lnTo>
                  <a:pt x="3650" y="2179"/>
                </a:lnTo>
                <a:lnTo>
                  <a:pt x="3638" y="2168"/>
                </a:lnTo>
                <a:lnTo>
                  <a:pt x="3628" y="2157"/>
                </a:lnTo>
                <a:lnTo>
                  <a:pt x="3620" y="2145"/>
                </a:lnTo>
                <a:lnTo>
                  <a:pt x="3607" y="2134"/>
                </a:lnTo>
                <a:lnTo>
                  <a:pt x="3608" y="2139"/>
                </a:lnTo>
                <a:lnTo>
                  <a:pt x="3607" y="2141"/>
                </a:lnTo>
                <a:lnTo>
                  <a:pt x="3604" y="2142"/>
                </a:lnTo>
                <a:lnTo>
                  <a:pt x="3602" y="2144"/>
                </a:lnTo>
                <a:lnTo>
                  <a:pt x="3629" y="2182"/>
                </a:lnTo>
                <a:lnTo>
                  <a:pt x="3644" y="2212"/>
                </a:lnTo>
                <a:lnTo>
                  <a:pt x="3650" y="2234"/>
                </a:lnTo>
                <a:lnTo>
                  <a:pt x="3647" y="2246"/>
                </a:lnTo>
                <a:lnTo>
                  <a:pt x="3641" y="2236"/>
                </a:lnTo>
                <a:lnTo>
                  <a:pt x="3634" y="2230"/>
                </a:lnTo>
                <a:lnTo>
                  <a:pt x="3628" y="2229"/>
                </a:lnTo>
                <a:lnTo>
                  <a:pt x="3626" y="2231"/>
                </a:lnTo>
                <a:lnTo>
                  <a:pt x="3633" y="2244"/>
                </a:lnTo>
                <a:lnTo>
                  <a:pt x="3627" y="2246"/>
                </a:lnTo>
                <a:lnTo>
                  <a:pt x="3614" y="2243"/>
                </a:lnTo>
                <a:lnTo>
                  <a:pt x="3603" y="2241"/>
                </a:lnTo>
                <a:lnTo>
                  <a:pt x="3600" y="2235"/>
                </a:lnTo>
                <a:lnTo>
                  <a:pt x="3597" y="2228"/>
                </a:lnTo>
                <a:lnTo>
                  <a:pt x="3593" y="2222"/>
                </a:lnTo>
                <a:lnTo>
                  <a:pt x="3588" y="2216"/>
                </a:lnTo>
                <a:lnTo>
                  <a:pt x="3583" y="2219"/>
                </a:lnTo>
                <a:lnTo>
                  <a:pt x="3590" y="2232"/>
                </a:lnTo>
                <a:lnTo>
                  <a:pt x="3599" y="2246"/>
                </a:lnTo>
                <a:lnTo>
                  <a:pt x="3598" y="2250"/>
                </a:lnTo>
                <a:lnTo>
                  <a:pt x="3586" y="2237"/>
                </a:lnTo>
                <a:lnTo>
                  <a:pt x="3584" y="2239"/>
                </a:lnTo>
                <a:lnTo>
                  <a:pt x="3585" y="2246"/>
                </a:lnTo>
                <a:lnTo>
                  <a:pt x="3585" y="2250"/>
                </a:lnTo>
                <a:lnTo>
                  <a:pt x="3578" y="2242"/>
                </a:lnTo>
                <a:lnTo>
                  <a:pt x="3568" y="2235"/>
                </a:lnTo>
                <a:lnTo>
                  <a:pt x="3558" y="2229"/>
                </a:lnTo>
                <a:lnTo>
                  <a:pt x="3549" y="2222"/>
                </a:lnTo>
                <a:lnTo>
                  <a:pt x="3552" y="2231"/>
                </a:lnTo>
                <a:lnTo>
                  <a:pt x="3555" y="2239"/>
                </a:lnTo>
                <a:lnTo>
                  <a:pt x="3557" y="2237"/>
                </a:lnTo>
                <a:lnTo>
                  <a:pt x="3561" y="2238"/>
                </a:lnTo>
                <a:lnTo>
                  <a:pt x="3568" y="2243"/>
                </a:lnTo>
                <a:lnTo>
                  <a:pt x="3577" y="2254"/>
                </a:lnTo>
                <a:lnTo>
                  <a:pt x="3565" y="2249"/>
                </a:lnTo>
                <a:lnTo>
                  <a:pt x="3560" y="2250"/>
                </a:lnTo>
                <a:lnTo>
                  <a:pt x="3563" y="2259"/>
                </a:lnTo>
                <a:lnTo>
                  <a:pt x="3576" y="2275"/>
                </a:lnTo>
                <a:lnTo>
                  <a:pt x="3562" y="2262"/>
                </a:lnTo>
                <a:lnTo>
                  <a:pt x="3549" y="2248"/>
                </a:lnTo>
                <a:lnTo>
                  <a:pt x="3557" y="2263"/>
                </a:lnTo>
                <a:lnTo>
                  <a:pt x="3555" y="2264"/>
                </a:lnTo>
                <a:lnTo>
                  <a:pt x="3548" y="2259"/>
                </a:lnTo>
                <a:lnTo>
                  <a:pt x="3544" y="2258"/>
                </a:lnTo>
                <a:lnTo>
                  <a:pt x="3549" y="2267"/>
                </a:lnTo>
                <a:lnTo>
                  <a:pt x="3555" y="2275"/>
                </a:lnTo>
                <a:lnTo>
                  <a:pt x="3562" y="2283"/>
                </a:lnTo>
                <a:lnTo>
                  <a:pt x="3571" y="2290"/>
                </a:lnTo>
                <a:lnTo>
                  <a:pt x="3564" y="2280"/>
                </a:lnTo>
                <a:lnTo>
                  <a:pt x="3571" y="2279"/>
                </a:lnTo>
                <a:lnTo>
                  <a:pt x="3580" y="2282"/>
                </a:lnTo>
                <a:lnTo>
                  <a:pt x="3587" y="2282"/>
                </a:lnTo>
                <a:lnTo>
                  <a:pt x="3588" y="2284"/>
                </a:lnTo>
                <a:lnTo>
                  <a:pt x="3588" y="2286"/>
                </a:lnTo>
                <a:lnTo>
                  <a:pt x="3595" y="2291"/>
                </a:lnTo>
                <a:lnTo>
                  <a:pt x="3600" y="2295"/>
                </a:lnTo>
                <a:lnTo>
                  <a:pt x="3604" y="2298"/>
                </a:lnTo>
                <a:lnTo>
                  <a:pt x="3606" y="2298"/>
                </a:lnTo>
                <a:lnTo>
                  <a:pt x="3597" y="2289"/>
                </a:lnTo>
                <a:lnTo>
                  <a:pt x="3584" y="2277"/>
                </a:lnTo>
                <a:lnTo>
                  <a:pt x="3590" y="2272"/>
                </a:lnTo>
                <a:lnTo>
                  <a:pt x="3598" y="2270"/>
                </a:lnTo>
                <a:lnTo>
                  <a:pt x="3610" y="2272"/>
                </a:lnTo>
                <a:lnTo>
                  <a:pt x="3625" y="2277"/>
                </a:lnTo>
                <a:lnTo>
                  <a:pt x="3625" y="2282"/>
                </a:lnTo>
                <a:lnTo>
                  <a:pt x="3626" y="2287"/>
                </a:lnTo>
                <a:lnTo>
                  <a:pt x="3635" y="2286"/>
                </a:lnTo>
                <a:lnTo>
                  <a:pt x="3642" y="2284"/>
                </a:lnTo>
                <a:lnTo>
                  <a:pt x="3637" y="2282"/>
                </a:lnTo>
                <a:lnTo>
                  <a:pt x="3628" y="2275"/>
                </a:lnTo>
                <a:lnTo>
                  <a:pt x="3633" y="2270"/>
                </a:lnTo>
                <a:lnTo>
                  <a:pt x="3639" y="2266"/>
                </a:lnTo>
                <a:lnTo>
                  <a:pt x="3647" y="2263"/>
                </a:lnTo>
                <a:lnTo>
                  <a:pt x="3656" y="2262"/>
                </a:lnTo>
                <a:lnTo>
                  <a:pt x="3651" y="2251"/>
                </a:lnTo>
                <a:lnTo>
                  <a:pt x="3651" y="2249"/>
                </a:lnTo>
                <a:lnTo>
                  <a:pt x="3653" y="2253"/>
                </a:lnTo>
                <a:lnTo>
                  <a:pt x="3659" y="2262"/>
                </a:lnTo>
                <a:lnTo>
                  <a:pt x="3665" y="2262"/>
                </a:lnTo>
                <a:lnTo>
                  <a:pt x="3671" y="2264"/>
                </a:lnTo>
                <a:lnTo>
                  <a:pt x="3676" y="2266"/>
                </a:lnTo>
                <a:lnTo>
                  <a:pt x="3682" y="2269"/>
                </a:lnTo>
                <a:lnTo>
                  <a:pt x="3678" y="2270"/>
                </a:lnTo>
                <a:lnTo>
                  <a:pt x="3678" y="2275"/>
                </a:lnTo>
                <a:lnTo>
                  <a:pt x="3682" y="2282"/>
                </a:lnTo>
                <a:lnTo>
                  <a:pt x="3691" y="2292"/>
                </a:lnTo>
                <a:lnTo>
                  <a:pt x="3692" y="2292"/>
                </a:lnTo>
                <a:lnTo>
                  <a:pt x="3693" y="2292"/>
                </a:lnTo>
                <a:lnTo>
                  <a:pt x="3694" y="2294"/>
                </a:lnTo>
                <a:lnTo>
                  <a:pt x="3695" y="2297"/>
                </a:lnTo>
                <a:lnTo>
                  <a:pt x="3696" y="2299"/>
                </a:lnTo>
                <a:lnTo>
                  <a:pt x="3698" y="2300"/>
                </a:lnTo>
                <a:lnTo>
                  <a:pt x="3697" y="2301"/>
                </a:lnTo>
                <a:lnTo>
                  <a:pt x="3695" y="2301"/>
                </a:lnTo>
                <a:lnTo>
                  <a:pt x="3695" y="2303"/>
                </a:lnTo>
                <a:lnTo>
                  <a:pt x="3694" y="2305"/>
                </a:lnTo>
                <a:lnTo>
                  <a:pt x="3695" y="2307"/>
                </a:lnTo>
                <a:lnTo>
                  <a:pt x="3696" y="2311"/>
                </a:lnTo>
                <a:lnTo>
                  <a:pt x="3687" y="2305"/>
                </a:lnTo>
                <a:lnTo>
                  <a:pt x="3680" y="2297"/>
                </a:lnTo>
                <a:lnTo>
                  <a:pt x="3674" y="2288"/>
                </a:lnTo>
                <a:lnTo>
                  <a:pt x="3667" y="2281"/>
                </a:lnTo>
                <a:lnTo>
                  <a:pt x="3667" y="2281"/>
                </a:lnTo>
                <a:lnTo>
                  <a:pt x="3667" y="2281"/>
                </a:lnTo>
                <a:lnTo>
                  <a:pt x="3669" y="2287"/>
                </a:lnTo>
                <a:lnTo>
                  <a:pt x="3669" y="2291"/>
                </a:lnTo>
                <a:lnTo>
                  <a:pt x="3666" y="2292"/>
                </a:lnTo>
                <a:lnTo>
                  <a:pt x="3661" y="2291"/>
                </a:lnTo>
                <a:lnTo>
                  <a:pt x="3664" y="2293"/>
                </a:lnTo>
                <a:lnTo>
                  <a:pt x="3666" y="2297"/>
                </a:lnTo>
                <a:lnTo>
                  <a:pt x="3662" y="2293"/>
                </a:lnTo>
                <a:lnTo>
                  <a:pt x="3660" y="2291"/>
                </a:lnTo>
                <a:lnTo>
                  <a:pt x="3656" y="2290"/>
                </a:lnTo>
                <a:lnTo>
                  <a:pt x="3652" y="2291"/>
                </a:lnTo>
                <a:lnTo>
                  <a:pt x="3651" y="2294"/>
                </a:lnTo>
                <a:lnTo>
                  <a:pt x="3653" y="2301"/>
                </a:lnTo>
                <a:lnTo>
                  <a:pt x="3659" y="2300"/>
                </a:lnTo>
                <a:lnTo>
                  <a:pt x="3671" y="2304"/>
                </a:lnTo>
                <a:lnTo>
                  <a:pt x="3684" y="2312"/>
                </a:lnTo>
                <a:lnTo>
                  <a:pt x="3694" y="2326"/>
                </a:lnTo>
                <a:lnTo>
                  <a:pt x="3681" y="2322"/>
                </a:lnTo>
                <a:lnTo>
                  <a:pt x="3670" y="2325"/>
                </a:lnTo>
                <a:lnTo>
                  <a:pt x="3654" y="2325"/>
                </a:lnTo>
                <a:lnTo>
                  <a:pt x="3627" y="2310"/>
                </a:lnTo>
                <a:lnTo>
                  <a:pt x="3627" y="2316"/>
                </a:lnTo>
                <a:lnTo>
                  <a:pt x="3627" y="2322"/>
                </a:lnTo>
                <a:lnTo>
                  <a:pt x="3622" y="2323"/>
                </a:lnTo>
                <a:lnTo>
                  <a:pt x="3606" y="2314"/>
                </a:lnTo>
                <a:lnTo>
                  <a:pt x="3609" y="2323"/>
                </a:lnTo>
                <a:lnTo>
                  <a:pt x="3612" y="2334"/>
                </a:lnTo>
                <a:lnTo>
                  <a:pt x="3622" y="2340"/>
                </a:lnTo>
                <a:lnTo>
                  <a:pt x="3632" y="2346"/>
                </a:lnTo>
                <a:lnTo>
                  <a:pt x="3628" y="2346"/>
                </a:lnTo>
                <a:lnTo>
                  <a:pt x="3624" y="2346"/>
                </a:lnTo>
                <a:lnTo>
                  <a:pt x="3619" y="2344"/>
                </a:lnTo>
                <a:lnTo>
                  <a:pt x="3613" y="2342"/>
                </a:lnTo>
                <a:lnTo>
                  <a:pt x="3613" y="2345"/>
                </a:lnTo>
                <a:lnTo>
                  <a:pt x="3612" y="2347"/>
                </a:lnTo>
                <a:lnTo>
                  <a:pt x="3610" y="2348"/>
                </a:lnTo>
                <a:lnTo>
                  <a:pt x="3607" y="2348"/>
                </a:lnTo>
                <a:lnTo>
                  <a:pt x="3602" y="2339"/>
                </a:lnTo>
                <a:lnTo>
                  <a:pt x="3598" y="2330"/>
                </a:lnTo>
                <a:lnTo>
                  <a:pt x="3587" y="2321"/>
                </a:lnTo>
                <a:lnTo>
                  <a:pt x="3573" y="2309"/>
                </a:lnTo>
                <a:lnTo>
                  <a:pt x="3571" y="2315"/>
                </a:lnTo>
                <a:lnTo>
                  <a:pt x="3558" y="2309"/>
                </a:lnTo>
                <a:lnTo>
                  <a:pt x="3542" y="2298"/>
                </a:lnTo>
                <a:lnTo>
                  <a:pt x="3530" y="2290"/>
                </a:lnTo>
                <a:lnTo>
                  <a:pt x="3521" y="2280"/>
                </a:lnTo>
                <a:lnTo>
                  <a:pt x="3514" y="2269"/>
                </a:lnTo>
                <a:lnTo>
                  <a:pt x="3506" y="2258"/>
                </a:lnTo>
                <a:lnTo>
                  <a:pt x="3498" y="2247"/>
                </a:lnTo>
                <a:lnTo>
                  <a:pt x="3493" y="2250"/>
                </a:lnTo>
                <a:lnTo>
                  <a:pt x="3487" y="2250"/>
                </a:lnTo>
                <a:lnTo>
                  <a:pt x="3481" y="2251"/>
                </a:lnTo>
                <a:lnTo>
                  <a:pt x="3479" y="2257"/>
                </a:lnTo>
                <a:lnTo>
                  <a:pt x="3487" y="2268"/>
                </a:lnTo>
                <a:lnTo>
                  <a:pt x="3495" y="2278"/>
                </a:lnTo>
                <a:lnTo>
                  <a:pt x="3498" y="2285"/>
                </a:lnTo>
                <a:lnTo>
                  <a:pt x="3492" y="2283"/>
                </a:lnTo>
                <a:lnTo>
                  <a:pt x="3485" y="2274"/>
                </a:lnTo>
                <a:lnTo>
                  <a:pt x="3483" y="2268"/>
                </a:lnTo>
                <a:lnTo>
                  <a:pt x="3478" y="2261"/>
                </a:lnTo>
                <a:lnTo>
                  <a:pt x="3465" y="2250"/>
                </a:lnTo>
                <a:lnTo>
                  <a:pt x="3473" y="2263"/>
                </a:lnTo>
                <a:lnTo>
                  <a:pt x="3473" y="2265"/>
                </a:lnTo>
                <a:lnTo>
                  <a:pt x="3469" y="2264"/>
                </a:lnTo>
                <a:lnTo>
                  <a:pt x="3464" y="2264"/>
                </a:lnTo>
                <a:lnTo>
                  <a:pt x="3471" y="2272"/>
                </a:lnTo>
                <a:lnTo>
                  <a:pt x="3478" y="2280"/>
                </a:lnTo>
                <a:lnTo>
                  <a:pt x="3485" y="2288"/>
                </a:lnTo>
                <a:lnTo>
                  <a:pt x="3492" y="2297"/>
                </a:lnTo>
                <a:lnTo>
                  <a:pt x="3493" y="2294"/>
                </a:lnTo>
                <a:lnTo>
                  <a:pt x="3498" y="2295"/>
                </a:lnTo>
                <a:lnTo>
                  <a:pt x="3504" y="2299"/>
                </a:lnTo>
                <a:lnTo>
                  <a:pt x="3510" y="2307"/>
                </a:lnTo>
                <a:lnTo>
                  <a:pt x="3505" y="2306"/>
                </a:lnTo>
                <a:lnTo>
                  <a:pt x="3499" y="2303"/>
                </a:lnTo>
                <a:lnTo>
                  <a:pt x="3496" y="2304"/>
                </a:lnTo>
                <a:lnTo>
                  <a:pt x="3499" y="2311"/>
                </a:lnTo>
                <a:lnTo>
                  <a:pt x="3503" y="2309"/>
                </a:lnTo>
                <a:lnTo>
                  <a:pt x="3510" y="2312"/>
                </a:lnTo>
                <a:lnTo>
                  <a:pt x="3518" y="2317"/>
                </a:lnTo>
                <a:lnTo>
                  <a:pt x="3525" y="2325"/>
                </a:lnTo>
                <a:lnTo>
                  <a:pt x="3522" y="2324"/>
                </a:lnTo>
                <a:lnTo>
                  <a:pt x="3522" y="2326"/>
                </a:lnTo>
                <a:lnTo>
                  <a:pt x="3526" y="2331"/>
                </a:lnTo>
                <a:lnTo>
                  <a:pt x="3530" y="2337"/>
                </a:lnTo>
                <a:lnTo>
                  <a:pt x="3524" y="2331"/>
                </a:lnTo>
                <a:lnTo>
                  <a:pt x="3518" y="2329"/>
                </a:lnTo>
                <a:lnTo>
                  <a:pt x="3524" y="2337"/>
                </a:lnTo>
                <a:lnTo>
                  <a:pt x="3529" y="2344"/>
                </a:lnTo>
                <a:lnTo>
                  <a:pt x="3517" y="2337"/>
                </a:lnTo>
                <a:lnTo>
                  <a:pt x="3507" y="2327"/>
                </a:lnTo>
                <a:lnTo>
                  <a:pt x="3499" y="2319"/>
                </a:lnTo>
                <a:lnTo>
                  <a:pt x="3491" y="2310"/>
                </a:lnTo>
                <a:lnTo>
                  <a:pt x="3489" y="2311"/>
                </a:lnTo>
                <a:lnTo>
                  <a:pt x="3484" y="2310"/>
                </a:lnTo>
                <a:lnTo>
                  <a:pt x="3480" y="2310"/>
                </a:lnTo>
                <a:lnTo>
                  <a:pt x="3481" y="2315"/>
                </a:lnTo>
                <a:lnTo>
                  <a:pt x="3466" y="2303"/>
                </a:lnTo>
                <a:lnTo>
                  <a:pt x="3451" y="2288"/>
                </a:lnTo>
                <a:lnTo>
                  <a:pt x="3440" y="2279"/>
                </a:lnTo>
                <a:lnTo>
                  <a:pt x="3438" y="2283"/>
                </a:lnTo>
                <a:lnTo>
                  <a:pt x="3444" y="2294"/>
                </a:lnTo>
                <a:lnTo>
                  <a:pt x="3454" y="2305"/>
                </a:lnTo>
                <a:lnTo>
                  <a:pt x="3463" y="2315"/>
                </a:lnTo>
                <a:lnTo>
                  <a:pt x="3469" y="2327"/>
                </a:lnTo>
                <a:lnTo>
                  <a:pt x="3458" y="2317"/>
                </a:lnTo>
                <a:lnTo>
                  <a:pt x="3450" y="2307"/>
                </a:lnTo>
                <a:lnTo>
                  <a:pt x="3443" y="2295"/>
                </a:lnTo>
                <a:lnTo>
                  <a:pt x="3432" y="2286"/>
                </a:lnTo>
                <a:lnTo>
                  <a:pt x="3421" y="2286"/>
                </a:lnTo>
                <a:lnTo>
                  <a:pt x="3412" y="2289"/>
                </a:lnTo>
                <a:lnTo>
                  <a:pt x="3408" y="2298"/>
                </a:lnTo>
                <a:lnTo>
                  <a:pt x="3412" y="2315"/>
                </a:lnTo>
                <a:lnTo>
                  <a:pt x="3400" y="2303"/>
                </a:lnTo>
                <a:lnTo>
                  <a:pt x="3397" y="2305"/>
                </a:lnTo>
                <a:lnTo>
                  <a:pt x="3398" y="2313"/>
                </a:lnTo>
                <a:lnTo>
                  <a:pt x="3396" y="2316"/>
                </a:lnTo>
                <a:lnTo>
                  <a:pt x="3390" y="2312"/>
                </a:lnTo>
                <a:lnTo>
                  <a:pt x="3381" y="2306"/>
                </a:lnTo>
                <a:lnTo>
                  <a:pt x="3379" y="2306"/>
                </a:lnTo>
                <a:lnTo>
                  <a:pt x="3375" y="2306"/>
                </a:lnTo>
                <a:lnTo>
                  <a:pt x="3382" y="2312"/>
                </a:lnTo>
                <a:lnTo>
                  <a:pt x="3389" y="2319"/>
                </a:lnTo>
                <a:lnTo>
                  <a:pt x="3396" y="2320"/>
                </a:lnTo>
                <a:lnTo>
                  <a:pt x="3398" y="2314"/>
                </a:lnTo>
                <a:lnTo>
                  <a:pt x="3401" y="2311"/>
                </a:lnTo>
                <a:lnTo>
                  <a:pt x="3411" y="2320"/>
                </a:lnTo>
                <a:lnTo>
                  <a:pt x="3407" y="2327"/>
                </a:lnTo>
                <a:lnTo>
                  <a:pt x="3400" y="2330"/>
                </a:lnTo>
                <a:lnTo>
                  <a:pt x="3391" y="2331"/>
                </a:lnTo>
                <a:lnTo>
                  <a:pt x="3384" y="2333"/>
                </a:lnTo>
                <a:lnTo>
                  <a:pt x="3389" y="2344"/>
                </a:lnTo>
                <a:lnTo>
                  <a:pt x="3393" y="2351"/>
                </a:lnTo>
                <a:lnTo>
                  <a:pt x="3386" y="2344"/>
                </a:lnTo>
                <a:lnTo>
                  <a:pt x="3378" y="2339"/>
                </a:lnTo>
                <a:lnTo>
                  <a:pt x="3377" y="2342"/>
                </a:lnTo>
                <a:lnTo>
                  <a:pt x="3377" y="2345"/>
                </a:lnTo>
                <a:lnTo>
                  <a:pt x="3392" y="2358"/>
                </a:lnTo>
                <a:lnTo>
                  <a:pt x="3405" y="2370"/>
                </a:lnTo>
                <a:lnTo>
                  <a:pt x="3396" y="2366"/>
                </a:lnTo>
                <a:lnTo>
                  <a:pt x="3392" y="2367"/>
                </a:lnTo>
                <a:lnTo>
                  <a:pt x="3388" y="2368"/>
                </a:lnTo>
                <a:lnTo>
                  <a:pt x="3375" y="2360"/>
                </a:lnTo>
                <a:lnTo>
                  <a:pt x="3373" y="2355"/>
                </a:lnTo>
                <a:lnTo>
                  <a:pt x="3370" y="2350"/>
                </a:lnTo>
                <a:lnTo>
                  <a:pt x="3367" y="2345"/>
                </a:lnTo>
                <a:lnTo>
                  <a:pt x="3363" y="2340"/>
                </a:lnTo>
                <a:lnTo>
                  <a:pt x="3363" y="2345"/>
                </a:lnTo>
                <a:lnTo>
                  <a:pt x="3362" y="2348"/>
                </a:lnTo>
                <a:lnTo>
                  <a:pt x="3360" y="2350"/>
                </a:lnTo>
                <a:lnTo>
                  <a:pt x="3357" y="2351"/>
                </a:lnTo>
                <a:lnTo>
                  <a:pt x="3357" y="2358"/>
                </a:lnTo>
                <a:lnTo>
                  <a:pt x="3359" y="2366"/>
                </a:lnTo>
                <a:lnTo>
                  <a:pt x="3364" y="2375"/>
                </a:lnTo>
                <a:lnTo>
                  <a:pt x="3371" y="2383"/>
                </a:lnTo>
                <a:lnTo>
                  <a:pt x="3361" y="2377"/>
                </a:lnTo>
                <a:lnTo>
                  <a:pt x="3355" y="2375"/>
                </a:lnTo>
                <a:lnTo>
                  <a:pt x="3350" y="2373"/>
                </a:lnTo>
                <a:lnTo>
                  <a:pt x="3340" y="2366"/>
                </a:lnTo>
                <a:lnTo>
                  <a:pt x="3337" y="2357"/>
                </a:lnTo>
                <a:lnTo>
                  <a:pt x="3343" y="2357"/>
                </a:lnTo>
                <a:lnTo>
                  <a:pt x="3350" y="2358"/>
                </a:lnTo>
                <a:lnTo>
                  <a:pt x="3351" y="2352"/>
                </a:lnTo>
                <a:lnTo>
                  <a:pt x="3342" y="2352"/>
                </a:lnTo>
                <a:lnTo>
                  <a:pt x="3333" y="2353"/>
                </a:lnTo>
                <a:lnTo>
                  <a:pt x="3329" y="2357"/>
                </a:lnTo>
                <a:lnTo>
                  <a:pt x="3332" y="2366"/>
                </a:lnTo>
                <a:lnTo>
                  <a:pt x="3329" y="2365"/>
                </a:lnTo>
                <a:lnTo>
                  <a:pt x="3325" y="2364"/>
                </a:lnTo>
                <a:lnTo>
                  <a:pt x="3328" y="2367"/>
                </a:lnTo>
                <a:lnTo>
                  <a:pt x="3332" y="2370"/>
                </a:lnTo>
                <a:lnTo>
                  <a:pt x="3334" y="2381"/>
                </a:lnTo>
                <a:lnTo>
                  <a:pt x="3332" y="2386"/>
                </a:lnTo>
                <a:lnTo>
                  <a:pt x="3328" y="2390"/>
                </a:lnTo>
                <a:lnTo>
                  <a:pt x="3330" y="2399"/>
                </a:lnTo>
                <a:lnTo>
                  <a:pt x="3343" y="2406"/>
                </a:lnTo>
                <a:lnTo>
                  <a:pt x="3349" y="2405"/>
                </a:lnTo>
                <a:lnTo>
                  <a:pt x="3353" y="2405"/>
                </a:lnTo>
                <a:lnTo>
                  <a:pt x="3359" y="2417"/>
                </a:lnTo>
                <a:lnTo>
                  <a:pt x="3355" y="2419"/>
                </a:lnTo>
                <a:lnTo>
                  <a:pt x="3349" y="2420"/>
                </a:lnTo>
                <a:lnTo>
                  <a:pt x="3355" y="2429"/>
                </a:lnTo>
                <a:lnTo>
                  <a:pt x="3361" y="2438"/>
                </a:lnTo>
                <a:lnTo>
                  <a:pt x="3352" y="2432"/>
                </a:lnTo>
                <a:lnTo>
                  <a:pt x="3350" y="2434"/>
                </a:lnTo>
                <a:lnTo>
                  <a:pt x="3348" y="2435"/>
                </a:lnTo>
                <a:lnTo>
                  <a:pt x="3340" y="2429"/>
                </a:lnTo>
                <a:lnTo>
                  <a:pt x="3338" y="2426"/>
                </a:lnTo>
                <a:lnTo>
                  <a:pt x="3337" y="2423"/>
                </a:lnTo>
                <a:lnTo>
                  <a:pt x="3330" y="2423"/>
                </a:lnTo>
                <a:lnTo>
                  <a:pt x="3324" y="2423"/>
                </a:lnTo>
                <a:lnTo>
                  <a:pt x="3318" y="2420"/>
                </a:lnTo>
                <a:lnTo>
                  <a:pt x="3311" y="2416"/>
                </a:lnTo>
                <a:lnTo>
                  <a:pt x="3317" y="2418"/>
                </a:lnTo>
                <a:lnTo>
                  <a:pt x="3318" y="2413"/>
                </a:lnTo>
                <a:lnTo>
                  <a:pt x="3316" y="2405"/>
                </a:lnTo>
                <a:lnTo>
                  <a:pt x="3312" y="2395"/>
                </a:lnTo>
                <a:lnTo>
                  <a:pt x="3303" y="2392"/>
                </a:lnTo>
                <a:lnTo>
                  <a:pt x="3297" y="2390"/>
                </a:lnTo>
                <a:lnTo>
                  <a:pt x="3304" y="2406"/>
                </a:lnTo>
                <a:lnTo>
                  <a:pt x="3295" y="2396"/>
                </a:lnTo>
                <a:lnTo>
                  <a:pt x="3288" y="2392"/>
                </a:lnTo>
                <a:lnTo>
                  <a:pt x="3285" y="2393"/>
                </a:lnTo>
                <a:lnTo>
                  <a:pt x="3282" y="2395"/>
                </a:lnTo>
                <a:lnTo>
                  <a:pt x="3282" y="2400"/>
                </a:lnTo>
                <a:lnTo>
                  <a:pt x="3281" y="2404"/>
                </a:lnTo>
                <a:lnTo>
                  <a:pt x="3279" y="2406"/>
                </a:lnTo>
                <a:lnTo>
                  <a:pt x="3274" y="2402"/>
                </a:lnTo>
                <a:lnTo>
                  <a:pt x="3271" y="2403"/>
                </a:lnTo>
                <a:lnTo>
                  <a:pt x="3267" y="2403"/>
                </a:lnTo>
                <a:lnTo>
                  <a:pt x="3263" y="2401"/>
                </a:lnTo>
                <a:lnTo>
                  <a:pt x="3257" y="2398"/>
                </a:lnTo>
                <a:lnTo>
                  <a:pt x="3260" y="2405"/>
                </a:lnTo>
                <a:lnTo>
                  <a:pt x="3265" y="2410"/>
                </a:lnTo>
                <a:lnTo>
                  <a:pt x="3271" y="2416"/>
                </a:lnTo>
                <a:lnTo>
                  <a:pt x="3278" y="2421"/>
                </a:lnTo>
                <a:lnTo>
                  <a:pt x="3284" y="2434"/>
                </a:lnTo>
                <a:lnTo>
                  <a:pt x="3284" y="2442"/>
                </a:lnTo>
                <a:lnTo>
                  <a:pt x="3281" y="2445"/>
                </a:lnTo>
                <a:lnTo>
                  <a:pt x="3277" y="2448"/>
                </a:lnTo>
                <a:lnTo>
                  <a:pt x="3254" y="2437"/>
                </a:lnTo>
                <a:lnTo>
                  <a:pt x="3239" y="2439"/>
                </a:lnTo>
                <a:lnTo>
                  <a:pt x="3230" y="2448"/>
                </a:lnTo>
                <a:lnTo>
                  <a:pt x="3225" y="2464"/>
                </a:lnTo>
                <a:lnTo>
                  <a:pt x="3232" y="2469"/>
                </a:lnTo>
                <a:lnTo>
                  <a:pt x="3239" y="2476"/>
                </a:lnTo>
                <a:lnTo>
                  <a:pt x="3247" y="2484"/>
                </a:lnTo>
                <a:lnTo>
                  <a:pt x="3256" y="2496"/>
                </a:lnTo>
                <a:lnTo>
                  <a:pt x="3251" y="2496"/>
                </a:lnTo>
                <a:lnTo>
                  <a:pt x="3242" y="2490"/>
                </a:lnTo>
                <a:lnTo>
                  <a:pt x="3231" y="2480"/>
                </a:lnTo>
                <a:lnTo>
                  <a:pt x="3216" y="2469"/>
                </a:lnTo>
                <a:lnTo>
                  <a:pt x="3216" y="2476"/>
                </a:lnTo>
                <a:lnTo>
                  <a:pt x="3219" y="2483"/>
                </a:lnTo>
                <a:lnTo>
                  <a:pt x="3226" y="2494"/>
                </a:lnTo>
                <a:lnTo>
                  <a:pt x="3238" y="2510"/>
                </a:lnTo>
                <a:lnTo>
                  <a:pt x="3222" y="2497"/>
                </a:lnTo>
                <a:lnTo>
                  <a:pt x="3207" y="2488"/>
                </a:lnTo>
                <a:lnTo>
                  <a:pt x="3192" y="2478"/>
                </a:lnTo>
                <a:lnTo>
                  <a:pt x="3178" y="2461"/>
                </a:lnTo>
                <a:lnTo>
                  <a:pt x="3186" y="2461"/>
                </a:lnTo>
                <a:lnTo>
                  <a:pt x="3198" y="2464"/>
                </a:lnTo>
                <a:lnTo>
                  <a:pt x="3192" y="2457"/>
                </a:lnTo>
                <a:lnTo>
                  <a:pt x="3187" y="2449"/>
                </a:lnTo>
                <a:lnTo>
                  <a:pt x="3182" y="2442"/>
                </a:lnTo>
                <a:lnTo>
                  <a:pt x="3174" y="2437"/>
                </a:lnTo>
                <a:lnTo>
                  <a:pt x="3182" y="2460"/>
                </a:lnTo>
                <a:lnTo>
                  <a:pt x="3169" y="2455"/>
                </a:lnTo>
                <a:lnTo>
                  <a:pt x="3166" y="2461"/>
                </a:lnTo>
                <a:lnTo>
                  <a:pt x="3168" y="2474"/>
                </a:lnTo>
                <a:lnTo>
                  <a:pt x="3172" y="2489"/>
                </a:lnTo>
                <a:lnTo>
                  <a:pt x="3178" y="2491"/>
                </a:lnTo>
                <a:lnTo>
                  <a:pt x="3179" y="2487"/>
                </a:lnTo>
                <a:lnTo>
                  <a:pt x="3178" y="2482"/>
                </a:lnTo>
                <a:lnTo>
                  <a:pt x="3180" y="2479"/>
                </a:lnTo>
                <a:lnTo>
                  <a:pt x="3186" y="2487"/>
                </a:lnTo>
                <a:lnTo>
                  <a:pt x="3192" y="2496"/>
                </a:lnTo>
                <a:lnTo>
                  <a:pt x="3199" y="2505"/>
                </a:lnTo>
                <a:lnTo>
                  <a:pt x="3207" y="2512"/>
                </a:lnTo>
                <a:lnTo>
                  <a:pt x="3207" y="2510"/>
                </a:lnTo>
                <a:lnTo>
                  <a:pt x="3210" y="2512"/>
                </a:lnTo>
                <a:lnTo>
                  <a:pt x="3214" y="2516"/>
                </a:lnTo>
                <a:lnTo>
                  <a:pt x="3212" y="2516"/>
                </a:lnTo>
                <a:lnTo>
                  <a:pt x="3210" y="2517"/>
                </a:lnTo>
                <a:lnTo>
                  <a:pt x="3210" y="2519"/>
                </a:lnTo>
                <a:lnTo>
                  <a:pt x="3210" y="2522"/>
                </a:lnTo>
                <a:lnTo>
                  <a:pt x="3211" y="2525"/>
                </a:lnTo>
                <a:lnTo>
                  <a:pt x="3214" y="2524"/>
                </a:lnTo>
                <a:lnTo>
                  <a:pt x="3216" y="2523"/>
                </a:lnTo>
                <a:lnTo>
                  <a:pt x="3220" y="2530"/>
                </a:lnTo>
                <a:lnTo>
                  <a:pt x="3228" y="2536"/>
                </a:lnTo>
                <a:lnTo>
                  <a:pt x="3237" y="2540"/>
                </a:lnTo>
                <a:lnTo>
                  <a:pt x="3242" y="2546"/>
                </a:lnTo>
                <a:lnTo>
                  <a:pt x="3242" y="2547"/>
                </a:lnTo>
                <a:lnTo>
                  <a:pt x="3244" y="2547"/>
                </a:lnTo>
                <a:lnTo>
                  <a:pt x="3246" y="2555"/>
                </a:lnTo>
                <a:lnTo>
                  <a:pt x="3247" y="2558"/>
                </a:lnTo>
                <a:lnTo>
                  <a:pt x="3250" y="2560"/>
                </a:lnTo>
                <a:lnTo>
                  <a:pt x="3259" y="2565"/>
                </a:lnTo>
                <a:lnTo>
                  <a:pt x="3261" y="2572"/>
                </a:lnTo>
                <a:lnTo>
                  <a:pt x="3262" y="2577"/>
                </a:lnTo>
                <a:lnTo>
                  <a:pt x="3262" y="2579"/>
                </a:lnTo>
                <a:lnTo>
                  <a:pt x="3259" y="2579"/>
                </a:lnTo>
                <a:lnTo>
                  <a:pt x="3253" y="2569"/>
                </a:lnTo>
                <a:lnTo>
                  <a:pt x="3246" y="2561"/>
                </a:lnTo>
                <a:lnTo>
                  <a:pt x="3237" y="2553"/>
                </a:lnTo>
                <a:lnTo>
                  <a:pt x="3230" y="2544"/>
                </a:lnTo>
                <a:lnTo>
                  <a:pt x="3225" y="2544"/>
                </a:lnTo>
                <a:lnTo>
                  <a:pt x="3221" y="2543"/>
                </a:lnTo>
                <a:lnTo>
                  <a:pt x="3221" y="2544"/>
                </a:lnTo>
                <a:lnTo>
                  <a:pt x="3221" y="2544"/>
                </a:lnTo>
                <a:lnTo>
                  <a:pt x="3221" y="2544"/>
                </a:lnTo>
                <a:lnTo>
                  <a:pt x="3221" y="2543"/>
                </a:lnTo>
                <a:lnTo>
                  <a:pt x="3214" y="2543"/>
                </a:lnTo>
                <a:lnTo>
                  <a:pt x="3207" y="2542"/>
                </a:lnTo>
                <a:lnTo>
                  <a:pt x="3205" y="2538"/>
                </a:lnTo>
                <a:lnTo>
                  <a:pt x="3205" y="2534"/>
                </a:lnTo>
                <a:lnTo>
                  <a:pt x="3205" y="2530"/>
                </a:lnTo>
                <a:lnTo>
                  <a:pt x="3205" y="2529"/>
                </a:lnTo>
                <a:lnTo>
                  <a:pt x="3202" y="2525"/>
                </a:lnTo>
                <a:lnTo>
                  <a:pt x="3198" y="2522"/>
                </a:lnTo>
                <a:lnTo>
                  <a:pt x="3200" y="2535"/>
                </a:lnTo>
                <a:lnTo>
                  <a:pt x="3194" y="2539"/>
                </a:lnTo>
                <a:lnTo>
                  <a:pt x="3188" y="2541"/>
                </a:lnTo>
                <a:lnTo>
                  <a:pt x="3186" y="2548"/>
                </a:lnTo>
                <a:lnTo>
                  <a:pt x="3175" y="2534"/>
                </a:lnTo>
                <a:lnTo>
                  <a:pt x="3165" y="2518"/>
                </a:lnTo>
                <a:lnTo>
                  <a:pt x="3170" y="2516"/>
                </a:lnTo>
                <a:lnTo>
                  <a:pt x="3177" y="2516"/>
                </a:lnTo>
                <a:lnTo>
                  <a:pt x="3181" y="2513"/>
                </a:lnTo>
                <a:lnTo>
                  <a:pt x="3174" y="2497"/>
                </a:lnTo>
                <a:lnTo>
                  <a:pt x="3174" y="2501"/>
                </a:lnTo>
                <a:lnTo>
                  <a:pt x="3174" y="2503"/>
                </a:lnTo>
                <a:lnTo>
                  <a:pt x="3173" y="2506"/>
                </a:lnTo>
                <a:lnTo>
                  <a:pt x="3171" y="2507"/>
                </a:lnTo>
                <a:lnTo>
                  <a:pt x="3161" y="2500"/>
                </a:lnTo>
                <a:lnTo>
                  <a:pt x="3153" y="2497"/>
                </a:lnTo>
                <a:lnTo>
                  <a:pt x="3147" y="2498"/>
                </a:lnTo>
                <a:lnTo>
                  <a:pt x="3142" y="2499"/>
                </a:lnTo>
                <a:lnTo>
                  <a:pt x="3140" y="2503"/>
                </a:lnTo>
                <a:lnTo>
                  <a:pt x="3140" y="2509"/>
                </a:lnTo>
                <a:lnTo>
                  <a:pt x="3143" y="2517"/>
                </a:lnTo>
                <a:lnTo>
                  <a:pt x="3147" y="2525"/>
                </a:lnTo>
                <a:lnTo>
                  <a:pt x="3154" y="2531"/>
                </a:lnTo>
                <a:lnTo>
                  <a:pt x="3160" y="2538"/>
                </a:lnTo>
                <a:lnTo>
                  <a:pt x="3159" y="2531"/>
                </a:lnTo>
                <a:lnTo>
                  <a:pt x="3159" y="2525"/>
                </a:lnTo>
                <a:lnTo>
                  <a:pt x="3162" y="2525"/>
                </a:lnTo>
                <a:lnTo>
                  <a:pt x="3169" y="2535"/>
                </a:lnTo>
                <a:lnTo>
                  <a:pt x="3166" y="2535"/>
                </a:lnTo>
                <a:lnTo>
                  <a:pt x="3173" y="2542"/>
                </a:lnTo>
                <a:lnTo>
                  <a:pt x="3182" y="2551"/>
                </a:lnTo>
                <a:lnTo>
                  <a:pt x="3187" y="2559"/>
                </a:lnTo>
                <a:lnTo>
                  <a:pt x="3177" y="2554"/>
                </a:lnTo>
                <a:lnTo>
                  <a:pt x="3167" y="2550"/>
                </a:lnTo>
                <a:lnTo>
                  <a:pt x="3157" y="2546"/>
                </a:lnTo>
                <a:lnTo>
                  <a:pt x="3145" y="2541"/>
                </a:lnTo>
                <a:lnTo>
                  <a:pt x="3140" y="2529"/>
                </a:lnTo>
                <a:lnTo>
                  <a:pt x="3136" y="2521"/>
                </a:lnTo>
                <a:lnTo>
                  <a:pt x="3133" y="2518"/>
                </a:lnTo>
                <a:lnTo>
                  <a:pt x="3130" y="2515"/>
                </a:lnTo>
                <a:lnTo>
                  <a:pt x="3126" y="2505"/>
                </a:lnTo>
                <a:lnTo>
                  <a:pt x="3123" y="2498"/>
                </a:lnTo>
                <a:lnTo>
                  <a:pt x="3118" y="2497"/>
                </a:lnTo>
                <a:lnTo>
                  <a:pt x="3113" y="2498"/>
                </a:lnTo>
                <a:lnTo>
                  <a:pt x="3108" y="2498"/>
                </a:lnTo>
                <a:lnTo>
                  <a:pt x="3105" y="2500"/>
                </a:lnTo>
                <a:lnTo>
                  <a:pt x="3105" y="2500"/>
                </a:lnTo>
                <a:lnTo>
                  <a:pt x="3106" y="2501"/>
                </a:lnTo>
                <a:lnTo>
                  <a:pt x="3110" y="2510"/>
                </a:lnTo>
                <a:lnTo>
                  <a:pt x="3107" y="2510"/>
                </a:lnTo>
                <a:lnTo>
                  <a:pt x="3101" y="2508"/>
                </a:lnTo>
                <a:lnTo>
                  <a:pt x="3100" y="2510"/>
                </a:lnTo>
                <a:lnTo>
                  <a:pt x="3107" y="2518"/>
                </a:lnTo>
                <a:lnTo>
                  <a:pt x="3114" y="2526"/>
                </a:lnTo>
                <a:lnTo>
                  <a:pt x="3121" y="2535"/>
                </a:lnTo>
                <a:lnTo>
                  <a:pt x="3129" y="2542"/>
                </a:lnTo>
                <a:lnTo>
                  <a:pt x="3133" y="2553"/>
                </a:lnTo>
                <a:lnTo>
                  <a:pt x="3138" y="2563"/>
                </a:lnTo>
                <a:lnTo>
                  <a:pt x="3138" y="2567"/>
                </a:lnTo>
                <a:lnTo>
                  <a:pt x="3128" y="2562"/>
                </a:lnTo>
                <a:lnTo>
                  <a:pt x="3120" y="2549"/>
                </a:lnTo>
                <a:lnTo>
                  <a:pt x="3116" y="2539"/>
                </a:lnTo>
                <a:lnTo>
                  <a:pt x="3110" y="2527"/>
                </a:lnTo>
                <a:lnTo>
                  <a:pt x="3095" y="2513"/>
                </a:lnTo>
                <a:lnTo>
                  <a:pt x="3095" y="2514"/>
                </a:lnTo>
                <a:lnTo>
                  <a:pt x="3095" y="2514"/>
                </a:lnTo>
                <a:lnTo>
                  <a:pt x="3106" y="2535"/>
                </a:lnTo>
                <a:lnTo>
                  <a:pt x="3114" y="2551"/>
                </a:lnTo>
                <a:lnTo>
                  <a:pt x="3122" y="2565"/>
                </a:lnTo>
                <a:lnTo>
                  <a:pt x="3133" y="2579"/>
                </a:lnTo>
                <a:lnTo>
                  <a:pt x="3140" y="2583"/>
                </a:lnTo>
                <a:lnTo>
                  <a:pt x="3143" y="2582"/>
                </a:lnTo>
                <a:lnTo>
                  <a:pt x="3147" y="2583"/>
                </a:lnTo>
                <a:lnTo>
                  <a:pt x="3158" y="2594"/>
                </a:lnTo>
                <a:lnTo>
                  <a:pt x="3154" y="2593"/>
                </a:lnTo>
                <a:lnTo>
                  <a:pt x="3152" y="2593"/>
                </a:lnTo>
                <a:lnTo>
                  <a:pt x="3152" y="2596"/>
                </a:lnTo>
                <a:lnTo>
                  <a:pt x="3155" y="2602"/>
                </a:lnTo>
                <a:lnTo>
                  <a:pt x="3137" y="2588"/>
                </a:lnTo>
                <a:lnTo>
                  <a:pt x="3127" y="2584"/>
                </a:lnTo>
                <a:lnTo>
                  <a:pt x="3117" y="2579"/>
                </a:lnTo>
                <a:lnTo>
                  <a:pt x="3099" y="2561"/>
                </a:lnTo>
                <a:lnTo>
                  <a:pt x="3098" y="2559"/>
                </a:lnTo>
                <a:lnTo>
                  <a:pt x="3096" y="2556"/>
                </a:lnTo>
                <a:lnTo>
                  <a:pt x="3094" y="2554"/>
                </a:lnTo>
                <a:lnTo>
                  <a:pt x="3093" y="2552"/>
                </a:lnTo>
                <a:lnTo>
                  <a:pt x="3104" y="2575"/>
                </a:lnTo>
                <a:lnTo>
                  <a:pt x="3107" y="2594"/>
                </a:lnTo>
                <a:lnTo>
                  <a:pt x="3100" y="2603"/>
                </a:lnTo>
                <a:lnTo>
                  <a:pt x="3083" y="2596"/>
                </a:lnTo>
                <a:lnTo>
                  <a:pt x="3092" y="2605"/>
                </a:lnTo>
                <a:lnTo>
                  <a:pt x="3099" y="2615"/>
                </a:lnTo>
                <a:lnTo>
                  <a:pt x="3095" y="2612"/>
                </a:lnTo>
                <a:lnTo>
                  <a:pt x="3091" y="2611"/>
                </a:lnTo>
                <a:lnTo>
                  <a:pt x="3091" y="2612"/>
                </a:lnTo>
                <a:lnTo>
                  <a:pt x="3093" y="2618"/>
                </a:lnTo>
                <a:lnTo>
                  <a:pt x="3084" y="2608"/>
                </a:lnTo>
                <a:lnTo>
                  <a:pt x="3076" y="2599"/>
                </a:lnTo>
                <a:lnTo>
                  <a:pt x="3069" y="2590"/>
                </a:lnTo>
                <a:lnTo>
                  <a:pt x="3063" y="2580"/>
                </a:lnTo>
                <a:lnTo>
                  <a:pt x="3071" y="2581"/>
                </a:lnTo>
                <a:lnTo>
                  <a:pt x="3076" y="2578"/>
                </a:lnTo>
                <a:lnTo>
                  <a:pt x="3080" y="2574"/>
                </a:lnTo>
                <a:lnTo>
                  <a:pt x="3084" y="2569"/>
                </a:lnTo>
                <a:lnTo>
                  <a:pt x="3077" y="2561"/>
                </a:lnTo>
                <a:lnTo>
                  <a:pt x="3072" y="2553"/>
                </a:lnTo>
                <a:lnTo>
                  <a:pt x="3065" y="2545"/>
                </a:lnTo>
                <a:lnTo>
                  <a:pt x="3055" y="2538"/>
                </a:lnTo>
                <a:lnTo>
                  <a:pt x="3060" y="2543"/>
                </a:lnTo>
                <a:lnTo>
                  <a:pt x="3061" y="2548"/>
                </a:lnTo>
                <a:lnTo>
                  <a:pt x="3062" y="2551"/>
                </a:lnTo>
                <a:lnTo>
                  <a:pt x="3062" y="2554"/>
                </a:lnTo>
                <a:lnTo>
                  <a:pt x="3065" y="2561"/>
                </a:lnTo>
                <a:lnTo>
                  <a:pt x="3067" y="2567"/>
                </a:lnTo>
                <a:lnTo>
                  <a:pt x="3067" y="2572"/>
                </a:lnTo>
                <a:lnTo>
                  <a:pt x="3064" y="2573"/>
                </a:lnTo>
                <a:lnTo>
                  <a:pt x="3060" y="2566"/>
                </a:lnTo>
                <a:lnTo>
                  <a:pt x="3054" y="2560"/>
                </a:lnTo>
                <a:lnTo>
                  <a:pt x="3051" y="2562"/>
                </a:lnTo>
                <a:lnTo>
                  <a:pt x="3049" y="2566"/>
                </a:lnTo>
                <a:lnTo>
                  <a:pt x="3050" y="2574"/>
                </a:lnTo>
                <a:lnTo>
                  <a:pt x="3054" y="2584"/>
                </a:lnTo>
                <a:lnTo>
                  <a:pt x="3062" y="2588"/>
                </a:lnTo>
                <a:lnTo>
                  <a:pt x="3067" y="2591"/>
                </a:lnTo>
                <a:lnTo>
                  <a:pt x="3071" y="2595"/>
                </a:lnTo>
                <a:lnTo>
                  <a:pt x="3078" y="2605"/>
                </a:lnTo>
                <a:lnTo>
                  <a:pt x="3072" y="2611"/>
                </a:lnTo>
                <a:lnTo>
                  <a:pt x="3062" y="2614"/>
                </a:lnTo>
                <a:lnTo>
                  <a:pt x="3059" y="2621"/>
                </a:lnTo>
                <a:lnTo>
                  <a:pt x="3071" y="2641"/>
                </a:lnTo>
                <a:lnTo>
                  <a:pt x="3057" y="2626"/>
                </a:lnTo>
                <a:lnTo>
                  <a:pt x="3044" y="2616"/>
                </a:lnTo>
                <a:lnTo>
                  <a:pt x="3040" y="2617"/>
                </a:lnTo>
                <a:lnTo>
                  <a:pt x="3046" y="2633"/>
                </a:lnTo>
                <a:lnTo>
                  <a:pt x="3035" y="2622"/>
                </a:lnTo>
                <a:lnTo>
                  <a:pt x="3023" y="2612"/>
                </a:lnTo>
                <a:lnTo>
                  <a:pt x="3019" y="2602"/>
                </a:lnTo>
                <a:lnTo>
                  <a:pt x="3023" y="2604"/>
                </a:lnTo>
                <a:lnTo>
                  <a:pt x="3028" y="2606"/>
                </a:lnTo>
                <a:lnTo>
                  <a:pt x="3024" y="2598"/>
                </a:lnTo>
                <a:lnTo>
                  <a:pt x="3012" y="2589"/>
                </a:lnTo>
                <a:lnTo>
                  <a:pt x="3008" y="2585"/>
                </a:lnTo>
                <a:lnTo>
                  <a:pt x="3010" y="2583"/>
                </a:lnTo>
                <a:lnTo>
                  <a:pt x="3011" y="2581"/>
                </a:lnTo>
                <a:lnTo>
                  <a:pt x="3007" y="2580"/>
                </a:lnTo>
                <a:lnTo>
                  <a:pt x="3004" y="2578"/>
                </a:lnTo>
                <a:lnTo>
                  <a:pt x="3001" y="2575"/>
                </a:lnTo>
                <a:lnTo>
                  <a:pt x="2999" y="2569"/>
                </a:lnTo>
                <a:lnTo>
                  <a:pt x="2997" y="2569"/>
                </a:lnTo>
                <a:lnTo>
                  <a:pt x="2996" y="2570"/>
                </a:lnTo>
                <a:lnTo>
                  <a:pt x="2996" y="2576"/>
                </a:lnTo>
                <a:lnTo>
                  <a:pt x="2996" y="2581"/>
                </a:lnTo>
                <a:lnTo>
                  <a:pt x="3010" y="2595"/>
                </a:lnTo>
                <a:lnTo>
                  <a:pt x="3016" y="2605"/>
                </a:lnTo>
                <a:lnTo>
                  <a:pt x="3022" y="2617"/>
                </a:lnTo>
                <a:lnTo>
                  <a:pt x="3036" y="2631"/>
                </a:lnTo>
                <a:lnTo>
                  <a:pt x="3022" y="2620"/>
                </a:lnTo>
                <a:lnTo>
                  <a:pt x="3008" y="2613"/>
                </a:lnTo>
                <a:lnTo>
                  <a:pt x="3003" y="2614"/>
                </a:lnTo>
                <a:lnTo>
                  <a:pt x="3012" y="2630"/>
                </a:lnTo>
                <a:lnTo>
                  <a:pt x="3001" y="2624"/>
                </a:lnTo>
                <a:lnTo>
                  <a:pt x="2993" y="2619"/>
                </a:lnTo>
                <a:lnTo>
                  <a:pt x="2984" y="2609"/>
                </a:lnTo>
                <a:lnTo>
                  <a:pt x="2980" y="2601"/>
                </a:lnTo>
                <a:lnTo>
                  <a:pt x="2972" y="2601"/>
                </a:lnTo>
                <a:lnTo>
                  <a:pt x="2963" y="2599"/>
                </a:lnTo>
                <a:lnTo>
                  <a:pt x="2965" y="2604"/>
                </a:lnTo>
                <a:lnTo>
                  <a:pt x="2967" y="2604"/>
                </a:lnTo>
                <a:lnTo>
                  <a:pt x="2968" y="2604"/>
                </a:lnTo>
                <a:lnTo>
                  <a:pt x="2971" y="2605"/>
                </a:lnTo>
                <a:lnTo>
                  <a:pt x="2974" y="2607"/>
                </a:lnTo>
                <a:lnTo>
                  <a:pt x="2980" y="2622"/>
                </a:lnTo>
                <a:lnTo>
                  <a:pt x="2975" y="2624"/>
                </a:lnTo>
                <a:lnTo>
                  <a:pt x="2971" y="2626"/>
                </a:lnTo>
                <a:lnTo>
                  <a:pt x="2976" y="2639"/>
                </a:lnTo>
                <a:lnTo>
                  <a:pt x="2970" y="2635"/>
                </a:lnTo>
                <a:lnTo>
                  <a:pt x="2963" y="2630"/>
                </a:lnTo>
                <a:lnTo>
                  <a:pt x="2956" y="2624"/>
                </a:lnTo>
                <a:lnTo>
                  <a:pt x="2952" y="2618"/>
                </a:lnTo>
                <a:lnTo>
                  <a:pt x="2959" y="2623"/>
                </a:lnTo>
                <a:lnTo>
                  <a:pt x="2964" y="2624"/>
                </a:lnTo>
                <a:lnTo>
                  <a:pt x="2965" y="2623"/>
                </a:lnTo>
                <a:lnTo>
                  <a:pt x="2966" y="2619"/>
                </a:lnTo>
                <a:lnTo>
                  <a:pt x="2956" y="2603"/>
                </a:lnTo>
                <a:lnTo>
                  <a:pt x="2946" y="2588"/>
                </a:lnTo>
                <a:lnTo>
                  <a:pt x="2943" y="2593"/>
                </a:lnTo>
                <a:lnTo>
                  <a:pt x="2942" y="2597"/>
                </a:lnTo>
                <a:lnTo>
                  <a:pt x="2942" y="2602"/>
                </a:lnTo>
                <a:lnTo>
                  <a:pt x="2941" y="2607"/>
                </a:lnTo>
                <a:lnTo>
                  <a:pt x="2944" y="2611"/>
                </a:lnTo>
                <a:lnTo>
                  <a:pt x="2947" y="2615"/>
                </a:lnTo>
                <a:lnTo>
                  <a:pt x="2944" y="2613"/>
                </a:lnTo>
                <a:lnTo>
                  <a:pt x="2941" y="2611"/>
                </a:lnTo>
                <a:lnTo>
                  <a:pt x="2941" y="2616"/>
                </a:lnTo>
                <a:lnTo>
                  <a:pt x="2940" y="2621"/>
                </a:lnTo>
                <a:lnTo>
                  <a:pt x="2939" y="2626"/>
                </a:lnTo>
                <a:lnTo>
                  <a:pt x="2936" y="2629"/>
                </a:lnTo>
                <a:lnTo>
                  <a:pt x="2938" y="2632"/>
                </a:lnTo>
                <a:lnTo>
                  <a:pt x="2940" y="2636"/>
                </a:lnTo>
                <a:lnTo>
                  <a:pt x="2941" y="2634"/>
                </a:lnTo>
                <a:lnTo>
                  <a:pt x="2943" y="2633"/>
                </a:lnTo>
                <a:lnTo>
                  <a:pt x="2946" y="2635"/>
                </a:lnTo>
                <a:lnTo>
                  <a:pt x="2952" y="2639"/>
                </a:lnTo>
                <a:lnTo>
                  <a:pt x="2945" y="2643"/>
                </a:lnTo>
                <a:lnTo>
                  <a:pt x="2939" y="2653"/>
                </a:lnTo>
                <a:lnTo>
                  <a:pt x="2932" y="2658"/>
                </a:lnTo>
                <a:lnTo>
                  <a:pt x="2919" y="2651"/>
                </a:lnTo>
                <a:lnTo>
                  <a:pt x="2924" y="2652"/>
                </a:lnTo>
                <a:lnTo>
                  <a:pt x="2927" y="2647"/>
                </a:lnTo>
                <a:lnTo>
                  <a:pt x="2927" y="2641"/>
                </a:lnTo>
                <a:lnTo>
                  <a:pt x="2922" y="2635"/>
                </a:lnTo>
                <a:lnTo>
                  <a:pt x="2913" y="2637"/>
                </a:lnTo>
                <a:lnTo>
                  <a:pt x="2905" y="2638"/>
                </a:lnTo>
                <a:lnTo>
                  <a:pt x="2901" y="2644"/>
                </a:lnTo>
                <a:lnTo>
                  <a:pt x="2904" y="2659"/>
                </a:lnTo>
                <a:lnTo>
                  <a:pt x="2909" y="2658"/>
                </a:lnTo>
                <a:lnTo>
                  <a:pt x="2914" y="2658"/>
                </a:lnTo>
                <a:lnTo>
                  <a:pt x="2920" y="2662"/>
                </a:lnTo>
                <a:lnTo>
                  <a:pt x="2927" y="2673"/>
                </a:lnTo>
                <a:lnTo>
                  <a:pt x="2921" y="2673"/>
                </a:lnTo>
                <a:lnTo>
                  <a:pt x="2917" y="2675"/>
                </a:lnTo>
                <a:lnTo>
                  <a:pt x="2910" y="2673"/>
                </a:lnTo>
                <a:lnTo>
                  <a:pt x="2901" y="2660"/>
                </a:lnTo>
                <a:lnTo>
                  <a:pt x="2910" y="2677"/>
                </a:lnTo>
                <a:lnTo>
                  <a:pt x="2910" y="2682"/>
                </a:lnTo>
                <a:lnTo>
                  <a:pt x="2906" y="2685"/>
                </a:lnTo>
                <a:lnTo>
                  <a:pt x="2904" y="2693"/>
                </a:lnTo>
                <a:lnTo>
                  <a:pt x="2913" y="2696"/>
                </a:lnTo>
                <a:lnTo>
                  <a:pt x="2921" y="2699"/>
                </a:lnTo>
                <a:lnTo>
                  <a:pt x="2930" y="2704"/>
                </a:lnTo>
                <a:lnTo>
                  <a:pt x="2942" y="2712"/>
                </a:lnTo>
                <a:lnTo>
                  <a:pt x="2940" y="2705"/>
                </a:lnTo>
                <a:lnTo>
                  <a:pt x="2941" y="2702"/>
                </a:lnTo>
                <a:lnTo>
                  <a:pt x="2941" y="2698"/>
                </a:lnTo>
                <a:lnTo>
                  <a:pt x="2937" y="2688"/>
                </a:lnTo>
                <a:lnTo>
                  <a:pt x="2970" y="2706"/>
                </a:lnTo>
                <a:lnTo>
                  <a:pt x="2982" y="2695"/>
                </a:lnTo>
                <a:lnTo>
                  <a:pt x="2994" y="2680"/>
                </a:lnTo>
                <a:lnTo>
                  <a:pt x="3024" y="2688"/>
                </a:lnTo>
                <a:lnTo>
                  <a:pt x="3026" y="2678"/>
                </a:lnTo>
                <a:lnTo>
                  <a:pt x="3038" y="2679"/>
                </a:lnTo>
                <a:lnTo>
                  <a:pt x="3048" y="2678"/>
                </a:lnTo>
                <a:lnTo>
                  <a:pt x="3047" y="2663"/>
                </a:lnTo>
                <a:lnTo>
                  <a:pt x="3068" y="2662"/>
                </a:lnTo>
                <a:lnTo>
                  <a:pt x="3086" y="2659"/>
                </a:lnTo>
                <a:lnTo>
                  <a:pt x="3101" y="2653"/>
                </a:lnTo>
                <a:lnTo>
                  <a:pt x="3112" y="2641"/>
                </a:lnTo>
                <a:lnTo>
                  <a:pt x="3119" y="2648"/>
                </a:lnTo>
                <a:lnTo>
                  <a:pt x="3127" y="2657"/>
                </a:lnTo>
                <a:lnTo>
                  <a:pt x="3135" y="2664"/>
                </a:lnTo>
                <a:lnTo>
                  <a:pt x="3141" y="2672"/>
                </a:lnTo>
                <a:lnTo>
                  <a:pt x="3146" y="2672"/>
                </a:lnTo>
                <a:lnTo>
                  <a:pt x="3153" y="2673"/>
                </a:lnTo>
                <a:lnTo>
                  <a:pt x="3157" y="2672"/>
                </a:lnTo>
                <a:lnTo>
                  <a:pt x="3156" y="2665"/>
                </a:lnTo>
                <a:lnTo>
                  <a:pt x="3170" y="2674"/>
                </a:lnTo>
                <a:lnTo>
                  <a:pt x="3181" y="2685"/>
                </a:lnTo>
                <a:lnTo>
                  <a:pt x="3191" y="2697"/>
                </a:lnTo>
                <a:lnTo>
                  <a:pt x="3203" y="2707"/>
                </a:lnTo>
                <a:lnTo>
                  <a:pt x="3199" y="2696"/>
                </a:lnTo>
                <a:lnTo>
                  <a:pt x="3193" y="2684"/>
                </a:lnTo>
                <a:lnTo>
                  <a:pt x="3188" y="2674"/>
                </a:lnTo>
                <a:lnTo>
                  <a:pt x="3181" y="2664"/>
                </a:lnTo>
                <a:lnTo>
                  <a:pt x="3191" y="2665"/>
                </a:lnTo>
                <a:lnTo>
                  <a:pt x="3204" y="2670"/>
                </a:lnTo>
                <a:lnTo>
                  <a:pt x="3215" y="2676"/>
                </a:lnTo>
                <a:lnTo>
                  <a:pt x="3223" y="2682"/>
                </a:lnTo>
                <a:lnTo>
                  <a:pt x="3217" y="2672"/>
                </a:lnTo>
                <a:lnTo>
                  <a:pt x="3213" y="2664"/>
                </a:lnTo>
                <a:lnTo>
                  <a:pt x="3213" y="2660"/>
                </a:lnTo>
                <a:lnTo>
                  <a:pt x="3218" y="2658"/>
                </a:lnTo>
                <a:lnTo>
                  <a:pt x="3227" y="2673"/>
                </a:lnTo>
                <a:lnTo>
                  <a:pt x="3230" y="2684"/>
                </a:lnTo>
                <a:lnTo>
                  <a:pt x="3234" y="2694"/>
                </a:lnTo>
                <a:lnTo>
                  <a:pt x="3245" y="2705"/>
                </a:lnTo>
                <a:lnTo>
                  <a:pt x="3246" y="2697"/>
                </a:lnTo>
                <a:lnTo>
                  <a:pt x="3248" y="2690"/>
                </a:lnTo>
                <a:lnTo>
                  <a:pt x="3255" y="2691"/>
                </a:lnTo>
                <a:lnTo>
                  <a:pt x="3270" y="2704"/>
                </a:lnTo>
                <a:lnTo>
                  <a:pt x="3268" y="2697"/>
                </a:lnTo>
                <a:lnTo>
                  <a:pt x="3269" y="2692"/>
                </a:lnTo>
                <a:lnTo>
                  <a:pt x="3270" y="2688"/>
                </a:lnTo>
                <a:lnTo>
                  <a:pt x="3271" y="2683"/>
                </a:lnTo>
                <a:lnTo>
                  <a:pt x="3261" y="2674"/>
                </a:lnTo>
                <a:lnTo>
                  <a:pt x="3252" y="2663"/>
                </a:lnTo>
                <a:lnTo>
                  <a:pt x="3246" y="2652"/>
                </a:lnTo>
                <a:lnTo>
                  <a:pt x="3240" y="2639"/>
                </a:lnTo>
                <a:lnTo>
                  <a:pt x="3250" y="2646"/>
                </a:lnTo>
                <a:lnTo>
                  <a:pt x="3254" y="2653"/>
                </a:lnTo>
                <a:lnTo>
                  <a:pt x="3258" y="2660"/>
                </a:lnTo>
                <a:lnTo>
                  <a:pt x="3270" y="2670"/>
                </a:lnTo>
                <a:lnTo>
                  <a:pt x="3271" y="2660"/>
                </a:lnTo>
                <a:lnTo>
                  <a:pt x="3281" y="2660"/>
                </a:lnTo>
                <a:lnTo>
                  <a:pt x="3294" y="2663"/>
                </a:lnTo>
                <a:lnTo>
                  <a:pt x="3304" y="2659"/>
                </a:lnTo>
                <a:lnTo>
                  <a:pt x="3309" y="2673"/>
                </a:lnTo>
                <a:lnTo>
                  <a:pt x="3312" y="2682"/>
                </a:lnTo>
                <a:lnTo>
                  <a:pt x="3318" y="2692"/>
                </a:lnTo>
                <a:lnTo>
                  <a:pt x="3331" y="2705"/>
                </a:lnTo>
                <a:lnTo>
                  <a:pt x="3326" y="2705"/>
                </a:lnTo>
                <a:lnTo>
                  <a:pt x="3328" y="2712"/>
                </a:lnTo>
                <a:lnTo>
                  <a:pt x="3333" y="2722"/>
                </a:lnTo>
                <a:lnTo>
                  <a:pt x="3337" y="2730"/>
                </a:lnTo>
                <a:lnTo>
                  <a:pt x="3326" y="2727"/>
                </a:lnTo>
                <a:lnTo>
                  <a:pt x="3321" y="2729"/>
                </a:lnTo>
                <a:lnTo>
                  <a:pt x="3316" y="2732"/>
                </a:lnTo>
                <a:lnTo>
                  <a:pt x="3313" y="2736"/>
                </a:lnTo>
                <a:lnTo>
                  <a:pt x="3308" y="2725"/>
                </a:lnTo>
                <a:lnTo>
                  <a:pt x="3309" y="2720"/>
                </a:lnTo>
                <a:lnTo>
                  <a:pt x="3309" y="2716"/>
                </a:lnTo>
                <a:lnTo>
                  <a:pt x="3302" y="2708"/>
                </a:lnTo>
                <a:lnTo>
                  <a:pt x="3302" y="2717"/>
                </a:lnTo>
                <a:lnTo>
                  <a:pt x="3291" y="2715"/>
                </a:lnTo>
                <a:lnTo>
                  <a:pt x="3284" y="2715"/>
                </a:lnTo>
                <a:lnTo>
                  <a:pt x="3294" y="2733"/>
                </a:lnTo>
                <a:lnTo>
                  <a:pt x="3273" y="2723"/>
                </a:lnTo>
                <a:lnTo>
                  <a:pt x="3258" y="2718"/>
                </a:lnTo>
                <a:lnTo>
                  <a:pt x="3244" y="2716"/>
                </a:lnTo>
                <a:lnTo>
                  <a:pt x="3227" y="2714"/>
                </a:lnTo>
                <a:lnTo>
                  <a:pt x="3229" y="2721"/>
                </a:lnTo>
                <a:lnTo>
                  <a:pt x="3233" y="2729"/>
                </a:lnTo>
                <a:lnTo>
                  <a:pt x="3236" y="2735"/>
                </a:lnTo>
                <a:lnTo>
                  <a:pt x="3241" y="2741"/>
                </a:lnTo>
                <a:lnTo>
                  <a:pt x="3236" y="2738"/>
                </a:lnTo>
                <a:lnTo>
                  <a:pt x="3233" y="2737"/>
                </a:lnTo>
                <a:lnTo>
                  <a:pt x="3232" y="2739"/>
                </a:lnTo>
                <a:lnTo>
                  <a:pt x="3234" y="2745"/>
                </a:lnTo>
                <a:lnTo>
                  <a:pt x="3225" y="2739"/>
                </a:lnTo>
                <a:lnTo>
                  <a:pt x="3221" y="2732"/>
                </a:lnTo>
                <a:lnTo>
                  <a:pt x="3217" y="2723"/>
                </a:lnTo>
                <a:lnTo>
                  <a:pt x="3211" y="2716"/>
                </a:lnTo>
                <a:lnTo>
                  <a:pt x="3202" y="2716"/>
                </a:lnTo>
                <a:lnTo>
                  <a:pt x="3201" y="2721"/>
                </a:lnTo>
                <a:lnTo>
                  <a:pt x="3207" y="2733"/>
                </a:lnTo>
                <a:lnTo>
                  <a:pt x="3218" y="2747"/>
                </a:lnTo>
                <a:lnTo>
                  <a:pt x="3209" y="2741"/>
                </a:lnTo>
                <a:lnTo>
                  <a:pt x="3202" y="2735"/>
                </a:lnTo>
                <a:lnTo>
                  <a:pt x="3195" y="2729"/>
                </a:lnTo>
                <a:lnTo>
                  <a:pt x="3187" y="2722"/>
                </a:lnTo>
                <a:lnTo>
                  <a:pt x="3182" y="2730"/>
                </a:lnTo>
                <a:lnTo>
                  <a:pt x="3180" y="2739"/>
                </a:lnTo>
                <a:lnTo>
                  <a:pt x="3173" y="2741"/>
                </a:lnTo>
                <a:lnTo>
                  <a:pt x="3151" y="2729"/>
                </a:lnTo>
                <a:lnTo>
                  <a:pt x="3156" y="2737"/>
                </a:lnTo>
                <a:lnTo>
                  <a:pt x="3162" y="2743"/>
                </a:lnTo>
                <a:lnTo>
                  <a:pt x="3168" y="2750"/>
                </a:lnTo>
                <a:lnTo>
                  <a:pt x="3171" y="2758"/>
                </a:lnTo>
                <a:lnTo>
                  <a:pt x="3160" y="2757"/>
                </a:lnTo>
                <a:lnTo>
                  <a:pt x="3156" y="2757"/>
                </a:lnTo>
                <a:lnTo>
                  <a:pt x="3160" y="2761"/>
                </a:lnTo>
                <a:lnTo>
                  <a:pt x="3172" y="2772"/>
                </a:lnTo>
                <a:lnTo>
                  <a:pt x="3159" y="2771"/>
                </a:lnTo>
                <a:lnTo>
                  <a:pt x="3143" y="2766"/>
                </a:lnTo>
                <a:lnTo>
                  <a:pt x="3138" y="2785"/>
                </a:lnTo>
                <a:lnTo>
                  <a:pt x="3120" y="2786"/>
                </a:lnTo>
                <a:lnTo>
                  <a:pt x="3097" y="2781"/>
                </a:lnTo>
                <a:lnTo>
                  <a:pt x="3080" y="2781"/>
                </a:lnTo>
                <a:lnTo>
                  <a:pt x="3087" y="2797"/>
                </a:lnTo>
                <a:lnTo>
                  <a:pt x="3093" y="2814"/>
                </a:lnTo>
                <a:lnTo>
                  <a:pt x="3103" y="2829"/>
                </a:lnTo>
                <a:lnTo>
                  <a:pt x="3117" y="2842"/>
                </a:lnTo>
                <a:lnTo>
                  <a:pt x="3112" y="2832"/>
                </a:lnTo>
                <a:lnTo>
                  <a:pt x="3107" y="2824"/>
                </a:lnTo>
                <a:lnTo>
                  <a:pt x="3105" y="2818"/>
                </a:lnTo>
                <a:lnTo>
                  <a:pt x="3107" y="2814"/>
                </a:lnTo>
                <a:lnTo>
                  <a:pt x="3115" y="2820"/>
                </a:lnTo>
                <a:lnTo>
                  <a:pt x="3120" y="2827"/>
                </a:lnTo>
                <a:lnTo>
                  <a:pt x="3125" y="2834"/>
                </a:lnTo>
                <a:lnTo>
                  <a:pt x="3133" y="2840"/>
                </a:lnTo>
                <a:lnTo>
                  <a:pt x="3156" y="2831"/>
                </a:lnTo>
                <a:lnTo>
                  <a:pt x="3180" y="2825"/>
                </a:lnTo>
                <a:lnTo>
                  <a:pt x="3207" y="2821"/>
                </a:lnTo>
                <a:lnTo>
                  <a:pt x="3239" y="2824"/>
                </a:lnTo>
                <a:lnTo>
                  <a:pt x="3244" y="2836"/>
                </a:lnTo>
                <a:lnTo>
                  <a:pt x="3241" y="2839"/>
                </a:lnTo>
                <a:lnTo>
                  <a:pt x="3236" y="2841"/>
                </a:lnTo>
                <a:lnTo>
                  <a:pt x="3235" y="2847"/>
                </a:lnTo>
                <a:lnTo>
                  <a:pt x="3246" y="2858"/>
                </a:lnTo>
                <a:lnTo>
                  <a:pt x="3253" y="2863"/>
                </a:lnTo>
                <a:lnTo>
                  <a:pt x="3259" y="2868"/>
                </a:lnTo>
                <a:lnTo>
                  <a:pt x="3264" y="2877"/>
                </a:lnTo>
                <a:lnTo>
                  <a:pt x="3254" y="2870"/>
                </a:lnTo>
                <a:lnTo>
                  <a:pt x="3245" y="2861"/>
                </a:lnTo>
                <a:lnTo>
                  <a:pt x="3248" y="2875"/>
                </a:lnTo>
                <a:lnTo>
                  <a:pt x="3251" y="2887"/>
                </a:lnTo>
                <a:lnTo>
                  <a:pt x="3251" y="2896"/>
                </a:lnTo>
                <a:lnTo>
                  <a:pt x="3248" y="2901"/>
                </a:lnTo>
                <a:lnTo>
                  <a:pt x="3247" y="2892"/>
                </a:lnTo>
                <a:lnTo>
                  <a:pt x="3240" y="2882"/>
                </a:lnTo>
                <a:lnTo>
                  <a:pt x="3231" y="2873"/>
                </a:lnTo>
                <a:lnTo>
                  <a:pt x="3223" y="2860"/>
                </a:lnTo>
                <a:lnTo>
                  <a:pt x="3229" y="2864"/>
                </a:lnTo>
                <a:lnTo>
                  <a:pt x="3236" y="2868"/>
                </a:lnTo>
                <a:lnTo>
                  <a:pt x="3241" y="2870"/>
                </a:lnTo>
                <a:lnTo>
                  <a:pt x="3244" y="2869"/>
                </a:lnTo>
                <a:lnTo>
                  <a:pt x="3236" y="2859"/>
                </a:lnTo>
                <a:lnTo>
                  <a:pt x="3229" y="2849"/>
                </a:lnTo>
                <a:lnTo>
                  <a:pt x="3222" y="2839"/>
                </a:lnTo>
                <a:lnTo>
                  <a:pt x="3212" y="2831"/>
                </a:lnTo>
                <a:lnTo>
                  <a:pt x="3224" y="2849"/>
                </a:lnTo>
                <a:lnTo>
                  <a:pt x="3220" y="2851"/>
                </a:lnTo>
                <a:lnTo>
                  <a:pt x="3211" y="2850"/>
                </a:lnTo>
                <a:lnTo>
                  <a:pt x="3210" y="2860"/>
                </a:lnTo>
                <a:lnTo>
                  <a:pt x="3220" y="2870"/>
                </a:lnTo>
                <a:lnTo>
                  <a:pt x="3226" y="2881"/>
                </a:lnTo>
                <a:lnTo>
                  <a:pt x="3228" y="2891"/>
                </a:lnTo>
                <a:lnTo>
                  <a:pt x="3228" y="2897"/>
                </a:lnTo>
                <a:lnTo>
                  <a:pt x="3212" y="2904"/>
                </a:lnTo>
                <a:lnTo>
                  <a:pt x="3197" y="2920"/>
                </a:lnTo>
                <a:lnTo>
                  <a:pt x="3178" y="2932"/>
                </a:lnTo>
                <a:lnTo>
                  <a:pt x="3153" y="2924"/>
                </a:lnTo>
                <a:lnTo>
                  <a:pt x="3160" y="2933"/>
                </a:lnTo>
                <a:lnTo>
                  <a:pt x="3168" y="2940"/>
                </a:lnTo>
                <a:lnTo>
                  <a:pt x="3175" y="2948"/>
                </a:lnTo>
                <a:lnTo>
                  <a:pt x="3179" y="2958"/>
                </a:lnTo>
                <a:lnTo>
                  <a:pt x="3155" y="2941"/>
                </a:lnTo>
                <a:lnTo>
                  <a:pt x="3141" y="2934"/>
                </a:lnTo>
                <a:lnTo>
                  <a:pt x="3132" y="2933"/>
                </a:lnTo>
                <a:lnTo>
                  <a:pt x="3122" y="2935"/>
                </a:lnTo>
                <a:lnTo>
                  <a:pt x="3122" y="2926"/>
                </a:lnTo>
                <a:lnTo>
                  <a:pt x="3117" y="2915"/>
                </a:lnTo>
                <a:lnTo>
                  <a:pt x="3115" y="2908"/>
                </a:lnTo>
                <a:lnTo>
                  <a:pt x="3121" y="2908"/>
                </a:lnTo>
                <a:lnTo>
                  <a:pt x="3123" y="2913"/>
                </a:lnTo>
                <a:lnTo>
                  <a:pt x="3126" y="2918"/>
                </a:lnTo>
                <a:lnTo>
                  <a:pt x="3131" y="2922"/>
                </a:lnTo>
                <a:lnTo>
                  <a:pt x="3136" y="2927"/>
                </a:lnTo>
                <a:lnTo>
                  <a:pt x="3135" y="2919"/>
                </a:lnTo>
                <a:lnTo>
                  <a:pt x="3133" y="2910"/>
                </a:lnTo>
                <a:lnTo>
                  <a:pt x="3129" y="2900"/>
                </a:lnTo>
                <a:lnTo>
                  <a:pt x="3122" y="2888"/>
                </a:lnTo>
                <a:lnTo>
                  <a:pt x="3116" y="2895"/>
                </a:lnTo>
                <a:lnTo>
                  <a:pt x="3106" y="2900"/>
                </a:lnTo>
                <a:lnTo>
                  <a:pt x="3104" y="2914"/>
                </a:lnTo>
                <a:lnTo>
                  <a:pt x="3123" y="2947"/>
                </a:lnTo>
                <a:lnTo>
                  <a:pt x="3112" y="2950"/>
                </a:lnTo>
                <a:lnTo>
                  <a:pt x="3099" y="2953"/>
                </a:lnTo>
                <a:lnTo>
                  <a:pt x="3093" y="2939"/>
                </a:lnTo>
                <a:lnTo>
                  <a:pt x="3092" y="2929"/>
                </a:lnTo>
                <a:lnTo>
                  <a:pt x="3089" y="2921"/>
                </a:lnTo>
                <a:lnTo>
                  <a:pt x="3079" y="2910"/>
                </a:lnTo>
                <a:lnTo>
                  <a:pt x="3072" y="2911"/>
                </a:lnTo>
                <a:lnTo>
                  <a:pt x="3074" y="2922"/>
                </a:lnTo>
                <a:lnTo>
                  <a:pt x="3077" y="2934"/>
                </a:lnTo>
                <a:lnTo>
                  <a:pt x="3071" y="2935"/>
                </a:lnTo>
                <a:lnTo>
                  <a:pt x="3087" y="2957"/>
                </a:lnTo>
                <a:lnTo>
                  <a:pt x="3083" y="2968"/>
                </a:lnTo>
                <a:lnTo>
                  <a:pt x="3075" y="2976"/>
                </a:lnTo>
                <a:lnTo>
                  <a:pt x="3079" y="2991"/>
                </a:lnTo>
                <a:lnTo>
                  <a:pt x="3071" y="2982"/>
                </a:lnTo>
                <a:lnTo>
                  <a:pt x="3068" y="2977"/>
                </a:lnTo>
                <a:lnTo>
                  <a:pt x="3067" y="2973"/>
                </a:lnTo>
                <a:lnTo>
                  <a:pt x="3062" y="2967"/>
                </a:lnTo>
                <a:lnTo>
                  <a:pt x="3052" y="2965"/>
                </a:lnTo>
                <a:lnTo>
                  <a:pt x="3047" y="2966"/>
                </a:lnTo>
                <a:lnTo>
                  <a:pt x="3047" y="2972"/>
                </a:lnTo>
                <a:lnTo>
                  <a:pt x="3055" y="2984"/>
                </a:lnTo>
                <a:lnTo>
                  <a:pt x="3043" y="2977"/>
                </a:lnTo>
                <a:lnTo>
                  <a:pt x="3039" y="2978"/>
                </a:lnTo>
                <a:lnTo>
                  <a:pt x="3036" y="2978"/>
                </a:lnTo>
                <a:lnTo>
                  <a:pt x="3023" y="2968"/>
                </a:lnTo>
                <a:lnTo>
                  <a:pt x="3022" y="2976"/>
                </a:lnTo>
                <a:lnTo>
                  <a:pt x="3023" y="2986"/>
                </a:lnTo>
                <a:lnTo>
                  <a:pt x="3029" y="2997"/>
                </a:lnTo>
                <a:lnTo>
                  <a:pt x="3040" y="3013"/>
                </a:lnTo>
                <a:lnTo>
                  <a:pt x="3034" y="3013"/>
                </a:lnTo>
                <a:lnTo>
                  <a:pt x="3025" y="3002"/>
                </a:lnTo>
                <a:lnTo>
                  <a:pt x="3017" y="2993"/>
                </a:lnTo>
                <a:lnTo>
                  <a:pt x="3012" y="2994"/>
                </a:lnTo>
                <a:lnTo>
                  <a:pt x="3021" y="3006"/>
                </a:lnTo>
                <a:lnTo>
                  <a:pt x="3026" y="3016"/>
                </a:lnTo>
                <a:lnTo>
                  <a:pt x="3024" y="3021"/>
                </a:lnTo>
                <a:lnTo>
                  <a:pt x="3013" y="3020"/>
                </a:lnTo>
                <a:lnTo>
                  <a:pt x="3003" y="3009"/>
                </a:lnTo>
                <a:lnTo>
                  <a:pt x="2995" y="2996"/>
                </a:lnTo>
                <a:lnTo>
                  <a:pt x="2993" y="2999"/>
                </a:lnTo>
                <a:lnTo>
                  <a:pt x="2997" y="3006"/>
                </a:lnTo>
                <a:lnTo>
                  <a:pt x="3003" y="3013"/>
                </a:lnTo>
                <a:lnTo>
                  <a:pt x="3010" y="3022"/>
                </a:lnTo>
                <a:lnTo>
                  <a:pt x="2998" y="3017"/>
                </a:lnTo>
                <a:lnTo>
                  <a:pt x="2989" y="3013"/>
                </a:lnTo>
                <a:lnTo>
                  <a:pt x="2981" y="3002"/>
                </a:lnTo>
                <a:lnTo>
                  <a:pt x="2984" y="2998"/>
                </a:lnTo>
                <a:lnTo>
                  <a:pt x="2986" y="2995"/>
                </a:lnTo>
                <a:lnTo>
                  <a:pt x="2978" y="2985"/>
                </a:lnTo>
                <a:lnTo>
                  <a:pt x="2968" y="2986"/>
                </a:lnTo>
                <a:lnTo>
                  <a:pt x="2967" y="2996"/>
                </a:lnTo>
                <a:lnTo>
                  <a:pt x="2975" y="3013"/>
                </a:lnTo>
                <a:lnTo>
                  <a:pt x="2991" y="3031"/>
                </a:lnTo>
                <a:lnTo>
                  <a:pt x="2972" y="3017"/>
                </a:lnTo>
                <a:lnTo>
                  <a:pt x="2957" y="3010"/>
                </a:lnTo>
                <a:lnTo>
                  <a:pt x="2953" y="3013"/>
                </a:lnTo>
                <a:lnTo>
                  <a:pt x="2966" y="3032"/>
                </a:lnTo>
                <a:lnTo>
                  <a:pt x="2960" y="3032"/>
                </a:lnTo>
                <a:lnTo>
                  <a:pt x="2955" y="3027"/>
                </a:lnTo>
                <a:lnTo>
                  <a:pt x="2949" y="3020"/>
                </a:lnTo>
                <a:lnTo>
                  <a:pt x="2941" y="3012"/>
                </a:lnTo>
                <a:lnTo>
                  <a:pt x="2931" y="3026"/>
                </a:lnTo>
                <a:lnTo>
                  <a:pt x="2917" y="3032"/>
                </a:lnTo>
                <a:lnTo>
                  <a:pt x="2905" y="3041"/>
                </a:lnTo>
                <a:lnTo>
                  <a:pt x="2899" y="3061"/>
                </a:lnTo>
                <a:lnTo>
                  <a:pt x="2889" y="3054"/>
                </a:lnTo>
                <a:lnTo>
                  <a:pt x="2881" y="3047"/>
                </a:lnTo>
                <a:lnTo>
                  <a:pt x="2875" y="3038"/>
                </a:lnTo>
                <a:lnTo>
                  <a:pt x="2866" y="3031"/>
                </a:lnTo>
                <a:lnTo>
                  <a:pt x="2866" y="3046"/>
                </a:lnTo>
                <a:lnTo>
                  <a:pt x="2870" y="3060"/>
                </a:lnTo>
                <a:lnTo>
                  <a:pt x="2865" y="3065"/>
                </a:lnTo>
                <a:lnTo>
                  <a:pt x="2849" y="3054"/>
                </a:lnTo>
                <a:lnTo>
                  <a:pt x="2852" y="3066"/>
                </a:lnTo>
                <a:lnTo>
                  <a:pt x="2848" y="3071"/>
                </a:lnTo>
                <a:lnTo>
                  <a:pt x="2845" y="3074"/>
                </a:lnTo>
                <a:lnTo>
                  <a:pt x="2847" y="3081"/>
                </a:lnTo>
                <a:lnTo>
                  <a:pt x="2844" y="3076"/>
                </a:lnTo>
                <a:lnTo>
                  <a:pt x="2839" y="3072"/>
                </a:lnTo>
                <a:lnTo>
                  <a:pt x="2834" y="3068"/>
                </a:lnTo>
                <a:lnTo>
                  <a:pt x="2828" y="3065"/>
                </a:lnTo>
                <a:lnTo>
                  <a:pt x="2832" y="3081"/>
                </a:lnTo>
                <a:lnTo>
                  <a:pt x="2831" y="3100"/>
                </a:lnTo>
                <a:lnTo>
                  <a:pt x="2823" y="3107"/>
                </a:lnTo>
                <a:lnTo>
                  <a:pt x="2803" y="3092"/>
                </a:lnTo>
                <a:lnTo>
                  <a:pt x="2808" y="3109"/>
                </a:lnTo>
                <a:lnTo>
                  <a:pt x="2810" y="3126"/>
                </a:lnTo>
                <a:lnTo>
                  <a:pt x="2813" y="3141"/>
                </a:lnTo>
                <a:lnTo>
                  <a:pt x="2819" y="3157"/>
                </a:lnTo>
                <a:lnTo>
                  <a:pt x="2792" y="3146"/>
                </a:lnTo>
                <a:lnTo>
                  <a:pt x="2777" y="3153"/>
                </a:lnTo>
                <a:lnTo>
                  <a:pt x="2764" y="3159"/>
                </a:lnTo>
                <a:lnTo>
                  <a:pt x="2749" y="3140"/>
                </a:lnTo>
                <a:lnTo>
                  <a:pt x="2743" y="3142"/>
                </a:lnTo>
                <a:lnTo>
                  <a:pt x="2747" y="3151"/>
                </a:lnTo>
                <a:lnTo>
                  <a:pt x="2748" y="3158"/>
                </a:lnTo>
                <a:lnTo>
                  <a:pt x="2737" y="3153"/>
                </a:lnTo>
                <a:lnTo>
                  <a:pt x="2731" y="3147"/>
                </a:lnTo>
                <a:lnTo>
                  <a:pt x="2735" y="3144"/>
                </a:lnTo>
                <a:lnTo>
                  <a:pt x="2737" y="3141"/>
                </a:lnTo>
                <a:lnTo>
                  <a:pt x="2728" y="3131"/>
                </a:lnTo>
                <a:lnTo>
                  <a:pt x="2716" y="3130"/>
                </a:lnTo>
                <a:lnTo>
                  <a:pt x="2708" y="3134"/>
                </a:lnTo>
                <a:lnTo>
                  <a:pt x="2709" y="3146"/>
                </a:lnTo>
                <a:lnTo>
                  <a:pt x="2724" y="3167"/>
                </a:lnTo>
                <a:lnTo>
                  <a:pt x="2726" y="3163"/>
                </a:lnTo>
                <a:lnTo>
                  <a:pt x="2733" y="3159"/>
                </a:lnTo>
                <a:lnTo>
                  <a:pt x="2740" y="3162"/>
                </a:lnTo>
                <a:lnTo>
                  <a:pt x="2747" y="3169"/>
                </a:lnTo>
                <a:lnTo>
                  <a:pt x="2734" y="3171"/>
                </a:lnTo>
                <a:lnTo>
                  <a:pt x="2721" y="3174"/>
                </a:lnTo>
                <a:lnTo>
                  <a:pt x="2707" y="3174"/>
                </a:lnTo>
                <a:lnTo>
                  <a:pt x="2690" y="3166"/>
                </a:lnTo>
                <a:lnTo>
                  <a:pt x="2699" y="3180"/>
                </a:lnTo>
                <a:lnTo>
                  <a:pt x="2709" y="3195"/>
                </a:lnTo>
                <a:lnTo>
                  <a:pt x="2697" y="3189"/>
                </a:lnTo>
                <a:lnTo>
                  <a:pt x="2694" y="3191"/>
                </a:lnTo>
                <a:lnTo>
                  <a:pt x="2694" y="3196"/>
                </a:lnTo>
                <a:lnTo>
                  <a:pt x="2689" y="3198"/>
                </a:lnTo>
                <a:lnTo>
                  <a:pt x="2699" y="3206"/>
                </a:lnTo>
                <a:lnTo>
                  <a:pt x="2709" y="3212"/>
                </a:lnTo>
                <a:lnTo>
                  <a:pt x="2717" y="3219"/>
                </a:lnTo>
                <a:lnTo>
                  <a:pt x="2725" y="3227"/>
                </a:lnTo>
                <a:lnTo>
                  <a:pt x="2725" y="3218"/>
                </a:lnTo>
                <a:lnTo>
                  <a:pt x="2728" y="3213"/>
                </a:lnTo>
                <a:lnTo>
                  <a:pt x="2738" y="3214"/>
                </a:lnTo>
                <a:lnTo>
                  <a:pt x="2755" y="3225"/>
                </a:lnTo>
                <a:lnTo>
                  <a:pt x="2753" y="3231"/>
                </a:lnTo>
                <a:lnTo>
                  <a:pt x="2745" y="3230"/>
                </a:lnTo>
                <a:lnTo>
                  <a:pt x="2738" y="3231"/>
                </a:lnTo>
                <a:lnTo>
                  <a:pt x="2739" y="3241"/>
                </a:lnTo>
                <a:lnTo>
                  <a:pt x="2721" y="3229"/>
                </a:lnTo>
                <a:lnTo>
                  <a:pt x="2705" y="3216"/>
                </a:lnTo>
                <a:lnTo>
                  <a:pt x="2694" y="3208"/>
                </a:lnTo>
                <a:lnTo>
                  <a:pt x="2690" y="3212"/>
                </a:lnTo>
                <a:lnTo>
                  <a:pt x="2695" y="3223"/>
                </a:lnTo>
                <a:lnTo>
                  <a:pt x="2702" y="3233"/>
                </a:lnTo>
                <a:lnTo>
                  <a:pt x="2709" y="3243"/>
                </a:lnTo>
                <a:lnTo>
                  <a:pt x="2713" y="3254"/>
                </a:lnTo>
                <a:lnTo>
                  <a:pt x="2702" y="3246"/>
                </a:lnTo>
                <a:lnTo>
                  <a:pt x="2703" y="3249"/>
                </a:lnTo>
                <a:lnTo>
                  <a:pt x="2703" y="3250"/>
                </a:lnTo>
                <a:lnTo>
                  <a:pt x="2702" y="3250"/>
                </a:lnTo>
                <a:lnTo>
                  <a:pt x="2699" y="3248"/>
                </a:lnTo>
                <a:lnTo>
                  <a:pt x="2694" y="3235"/>
                </a:lnTo>
                <a:lnTo>
                  <a:pt x="2689" y="3223"/>
                </a:lnTo>
                <a:lnTo>
                  <a:pt x="2681" y="3212"/>
                </a:lnTo>
                <a:lnTo>
                  <a:pt x="2672" y="3201"/>
                </a:lnTo>
                <a:lnTo>
                  <a:pt x="2668" y="3205"/>
                </a:lnTo>
                <a:lnTo>
                  <a:pt x="2663" y="3199"/>
                </a:lnTo>
                <a:lnTo>
                  <a:pt x="2655" y="3188"/>
                </a:lnTo>
                <a:lnTo>
                  <a:pt x="2646" y="3175"/>
                </a:lnTo>
                <a:lnTo>
                  <a:pt x="2640" y="3177"/>
                </a:lnTo>
                <a:lnTo>
                  <a:pt x="2643" y="3186"/>
                </a:lnTo>
                <a:lnTo>
                  <a:pt x="2649" y="3199"/>
                </a:lnTo>
                <a:lnTo>
                  <a:pt x="2651" y="3212"/>
                </a:lnTo>
                <a:lnTo>
                  <a:pt x="2631" y="3207"/>
                </a:lnTo>
                <a:lnTo>
                  <a:pt x="2619" y="3211"/>
                </a:lnTo>
                <a:lnTo>
                  <a:pt x="2619" y="3226"/>
                </a:lnTo>
                <a:lnTo>
                  <a:pt x="2637" y="3254"/>
                </a:lnTo>
                <a:lnTo>
                  <a:pt x="2622" y="3242"/>
                </a:lnTo>
                <a:lnTo>
                  <a:pt x="2612" y="3226"/>
                </a:lnTo>
                <a:lnTo>
                  <a:pt x="2603" y="3211"/>
                </a:lnTo>
                <a:lnTo>
                  <a:pt x="2590" y="3197"/>
                </a:lnTo>
                <a:lnTo>
                  <a:pt x="2597" y="3211"/>
                </a:lnTo>
                <a:lnTo>
                  <a:pt x="2604" y="3224"/>
                </a:lnTo>
                <a:lnTo>
                  <a:pt x="2610" y="3237"/>
                </a:lnTo>
                <a:lnTo>
                  <a:pt x="2618" y="3250"/>
                </a:lnTo>
                <a:lnTo>
                  <a:pt x="2607" y="3247"/>
                </a:lnTo>
                <a:lnTo>
                  <a:pt x="2599" y="3247"/>
                </a:lnTo>
                <a:lnTo>
                  <a:pt x="2596" y="3253"/>
                </a:lnTo>
                <a:lnTo>
                  <a:pt x="2599" y="3267"/>
                </a:lnTo>
                <a:lnTo>
                  <a:pt x="2586" y="3256"/>
                </a:lnTo>
                <a:lnTo>
                  <a:pt x="2579" y="3244"/>
                </a:lnTo>
                <a:lnTo>
                  <a:pt x="2570" y="3231"/>
                </a:lnTo>
                <a:lnTo>
                  <a:pt x="2556" y="3222"/>
                </a:lnTo>
                <a:lnTo>
                  <a:pt x="2571" y="3261"/>
                </a:lnTo>
                <a:lnTo>
                  <a:pt x="2556" y="3246"/>
                </a:lnTo>
                <a:lnTo>
                  <a:pt x="2546" y="3243"/>
                </a:lnTo>
                <a:lnTo>
                  <a:pt x="2536" y="3243"/>
                </a:lnTo>
                <a:lnTo>
                  <a:pt x="2524" y="3238"/>
                </a:lnTo>
                <a:lnTo>
                  <a:pt x="2530" y="3249"/>
                </a:lnTo>
                <a:lnTo>
                  <a:pt x="2535" y="3259"/>
                </a:lnTo>
                <a:lnTo>
                  <a:pt x="2519" y="3256"/>
                </a:lnTo>
                <a:lnTo>
                  <a:pt x="2509" y="3260"/>
                </a:lnTo>
                <a:lnTo>
                  <a:pt x="2508" y="3274"/>
                </a:lnTo>
                <a:lnTo>
                  <a:pt x="2521" y="3301"/>
                </a:lnTo>
                <a:lnTo>
                  <a:pt x="2507" y="3289"/>
                </a:lnTo>
                <a:lnTo>
                  <a:pt x="2498" y="3288"/>
                </a:lnTo>
                <a:lnTo>
                  <a:pt x="2496" y="3296"/>
                </a:lnTo>
                <a:lnTo>
                  <a:pt x="2503" y="3310"/>
                </a:lnTo>
                <a:lnTo>
                  <a:pt x="2480" y="3296"/>
                </a:lnTo>
                <a:lnTo>
                  <a:pt x="2474" y="3301"/>
                </a:lnTo>
                <a:lnTo>
                  <a:pt x="2472" y="3312"/>
                </a:lnTo>
                <a:lnTo>
                  <a:pt x="2461" y="3311"/>
                </a:lnTo>
                <a:lnTo>
                  <a:pt x="2468" y="3322"/>
                </a:lnTo>
                <a:lnTo>
                  <a:pt x="2467" y="3323"/>
                </a:lnTo>
                <a:lnTo>
                  <a:pt x="2464" y="3323"/>
                </a:lnTo>
                <a:lnTo>
                  <a:pt x="2462" y="3325"/>
                </a:lnTo>
                <a:lnTo>
                  <a:pt x="2472" y="3333"/>
                </a:lnTo>
                <a:lnTo>
                  <a:pt x="2480" y="3342"/>
                </a:lnTo>
                <a:lnTo>
                  <a:pt x="2481" y="3350"/>
                </a:lnTo>
                <a:lnTo>
                  <a:pt x="2481" y="3360"/>
                </a:lnTo>
                <a:lnTo>
                  <a:pt x="2479" y="3364"/>
                </a:lnTo>
                <a:lnTo>
                  <a:pt x="2470" y="3361"/>
                </a:lnTo>
                <a:lnTo>
                  <a:pt x="2470" y="3352"/>
                </a:lnTo>
                <a:lnTo>
                  <a:pt x="2472" y="3347"/>
                </a:lnTo>
                <a:lnTo>
                  <a:pt x="2470" y="3340"/>
                </a:lnTo>
                <a:lnTo>
                  <a:pt x="2458" y="3327"/>
                </a:lnTo>
                <a:lnTo>
                  <a:pt x="2447" y="3333"/>
                </a:lnTo>
                <a:lnTo>
                  <a:pt x="2429" y="3328"/>
                </a:lnTo>
                <a:lnTo>
                  <a:pt x="2409" y="3322"/>
                </a:lnTo>
                <a:lnTo>
                  <a:pt x="2397" y="3325"/>
                </a:lnTo>
                <a:lnTo>
                  <a:pt x="2398" y="3334"/>
                </a:lnTo>
                <a:lnTo>
                  <a:pt x="2403" y="3343"/>
                </a:lnTo>
                <a:lnTo>
                  <a:pt x="2410" y="3354"/>
                </a:lnTo>
                <a:lnTo>
                  <a:pt x="2421" y="3366"/>
                </a:lnTo>
                <a:lnTo>
                  <a:pt x="2431" y="3367"/>
                </a:lnTo>
                <a:lnTo>
                  <a:pt x="2425" y="3354"/>
                </a:lnTo>
                <a:lnTo>
                  <a:pt x="2418" y="3341"/>
                </a:lnTo>
                <a:lnTo>
                  <a:pt x="2423" y="3338"/>
                </a:lnTo>
                <a:lnTo>
                  <a:pt x="2431" y="3354"/>
                </a:lnTo>
                <a:lnTo>
                  <a:pt x="2442" y="3369"/>
                </a:lnTo>
                <a:lnTo>
                  <a:pt x="2455" y="3382"/>
                </a:lnTo>
                <a:lnTo>
                  <a:pt x="2466" y="3397"/>
                </a:lnTo>
                <a:lnTo>
                  <a:pt x="2450" y="3382"/>
                </a:lnTo>
                <a:lnTo>
                  <a:pt x="2438" y="3379"/>
                </a:lnTo>
                <a:lnTo>
                  <a:pt x="2430" y="3380"/>
                </a:lnTo>
                <a:lnTo>
                  <a:pt x="2421" y="3379"/>
                </a:lnTo>
                <a:lnTo>
                  <a:pt x="2414" y="3367"/>
                </a:lnTo>
                <a:lnTo>
                  <a:pt x="2406" y="3353"/>
                </a:lnTo>
                <a:lnTo>
                  <a:pt x="2395" y="3342"/>
                </a:lnTo>
                <a:lnTo>
                  <a:pt x="2383" y="3332"/>
                </a:lnTo>
                <a:lnTo>
                  <a:pt x="2386" y="3341"/>
                </a:lnTo>
                <a:lnTo>
                  <a:pt x="2393" y="3351"/>
                </a:lnTo>
                <a:lnTo>
                  <a:pt x="2397" y="3360"/>
                </a:lnTo>
                <a:lnTo>
                  <a:pt x="2393" y="3361"/>
                </a:lnTo>
                <a:lnTo>
                  <a:pt x="2385" y="3348"/>
                </a:lnTo>
                <a:lnTo>
                  <a:pt x="2376" y="3336"/>
                </a:lnTo>
                <a:lnTo>
                  <a:pt x="2370" y="3349"/>
                </a:lnTo>
                <a:lnTo>
                  <a:pt x="2364" y="3363"/>
                </a:lnTo>
                <a:lnTo>
                  <a:pt x="2342" y="3350"/>
                </a:lnTo>
                <a:lnTo>
                  <a:pt x="2330" y="3355"/>
                </a:lnTo>
                <a:lnTo>
                  <a:pt x="2320" y="3365"/>
                </a:lnTo>
                <a:lnTo>
                  <a:pt x="2305" y="3366"/>
                </a:lnTo>
                <a:lnTo>
                  <a:pt x="2315" y="3377"/>
                </a:lnTo>
                <a:lnTo>
                  <a:pt x="2323" y="3390"/>
                </a:lnTo>
                <a:lnTo>
                  <a:pt x="2317" y="3388"/>
                </a:lnTo>
                <a:lnTo>
                  <a:pt x="2312" y="3387"/>
                </a:lnTo>
                <a:lnTo>
                  <a:pt x="2310" y="3390"/>
                </a:lnTo>
                <a:lnTo>
                  <a:pt x="2314" y="3402"/>
                </a:lnTo>
                <a:lnTo>
                  <a:pt x="2292" y="3386"/>
                </a:lnTo>
                <a:lnTo>
                  <a:pt x="2286" y="3390"/>
                </a:lnTo>
                <a:lnTo>
                  <a:pt x="2286" y="3404"/>
                </a:lnTo>
                <a:lnTo>
                  <a:pt x="2285" y="3416"/>
                </a:lnTo>
                <a:lnTo>
                  <a:pt x="2278" y="3408"/>
                </a:lnTo>
                <a:lnTo>
                  <a:pt x="2273" y="3406"/>
                </a:lnTo>
                <a:lnTo>
                  <a:pt x="2268" y="3404"/>
                </a:lnTo>
                <a:lnTo>
                  <a:pt x="2260" y="3395"/>
                </a:lnTo>
                <a:lnTo>
                  <a:pt x="2255" y="3382"/>
                </a:lnTo>
                <a:lnTo>
                  <a:pt x="2253" y="3374"/>
                </a:lnTo>
                <a:lnTo>
                  <a:pt x="2255" y="3370"/>
                </a:lnTo>
                <a:lnTo>
                  <a:pt x="2259" y="3369"/>
                </a:lnTo>
                <a:lnTo>
                  <a:pt x="2238" y="3352"/>
                </a:lnTo>
                <a:lnTo>
                  <a:pt x="2225" y="3351"/>
                </a:lnTo>
                <a:lnTo>
                  <a:pt x="2220" y="3361"/>
                </a:lnTo>
                <a:lnTo>
                  <a:pt x="2220" y="3376"/>
                </a:lnTo>
                <a:lnTo>
                  <a:pt x="2226" y="3377"/>
                </a:lnTo>
                <a:lnTo>
                  <a:pt x="2229" y="3374"/>
                </a:lnTo>
                <a:lnTo>
                  <a:pt x="2235" y="3374"/>
                </a:lnTo>
                <a:lnTo>
                  <a:pt x="2247" y="3382"/>
                </a:lnTo>
                <a:lnTo>
                  <a:pt x="2240" y="3395"/>
                </a:lnTo>
                <a:lnTo>
                  <a:pt x="2231" y="3406"/>
                </a:lnTo>
                <a:lnTo>
                  <a:pt x="2222" y="3417"/>
                </a:lnTo>
                <a:lnTo>
                  <a:pt x="2220" y="3437"/>
                </a:lnTo>
                <a:lnTo>
                  <a:pt x="2223" y="3442"/>
                </a:lnTo>
                <a:lnTo>
                  <a:pt x="2228" y="3446"/>
                </a:lnTo>
                <a:lnTo>
                  <a:pt x="2233" y="3450"/>
                </a:lnTo>
                <a:lnTo>
                  <a:pt x="2239" y="3454"/>
                </a:lnTo>
                <a:lnTo>
                  <a:pt x="2248" y="3482"/>
                </a:lnTo>
                <a:lnTo>
                  <a:pt x="2237" y="3472"/>
                </a:lnTo>
                <a:lnTo>
                  <a:pt x="2229" y="3462"/>
                </a:lnTo>
                <a:lnTo>
                  <a:pt x="2221" y="3451"/>
                </a:lnTo>
                <a:lnTo>
                  <a:pt x="2208" y="3442"/>
                </a:lnTo>
                <a:lnTo>
                  <a:pt x="2196" y="3441"/>
                </a:lnTo>
                <a:lnTo>
                  <a:pt x="2196" y="3450"/>
                </a:lnTo>
                <a:lnTo>
                  <a:pt x="2196" y="3457"/>
                </a:lnTo>
                <a:lnTo>
                  <a:pt x="2182" y="3449"/>
                </a:lnTo>
                <a:lnTo>
                  <a:pt x="2195" y="3466"/>
                </a:lnTo>
                <a:lnTo>
                  <a:pt x="2208" y="3476"/>
                </a:lnTo>
                <a:lnTo>
                  <a:pt x="2220" y="3478"/>
                </a:lnTo>
                <a:lnTo>
                  <a:pt x="2225" y="3474"/>
                </a:lnTo>
                <a:lnTo>
                  <a:pt x="2228" y="3487"/>
                </a:lnTo>
                <a:lnTo>
                  <a:pt x="2220" y="3488"/>
                </a:lnTo>
                <a:lnTo>
                  <a:pt x="2214" y="3489"/>
                </a:lnTo>
                <a:lnTo>
                  <a:pt x="2222" y="3502"/>
                </a:lnTo>
                <a:lnTo>
                  <a:pt x="2204" y="3486"/>
                </a:lnTo>
                <a:lnTo>
                  <a:pt x="2191" y="3468"/>
                </a:lnTo>
                <a:lnTo>
                  <a:pt x="2176" y="3451"/>
                </a:lnTo>
                <a:lnTo>
                  <a:pt x="2155" y="3435"/>
                </a:lnTo>
                <a:lnTo>
                  <a:pt x="2152" y="3449"/>
                </a:lnTo>
                <a:lnTo>
                  <a:pt x="2144" y="3461"/>
                </a:lnTo>
                <a:lnTo>
                  <a:pt x="2146" y="3480"/>
                </a:lnTo>
                <a:lnTo>
                  <a:pt x="2171" y="3515"/>
                </a:lnTo>
                <a:lnTo>
                  <a:pt x="2170" y="3503"/>
                </a:lnTo>
                <a:lnTo>
                  <a:pt x="2172" y="3494"/>
                </a:lnTo>
                <a:lnTo>
                  <a:pt x="2176" y="3488"/>
                </a:lnTo>
                <a:lnTo>
                  <a:pt x="2181" y="3483"/>
                </a:lnTo>
                <a:lnTo>
                  <a:pt x="2187" y="3494"/>
                </a:lnTo>
                <a:lnTo>
                  <a:pt x="2186" y="3498"/>
                </a:lnTo>
                <a:lnTo>
                  <a:pt x="2186" y="3503"/>
                </a:lnTo>
                <a:lnTo>
                  <a:pt x="2196" y="3516"/>
                </a:lnTo>
                <a:lnTo>
                  <a:pt x="2181" y="3517"/>
                </a:lnTo>
                <a:lnTo>
                  <a:pt x="2171" y="3527"/>
                </a:lnTo>
                <a:lnTo>
                  <a:pt x="2160" y="3535"/>
                </a:lnTo>
                <a:lnTo>
                  <a:pt x="2148" y="3534"/>
                </a:lnTo>
                <a:lnTo>
                  <a:pt x="2151" y="3535"/>
                </a:lnTo>
                <a:lnTo>
                  <a:pt x="2153" y="3534"/>
                </a:lnTo>
                <a:lnTo>
                  <a:pt x="2154" y="3532"/>
                </a:lnTo>
                <a:lnTo>
                  <a:pt x="2155" y="3530"/>
                </a:lnTo>
                <a:lnTo>
                  <a:pt x="2144" y="3523"/>
                </a:lnTo>
                <a:lnTo>
                  <a:pt x="2137" y="3521"/>
                </a:lnTo>
                <a:lnTo>
                  <a:pt x="2133" y="3516"/>
                </a:lnTo>
                <a:lnTo>
                  <a:pt x="2129" y="3503"/>
                </a:lnTo>
                <a:lnTo>
                  <a:pt x="2130" y="3500"/>
                </a:lnTo>
                <a:lnTo>
                  <a:pt x="2137" y="3509"/>
                </a:lnTo>
                <a:lnTo>
                  <a:pt x="2144" y="3519"/>
                </a:lnTo>
                <a:lnTo>
                  <a:pt x="2145" y="3515"/>
                </a:lnTo>
                <a:lnTo>
                  <a:pt x="2141" y="3502"/>
                </a:lnTo>
                <a:lnTo>
                  <a:pt x="2136" y="3498"/>
                </a:lnTo>
                <a:lnTo>
                  <a:pt x="2130" y="3495"/>
                </a:lnTo>
                <a:lnTo>
                  <a:pt x="2123" y="3486"/>
                </a:lnTo>
                <a:lnTo>
                  <a:pt x="2127" y="3482"/>
                </a:lnTo>
                <a:lnTo>
                  <a:pt x="2122" y="3470"/>
                </a:lnTo>
                <a:lnTo>
                  <a:pt x="2117" y="3459"/>
                </a:lnTo>
                <a:lnTo>
                  <a:pt x="2123" y="3452"/>
                </a:lnTo>
                <a:lnTo>
                  <a:pt x="2111" y="3446"/>
                </a:lnTo>
                <a:lnTo>
                  <a:pt x="2105" y="3446"/>
                </a:lnTo>
                <a:lnTo>
                  <a:pt x="2101" y="3449"/>
                </a:lnTo>
                <a:lnTo>
                  <a:pt x="2097" y="3452"/>
                </a:lnTo>
                <a:lnTo>
                  <a:pt x="2104" y="3464"/>
                </a:lnTo>
                <a:lnTo>
                  <a:pt x="2109" y="3476"/>
                </a:lnTo>
                <a:lnTo>
                  <a:pt x="2111" y="3484"/>
                </a:lnTo>
                <a:lnTo>
                  <a:pt x="2104" y="3483"/>
                </a:lnTo>
                <a:lnTo>
                  <a:pt x="2098" y="3473"/>
                </a:lnTo>
                <a:lnTo>
                  <a:pt x="2093" y="3464"/>
                </a:lnTo>
                <a:lnTo>
                  <a:pt x="2087" y="3456"/>
                </a:lnTo>
                <a:lnTo>
                  <a:pt x="2079" y="3448"/>
                </a:lnTo>
                <a:lnTo>
                  <a:pt x="2077" y="3454"/>
                </a:lnTo>
                <a:lnTo>
                  <a:pt x="2077" y="3460"/>
                </a:lnTo>
                <a:lnTo>
                  <a:pt x="2081" y="3469"/>
                </a:lnTo>
                <a:lnTo>
                  <a:pt x="2091" y="3482"/>
                </a:lnTo>
                <a:lnTo>
                  <a:pt x="2096" y="3481"/>
                </a:lnTo>
                <a:lnTo>
                  <a:pt x="2106" y="3490"/>
                </a:lnTo>
                <a:lnTo>
                  <a:pt x="2116" y="3499"/>
                </a:lnTo>
                <a:lnTo>
                  <a:pt x="2123" y="3499"/>
                </a:lnTo>
                <a:lnTo>
                  <a:pt x="2127" y="3512"/>
                </a:lnTo>
                <a:lnTo>
                  <a:pt x="2118" y="3512"/>
                </a:lnTo>
                <a:lnTo>
                  <a:pt x="2107" y="3507"/>
                </a:lnTo>
                <a:lnTo>
                  <a:pt x="2099" y="3505"/>
                </a:lnTo>
                <a:lnTo>
                  <a:pt x="2102" y="3511"/>
                </a:lnTo>
                <a:lnTo>
                  <a:pt x="2104" y="3519"/>
                </a:lnTo>
                <a:lnTo>
                  <a:pt x="2107" y="3526"/>
                </a:lnTo>
                <a:lnTo>
                  <a:pt x="2112" y="3531"/>
                </a:lnTo>
                <a:lnTo>
                  <a:pt x="2114" y="3526"/>
                </a:lnTo>
                <a:lnTo>
                  <a:pt x="2119" y="3525"/>
                </a:lnTo>
                <a:lnTo>
                  <a:pt x="2126" y="3526"/>
                </a:lnTo>
                <a:lnTo>
                  <a:pt x="2133" y="3528"/>
                </a:lnTo>
                <a:lnTo>
                  <a:pt x="2140" y="3541"/>
                </a:lnTo>
                <a:lnTo>
                  <a:pt x="2139" y="3544"/>
                </a:lnTo>
                <a:lnTo>
                  <a:pt x="2136" y="3546"/>
                </a:lnTo>
                <a:lnTo>
                  <a:pt x="2139" y="3558"/>
                </a:lnTo>
                <a:lnTo>
                  <a:pt x="2148" y="3558"/>
                </a:lnTo>
                <a:lnTo>
                  <a:pt x="2154" y="3553"/>
                </a:lnTo>
                <a:lnTo>
                  <a:pt x="2161" y="3549"/>
                </a:lnTo>
                <a:lnTo>
                  <a:pt x="2171" y="3548"/>
                </a:lnTo>
                <a:lnTo>
                  <a:pt x="2173" y="3555"/>
                </a:lnTo>
                <a:lnTo>
                  <a:pt x="2175" y="3560"/>
                </a:lnTo>
                <a:lnTo>
                  <a:pt x="2178" y="3565"/>
                </a:lnTo>
                <a:lnTo>
                  <a:pt x="2182" y="3570"/>
                </a:lnTo>
                <a:lnTo>
                  <a:pt x="2185" y="3566"/>
                </a:lnTo>
                <a:lnTo>
                  <a:pt x="2186" y="3561"/>
                </a:lnTo>
                <a:lnTo>
                  <a:pt x="2182" y="3553"/>
                </a:lnTo>
                <a:lnTo>
                  <a:pt x="2172" y="3541"/>
                </a:lnTo>
                <a:lnTo>
                  <a:pt x="2184" y="3544"/>
                </a:lnTo>
                <a:lnTo>
                  <a:pt x="2193" y="3543"/>
                </a:lnTo>
                <a:lnTo>
                  <a:pt x="2198" y="3538"/>
                </a:lnTo>
                <a:lnTo>
                  <a:pt x="2197" y="3529"/>
                </a:lnTo>
                <a:lnTo>
                  <a:pt x="2203" y="3537"/>
                </a:lnTo>
                <a:lnTo>
                  <a:pt x="2207" y="3539"/>
                </a:lnTo>
                <a:lnTo>
                  <a:pt x="2208" y="3534"/>
                </a:lnTo>
                <a:lnTo>
                  <a:pt x="2204" y="3525"/>
                </a:lnTo>
                <a:lnTo>
                  <a:pt x="2214" y="3533"/>
                </a:lnTo>
                <a:lnTo>
                  <a:pt x="2223" y="3542"/>
                </a:lnTo>
                <a:lnTo>
                  <a:pt x="2225" y="3538"/>
                </a:lnTo>
                <a:lnTo>
                  <a:pt x="2224" y="3534"/>
                </a:lnTo>
                <a:lnTo>
                  <a:pt x="2223" y="3527"/>
                </a:lnTo>
                <a:lnTo>
                  <a:pt x="2219" y="3518"/>
                </a:lnTo>
                <a:lnTo>
                  <a:pt x="2238" y="3530"/>
                </a:lnTo>
                <a:lnTo>
                  <a:pt x="2247" y="3529"/>
                </a:lnTo>
                <a:lnTo>
                  <a:pt x="2249" y="3520"/>
                </a:lnTo>
                <a:lnTo>
                  <a:pt x="2249" y="3508"/>
                </a:lnTo>
                <a:lnTo>
                  <a:pt x="2263" y="3522"/>
                </a:lnTo>
                <a:lnTo>
                  <a:pt x="2276" y="3535"/>
                </a:lnTo>
                <a:lnTo>
                  <a:pt x="2279" y="3518"/>
                </a:lnTo>
                <a:lnTo>
                  <a:pt x="2296" y="3516"/>
                </a:lnTo>
                <a:lnTo>
                  <a:pt x="2310" y="3512"/>
                </a:lnTo>
                <a:lnTo>
                  <a:pt x="2302" y="3488"/>
                </a:lnTo>
                <a:lnTo>
                  <a:pt x="2315" y="3496"/>
                </a:lnTo>
                <a:lnTo>
                  <a:pt x="2317" y="3492"/>
                </a:lnTo>
                <a:lnTo>
                  <a:pt x="2316" y="3484"/>
                </a:lnTo>
                <a:lnTo>
                  <a:pt x="2315" y="3474"/>
                </a:lnTo>
                <a:lnTo>
                  <a:pt x="2325" y="3482"/>
                </a:lnTo>
                <a:lnTo>
                  <a:pt x="2333" y="3489"/>
                </a:lnTo>
                <a:lnTo>
                  <a:pt x="2341" y="3496"/>
                </a:lnTo>
                <a:lnTo>
                  <a:pt x="2350" y="3503"/>
                </a:lnTo>
                <a:lnTo>
                  <a:pt x="2345" y="3485"/>
                </a:lnTo>
                <a:lnTo>
                  <a:pt x="2360" y="3486"/>
                </a:lnTo>
                <a:lnTo>
                  <a:pt x="2380" y="3491"/>
                </a:lnTo>
                <a:lnTo>
                  <a:pt x="2392" y="3489"/>
                </a:lnTo>
                <a:lnTo>
                  <a:pt x="2383" y="3476"/>
                </a:lnTo>
                <a:lnTo>
                  <a:pt x="2375" y="3464"/>
                </a:lnTo>
                <a:lnTo>
                  <a:pt x="2383" y="3463"/>
                </a:lnTo>
                <a:lnTo>
                  <a:pt x="2389" y="3462"/>
                </a:lnTo>
                <a:lnTo>
                  <a:pt x="2394" y="3460"/>
                </a:lnTo>
                <a:lnTo>
                  <a:pt x="2403" y="3456"/>
                </a:lnTo>
                <a:lnTo>
                  <a:pt x="2408" y="3466"/>
                </a:lnTo>
                <a:lnTo>
                  <a:pt x="2410" y="3473"/>
                </a:lnTo>
                <a:lnTo>
                  <a:pt x="2413" y="3481"/>
                </a:lnTo>
                <a:lnTo>
                  <a:pt x="2424" y="3492"/>
                </a:lnTo>
                <a:lnTo>
                  <a:pt x="2414" y="3456"/>
                </a:lnTo>
                <a:lnTo>
                  <a:pt x="2428" y="3444"/>
                </a:lnTo>
                <a:lnTo>
                  <a:pt x="2451" y="3444"/>
                </a:lnTo>
                <a:lnTo>
                  <a:pt x="2470" y="3442"/>
                </a:lnTo>
                <a:lnTo>
                  <a:pt x="2462" y="3433"/>
                </a:lnTo>
                <a:lnTo>
                  <a:pt x="2455" y="3426"/>
                </a:lnTo>
                <a:lnTo>
                  <a:pt x="2449" y="3417"/>
                </a:lnTo>
                <a:lnTo>
                  <a:pt x="2444" y="3408"/>
                </a:lnTo>
                <a:lnTo>
                  <a:pt x="2454" y="3411"/>
                </a:lnTo>
                <a:lnTo>
                  <a:pt x="2459" y="3408"/>
                </a:lnTo>
                <a:lnTo>
                  <a:pt x="2462" y="3404"/>
                </a:lnTo>
                <a:lnTo>
                  <a:pt x="2468" y="3403"/>
                </a:lnTo>
                <a:lnTo>
                  <a:pt x="2473" y="3413"/>
                </a:lnTo>
                <a:lnTo>
                  <a:pt x="2478" y="3424"/>
                </a:lnTo>
                <a:lnTo>
                  <a:pt x="2484" y="3434"/>
                </a:lnTo>
                <a:lnTo>
                  <a:pt x="2491" y="3444"/>
                </a:lnTo>
                <a:lnTo>
                  <a:pt x="2519" y="3431"/>
                </a:lnTo>
                <a:lnTo>
                  <a:pt x="2540" y="3410"/>
                </a:lnTo>
                <a:lnTo>
                  <a:pt x="2567" y="3397"/>
                </a:lnTo>
                <a:lnTo>
                  <a:pt x="2606" y="3405"/>
                </a:lnTo>
                <a:lnTo>
                  <a:pt x="2601" y="3404"/>
                </a:lnTo>
                <a:lnTo>
                  <a:pt x="2597" y="3404"/>
                </a:lnTo>
                <a:lnTo>
                  <a:pt x="2595" y="3408"/>
                </a:lnTo>
                <a:lnTo>
                  <a:pt x="2598" y="3416"/>
                </a:lnTo>
                <a:lnTo>
                  <a:pt x="2613" y="3427"/>
                </a:lnTo>
                <a:lnTo>
                  <a:pt x="2627" y="3441"/>
                </a:lnTo>
                <a:lnTo>
                  <a:pt x="2622" y="3422"/>
                </a:lnTo>
                <a:lnTo>
                  <a:pt x="2630" y="3424"/>
                </a:lnTo>
                <a:lnTo>
                  <a:pt x="2644" y="3432"/>
                </a:lnTo>
                <a:lnTo>
                  <a:pt x="2652" y="3434"/>
                </a:lnTo>
                <a:lnTo>
                  <a:pt x="2648" y="3424"/>
                </a:lnTo>
                <a:lnTo>
                  <a:pt x="2643" y="3416"/>
                </a:lnTo>
                <a:lnTo>
                  <a:pt x="2637" y="3407"/>
                </a:lnTo>
                <a:lnTo>
                  <a:pt x="2633" y="3397"/>
                </a:lnTo>
                <a:lnTo>
                  <a:pt x="2648" y="3409"/>
                </a:lnTo>
                <a:lnTo>
                  <a:pt x="2657" y="3413"/>
                </a:lnTo>
                <a:lnTo>
                  <a:pt x="2663" y="3415"/>
                </a:lnTo>
                <a:lnTo>
                  <a:pt x="2671" y="3417"/>
                </a:lnTo>
                <a:lnTo>
                  <a:pt x="2668" y="3411"/>
                </a:lnTo>
                <a:lnTo>
                  <a:pt x="2663" y="3405"/>
                </a:lnTo>
                <a:lnTo>
                  <a:pt x="2658" y="3399"/>
                </a:lnTo>
                <a:lnTo>
                  <a:pt x="2653" y="3393"/>
                </a:lnTo>
                <a:lnTo>
                  <a:pt x="2660" y="3390"/>
                </a:lnTo>
                <a:lnTo>
                  <a:pt x="2664" y="3382"/>
                </a:lnTo>
                <a:lnTo>
                  <a:pt x="2669" y="3377"/>
                </a:lnTo>
                <a:lnTo>
                  <a:pt x="2680" y="3385"/>
                </a:lnTo>
                <a:lnTo>
                  <a:pt x="2677" y="3387"/>
                </a:lnTo>
                <a:lnTo>
                  <a:pt x="2672" y="3388"/>
                </a:lnTo>
                <a:lnTo>
                  <a:pt x="2670" y="3391"/>
                </a:lnTo>
                <a:lnTo>
                  <a:pt x="2674" y="3403"/>
                </a:lnTo>
                <a:lnTo>
                  <a:pt x="2687" y="3405"/>
                </a:lnTo>
                <a:lnTo>
                  <a:pt x="2696" y="3413"/>
                </a:lnTo>
                <a:lnTo>
                  <a:pt x="2707" y="3427"/>
                </a:lnTo>
                <a:lnTo>
                  <a:pt x="2723" y="3444"/>
                </a:lnTo>
                <a:lnTo>
                  <a:pt x="2720" y="3433"/>
                </a:lnTo>
                <a:lnTo>
                  <a:pt x="2715" y="3424"/>
                </a:lnTo>
                <a:lnTo>
                  <a:pt x="2709" y="3416"/>
                </a:lnTo>
                <a:lnTo>
                  <a:pt x="2702" y="3408"/>
                </a:lnTo>
                <a:lnTo>
                  <a:pt x="2708" y="3401"/>
                </a:lnTo>
                <a:lnTo>
                  <a:pt x="2720" y="3397"/>
                </a:lnTo>
                <a:lnTo>
                  <a:pt x="2737" y="3395"/>
                </a:lnTo>
                <a:lnTo>
                  <a:pt x="2753" y="3394"/>
                </a:lnTo>
                <a:lnTo>
                  <a:pt x="2744" y="3381"/>
                </a:lnTo>
                <a:lnTo>
                  <a:pt x="2741" y="3371"/>
                </a:lnTo>
                <a:lnTo>
                  <a:pt x="2740" y="3362"/>
                </a:lnTo>
                <a:lnTo>
                  <a:pt x="2737" y="3349"/>
                </a:lnTo>
                <a:lnTo>
                  <a:pt x="2747" y="3358"/>
                </a:lnTo>
                <a:lnTo>
                  <a:pt x="2753" y="3368"/>
                </a:lnTo>
                <a:lnTo>
                  <a:pt x="2760" y="3378"/>
                </a:lnTo>
                <a:lnTo>
                  <a:pt x="2770" y="3385"/>
                </a:lnTo>
                <a:lnTo>
                  <a:pt x="2763" y="3367"/>
                </a:lnTo>
                <a:lnTo>
                  <a:pt x="2760" y="3354"/>
                </a:lnTo>
                <a:lnTo>
                  <a:pt x="2761" y="3345"/>
                </a:lnTo>
                <a:lnTo>
                  <a:pt x="2761" y="3336"/>
                </a:lnTo>
                <a:lnTo>
                  <a:pt x="2755" y="3332"/>
                </a:lnTo>
                <a:lnTo>
                  <a:pt x="2751" y="3331"/>
                </a:lnTo>
                <a:lnTo>
                  <a:pt x="2748" y="3330"/>
                </a:lnTo>
                <a:lnTo>
                  <a:pt x="2745" y="3325"/>
                </a:lnTo>
                <a:lnTo>
                  <a:pt x="2752" y="3326"/>
                </a:lnTo>
                <a:lnTo>
                  <a:pt x="2750" y="3319"/>
                </a:lnTo>
                <a:lnTo>
                  <a:pt x="2744" y="3307"/>
                </a:lnTo>
                <a:lnTo>
                  <a:pt x="2734" y="3297"/>
                </a:lnTo>
                <a:lnTo>
                  <a:pt x="2741" y="3298"/>
                </a:lnTo>
                <a:lnTo>
                  <a:pt x="2745" y="3294"/>
                </a:lnTo>
                <a:lnTo>
                  <a:pt x="2749" y="3292"/>
                </a:lnTo>
                <a:lnTo>
                  <a:pt x="2760" y="3297"/>
                </a:lnTo>
                <a:lnTo>
                  <a:pt x="2764" y="3307"/>
                </a:lnTo>
                <a:lnTo>
                  <a:pt x="2763" y="3310"/>
                </a:lnTo>
                <a:lnTo>
                  <a:pt x="2758" y="3309"/>
                </a:lnTo>
                <a:lnTo>
                  <a:pt x="2757" y="3311"/>
                </a:lnTo>
                <a:lnTo>
                  <a:pt x="2766" y="3319"/>
                </a:lnTo>
                <a:lnTo>
                  <a:pt x="2769" y="3325"/>
                </a:lnTo>
                <a:lnTo>
                  <a:pt x="2769" y="3329"/>
                </a:lnTo>
                <a:lnTo>
                  <a:pt x="2768" y="3333"/>
                </a:lnTo>
                <a:lnTo>
                  <a:pt x="2776" y="3331"/>
                </a:lnTo>
                <a:lnTo>
                  <a:pt x="2785" y="3333"/>
                </a:lnTo>
                <a:lnTo>
                  <a:pt x="2795" y="3338"/>
                </a:lnTo>
                <a:lnTo>
                  <a:pt x="2806" y="3348"/>
                </a:lnTo>
                <a:lnTo>
                  <a:pt x="2800" y="3345"/>
                </a:lnTo>
                <a:lnTo>
                  <a:pt x="2800" y="3350"/>
                </a:lnTo>
                <a:lnTo>
                  <a:pt x="2804" y="3359"/>
                </a:lnTo>
                <a:lnTo>
                  <a:pt x="2810" y="3365"/>
                </a:lnTo>
                <a:lnTo>
                  <a:pt x="2823" y="3363"/>
                </a:lnTo>
                <a:lnTo>
                  <a:pt x="2825" y="3348"/>
                </a:lnTo>
                <a:lnTo>
                  <a:pt x="2825" y="3332"/>
                </a:lnTo>
                <a:lnTo>
                  <a:pt x="2829" y="3321"/>
                </a:lnTo>
                <a:lnTo>
                  <a:pt x="2833" y="3333"/>
                </a:lnTo>
                <a:lnTo>
                  <a:pt x="2838" y="3343"/>
                </a:lnTo>
                <a:lnTo>
                  <a:pt x="2845" y="3353"/>
                </a:lnTo>
                <a:lnTo>
                  <a:pt x="2856" y="3361"/>
                </a:lnTo>
                <a:lnTo>
                  <a:pt x="2844" y="3337"/>
                </a:lnTo>
                <a:lnTo>
                  <a:pt x="2838" y="3316"/>
                </a:lnTo>
                <a:lnTo>
                  <a:pt x="2841" y="3306"/>
                </a:lnTo>
                <a:lnTo>
                  <a:pt x="2856" y="3313"/>
                </a:lnTo>
                <a:lnTo>
                  <a:pt x="2851" y="3311"/>
                </a:lnTo>
                <a:lnTo>
                  <a:pt x="2848" y="3314"/>
                </a:lnTo>
                <a:lnTo>
                  <a:pt x="2850" y="3320"/>
                </a:lnTo>
                <a:lnTo>
                  <a:pt x="2856" y="3327"/>
                </a:lnTo>
                <a:lnTo>
                  <a:pt x="2863" y="3324"/>
                </a:lnTo>
                <a:lnTo>
                  <a:pt x="2872" y="3321"/>
                </a:lnTo>
                <a:lnTo>
                  <a:pt x="2877" y="3316"/>
                </a:lnTo>
                <a:lnTo>
                  <a:pt x="2880" y="3307"/>
                </a:lnTo>
                <a:lnTo>
                  <a:pt x="2889" y="3313"/>
                </a:lnTo>
                <a:lnTo>
                  <a:pt x="2897" y="3319"/>
                </a:lnTo>
                <a:lnTo>
                  <a:pt x="2904" y="3326"/>
                </a:lnTo>
                <a:lnTo>
                  <a:pt x="2910" y="3332"/>
                </a:lnTo>
                <a:lnTo>
                  <a:pt x="2909" y="3324"/>
                </a:lnTo>
                <a:lnTo>
                  <a:pt x="2907" y="3317"/>
                </a:lnTo>
                <a:lnTo>
                  <a:pt x="2903" y="3310"/>
                </a:lnTo>
                <a:lnTo>
                  <a:pt x="2898" y="3298"/>
                </a:lnTo>
                <a:lnTo>
                  <a:pt x="2908" y="3303"/>
                </a:lnTo>
                <a:lnTo>
                  <a:pt x="2919" y="3307"/>
                </a:lnTo>
                <a:lnTo>
                  <a:pt x="2927" y="3316"/>
                </a:lnTo>
                <a:lnTo>
                  <a:pt x="2934" y="3326"/>
                </a:lnTo>
                <a:lnTo>
                  <a:pt x="2952" y="3324"/>
                </a:lnTo>
                <a:lnTo>
                  <a:pt x="2959" y="3309"/>
                </a:lnTo>
                <a:lnTo>
                  <a:pt x="2961" y="3291"/>
                </a:lnTo>
                <a:lnTo>
                  <a:pt x="2967" y="3275"/>
                </a:lnTo>
                <a:lnTo>
                  <a:pt x="2975" y="3288"/>
                </a:lnTo>
                <a:lnTo>
                  <a:pt x="2984" y="3300"/>
                </a:lnTo>
                <a:lnTo>
                  <a:pt x="2992" y="3312"/>
                </a:lnTo>
                <a:lnTo>
                  <a:pt x="3002" y="3324"/>
                </a:lnTo>
                <a:lnTo>
                  <a:pt x="3005" y="3320"/>
                </a:lnTo>
                <a:lnTo>
                  <a:pt x="3012" y="3317"/>
                </a:lnTo>
                <a:lnTo>
                  <a:pt x="3014" y="3312"/>
                </a:lnTo>
                <a:lnTo>
                  <a:pt x="3011" y="3299"/>
                </a:lnTo>
                <a:lnTo>
                  <a:pt x="3003" y="3299"/>
                </a:lnTo>
                <a:lnTo>
                  <a:pt x="3000" y="3304"/>
                </a:lnTo>
                <a:lnTo>
                  <a:pt x="2996" y="3305"/>
                </a:lnTo>
                <a:lnTo>
                  <a:pt x="2986" y="3292"/>
                </a:lnTo>
                <a:lnTo>
                  <a:pt x="2991" y="3287"/>
                </a:lnTo>
                <a:lnTo>
                  <a:pt x="3001" y="3290"/>
                </a:lnTo>
                <a:lnTo>
                  <a:pt x="3017" y="3297"/>
                </a:lnTo>
                <a:lnTo>
                  <a:pt x="3035" y="3306"/>
                </a:lnTo>
                <a:lnTo>
                  <a:pt x="3028" y="3292"/>
                </a:lnTo>
                <a:lnTo>
                  <a:pt x="3020" y="3287"/>
                </a:lnTo>
                <a:lnTo>
                  <a:pt x="3011" y="3282"/>
                </a:lnTo>
                <a:lnTo>
                  <a:pt x="3000" y="3271"/>
                </a:lnTo>
                <a:lnTo>
                  <a:pt x="3023" y="3270"/>
                </a:lnTo>
                <a:lnTo>
                  <a:pt x="3034" y="3258"/>
                </a:lnTo>
                <a:lnTo>
                  <a:pt x="3041" y="3241"/>
                </a:lnTo>
                <a:lnTo>
                  <a:pt x="3047" y="3225"/>
                </a:lnTo>
                <a:lnTo>
                  <a:pt x="3050" y="3233"/>
                </a:lnTo>
                <a:lnTo>
                  <a:pt x="3048" y="3235"/>
                </a:lnTo>
                <a:lnTo>
                  <a:pt x="3044" y="3235"/>
                </a:lnTo>
                <a:lnTo>
                  <a:pt x="3044" y="3241"/>
                </a:lnTo>
                <a:lnTo>
                  <a:pt x="3054" y="3247"/>
                </a:lnTo>
                <a:lnTo>
                  <a:pt x="3061" y="3255"/>
                </a:lnTo>
                <a:lnTo>
                  <a:pt x="3068" y="3263"/>
                </a:lnTo>
                <a:lnTo>
                  <a:pt x="3077" y="3270"/>
                </a:lnTo>
                <a:lnTo>
                  <a:pt x="3076" y="3241"/>
                </a:lnTo>
                <a:lnTo>
                  <a:pt x="3093" y="3233"/>
                </a:lnTo>
                <a:lnTo>
                  <a:pt x="3117" y="3234"/>
                </a:lnTo>
                <a:lnTo>
                  <a:pt x="3134" y="3226"/>
                </a:lnTo>
                <a:lnTo>
                  <a:pt x="3136" y="3235"/>
                </a:lnTo>
                <a:lnTo>
                  <a:pt x="3141" y="3243"/>
                </a:lnTo>
                <a:lnTo>
                  <a:pt x="3148" y="3249"/>
                </a:lnTo>
                <a:lnTo>
                  <a:pt x="3158" y="3254"/>
                </a:lnTo>
                <a:lnTo>
                  <a:pt x="3152" y="3238"/>
                </a:lnTo>
                <a:lnTo>
                  <a:pt x="3147" y="3225"/>
                </a:lnTo>
                <a:lnTo>
                  <a:pt x="3146" y="3216"/>
                </a:lnTo>
                <a:lnTo>
                  <a:pt x="3150" y="3211"/>
                </a:lnTo>
                <a:lnTo>
                  <a:pt x="3153" y="3216"/>
                </a:lnTo>
                <a:lnTo>
                  <a:pt x="3157" y="3221"/>
                </a:lnTo>
                <a:lnTo>
                  <a:pt x="3161" y="3225"/>
                </a:lnTo>
                <a:lnTo>
                  <a:pt x="3166" y="3229"/>
                </a:lnTo>
                <a:lnTo>
                  <a:pt x="3173" y="3216"/>
                </a:lnTo>
                <a:lnTo>
                  <a:pt x="3186" y="3211"/>
                </a:lnTo>
                <a:lnTo>
                  <a:pt x="3198" y="3203"/>
                </a:lnTo>
                <a:lnTo>
                  <a:pt x="3201" y="3184"/>
                </a:lnTo>
                <a:lnTo>
                  <a:pt x="3204" y="3191"/>
                </a:lnTo>
                <a:lnTo>
                  <a:pt x="3208" y="3197"/>
                </a:lnTo>
                <a:lnTo>
                  <a:pt x="3213" y="3203"/>
                </a:lnTo>
                <a:lnTo>
                  <a:pt x="3218" y="3209"/>
                </a:lnTo>
                <a:lnTo>
                  <a:pt x="3228" y="3194"/>
                </a:lnTo>
                <a:lnTo>
                  <a:pt x="3239" y="3192"/>
                </a:lnTo>
                <a:lnTo>
                  <a:pt x="3254" y="3194"/>
                </a:lnTo>
                <a:lnTo>
                  <a:pt x="3275" y="3198"/>
                </a:lnTo>
                <a:lnTo>
                  <a:pt x="3278" y="3207"/>
                </a:lnTo>
                <a:lnTo>
                  <a:pt x="3282" y="3215"/>
                </a:lnTo>
                <a:lnTo>
                  <a:pt x="3287" y="3222"/>
                </a:lnTo>
                <a:lnTo>
                  <a:pt x="3295" y="3228"/>
                </a:lnTo>
                <a:lnTo>
                  <a:pt x="3293" y="3217"/>
                </a:lnTo>
                <a:lnTo>
                  <a:pt x="3299" y="3220"/>
                </a:lnTo>
                <a:lnTo>
                  <a:pt x="3307" y="3225"/>
                </a:lnTo>
                <a:lnTo>
                  <a:pt x="3309" y="3220"/>
                </a:lnTo>
                <a:lnTo>
                  <a:pt x="3306" y="3212"/>
                </a:lnTo>
                <a:lnTo>
                  <a:pt x="3303" y="3204"/>
                </a:lnTo>
                <a:lnTo>
                  <a:pt x="3298" y="3195"/>
                </a:lnTo>
                <a:lnTo>
                  <a:pt x="3293" y="3188"/>
                </a:lnTo>
                <a:lnTo>
                  <a:pt x="3300" y="3192"/>
                </a:lnTo>
                <a:lnTo>
                  <a:pt x="3306" y="3194"/>
                </a:lnTo>
                <a:lnTo>
                  <a:pt x="3310" y="3194"/>
                </a:lnTo>
                <a:lnTo>
                  <a:pt x="3311" y="3192"/>
                </a:lnTo>
                <a:lnTo>
                  <a:pt x="3301" y="3181"/>
                </a:lnTo>
                <a:lnTo>
                  <a:pt x="3290" y="3170"/>
                </a:lnTo>
                <a:lnTo>
                  <a:pt x="3303" y="3174"/>
                </a:lnTo>
                <a:lnTo>
                  <a:pt x="3311" y="3177"/>
                </a:lnTo>
                <a:lnTo>
                  <a:pt x="3318" y="3179"/>
                </a:lnTo>
                <a:lnTo>
                  <a:pt x="3327" y="3177"/>
                </a:lnTo>
                <a:lnTo>
                  <a:pt x="3318" y="3171"/>
                </a:lnTo>
                <a:lnTo>
                  <a:pt x="3310" y="3166"/>
                </a:lnTo>
                <a:lnTo>
                  <a:pt x="3303" y="3159"/>
                </a:lnTo>
                <a:lnTo>
                  <a:pt x="3300" y="3150"/>
                </a:lnTo>
                <a:lnTo>
                  <a:pt x="3329" y="3163"/>
                </a:lnTo>
                <a:lnTo>
                  <a:pt x="3351" y="3164"/>
                </a:lnTo>
                <a:lnTo>
                  <a:pt x="3369" y="3170"/>
                </a:lnTo>
                <a:lnTo>
                  <a:pt x="3391" y="3196"/>
                </a:lnTo>
                <a:lnTo>
                  <a:pt x="3401" y="3196"/>
                </a:lnTo>
                <a:lnTo>
                  <a:pt x="3405" y="3189"/>
                </a:lnTo>
                <a:lnTo>
                  <a:pt x="3407" y="3181"/>
                </a:lnTo>
                <a:lnTo>
                  <a:pt x="3414" y="3177"/>
                </a:lnTo>
                <a:lnTo>
                  <a:pt x="3416" y="3183"/>
                </a:lnTo>
                <a:lnTo>
                  <a:pt x="3418" y="3188"/>
                </a:lnTo>
                <a:lnTo>
                  <a:pt x="3421" y="3193"/>
                </a:lnTo>
                <a:lnTo>
                  <a:pt x="3426" y="3197"/>
                </a:lnTo>
                <a:lnTo>
                  <a:pt x="3431" y="3192"/>
                </a:lnTo>
                <a:lnTo>
                  <a:pt x="3441" y="3197"/>
                </a:lnTo>
                <a:lnTo>
                  <a:pt x="3452" y="3204"/>
                </a:lnTo>
                <a:lnTo>
                  <a:pt x="3458" y="3201"/>
                </a:lnTo>
                <a:lnTo>
                  <a:pt x="3447" y="3185"/>
                </a:lnTo>
                <a:lnTo>
                  <a:pt x="3434" y="3170"/>
                </a:lnTo>
                <a:lnTo>
                  <a:pt x="3420" y="3155"/>
                </a:lnTo>
                <a:lnTo>
                  <a:pt x="3408" y="3139"/>
                </a:lnTo>
                <a:lnTo>
                  <a:pt x="3430" y="3155"/>
                </a:lnTo>
                <a:lnTo>
                  <a:pt x="3446" y="3163"/>
                </a:lnTo>
                <a:lnTo>
                  <a:pt x="3452" y="3156"/>
                </a:lnTo>
                <a:lnTo>
                  <a:pt x="3442" y="3135"/>
                </a:lnTo>
                <a:lnTo>
                  <a:pt x="3499" y="3131"/>
                </a:lnTo>
                <a:lnTo>
                  <a:pt x="3550" y="3119"/>
                </a:lnTo>
                <a:lnTo>
                  <a:pt x="3600" y="3106"/>
                </a:lnTo>
                <a:lnTo>
                  <a:pt x="3651" y="3095"/>
                </a:lnTo>
                <a:lnTo>
                  <a:pt x="3654" y="3105"/>
                </a:lnTo>
                <a:lnTo>
                  <a:pt x="3648" y="3105"/>
                </a:lnTo>
                <a:lnTo>
                  <a:pt x="3641" y="3103"/>
                </a:lnTo>
                <a:lnTo>
                  <a:pt x="3640" y="3108"/>
                </a:lnTo>
                <a:lnTo>
                  <a:pt x="3646" y="3117"/>
                </a:lnTo>
                <a:lnTo>
                  <a:pt x="3647" y="3124"/>
                </a:lnTo>
                <a:lnTo>
                  <a:pt x="3649" y="3129"/>
                </a:lnTo>
                <a:lnTo>
                  <a:pt x="3659" y="3138"/>
                </a:lnTo>
                <a:lnTo>
                  <a:pt x="3659" y="3136"/>
                </a:lnTo>
                <a:lnTo>
                  <a:pt x="3662" y="3136"/>
                </a:lnTo>
                <a:lnTo>
                  <a:pt x="3666" y="3136"/>
                </a:lnTo>
                <a:lnTo>
                  <a:pt x="3667" y="3135"/>
                </a:lnTo>
                <a:lnTo>
                  <a:pt x="3662" y="3128"/>
                </a:lnTo>
                <a:lnTo>
                  <a:pt x="3658" y="3122"/>
                </a:lnTo>
                <a:lnTo>
                  <a:pt x="3655" y="3115"/>
                </a:lnTo>
                <a:lnTo>
                  <a:pt x="3652" y="3108"/>
                </a:lnTo>
                <a:lnTo>
                  <a:pt x="3662" y="3113"/>
                </a:lnTo>
                <a:lnTo>
                  <a:pt x="3669" y="3120"/>
                </a:lnTo>
                <a:lnTo>
                  <a:pt x="3674" y="3128"/>
                </a:lnTo>
                <a:lnTo>
                  <a:pt x="3680" y="3134"/>
                </a:lnTo>
                <a:lnTo>
                  <a:pt x="3684" y="3134"/>
                </a:lnTo>
                <a:lnTo>
                  <a:pt x="3689" y="3134"/>
                </a:lnTo>
                <a:lnTo>
                  <a:pt x="3693" y="3134"/>
                </a:lnTo>
                <a:lnTo>
                  <a:pt x="3696" y="3132"/>
                </a:lnTo>
                <a:lnTo>
                  <a:pt x="3688" y="3119"/>
                </a:lnTo>
                <a:lnTo>
                  <a:pt x="3679" y="3108"/>
                </a:lnTo>
                <a:lnTo>
                  <a:pt x="3661" y="3098"/>
                </a:lnTo>
                <a:lnTo>
                  <a:pt x="3648" y="3087"/>
                </a:lnTo>
                <a:lnTo>
                  <a:pt x="3635" y="3075"/>
                </a:lnTo>
                <a:lnTo>
                  <a:pt x="3622" y="3063"/>
                </a:lnTo>
                <a:lnTo>
                  <a:pt x="3629" y="3065"/>
                </a:lnTo>
                <a:lnTo>
                  <a:pt x="3631" y="3062"/>
                </a:lnTo>
                <a:lnTo>
                  <a:pt x="3635" y="3060"/>
                </a:lnTo>
                <a:lnTo>
                  <a:pt x="3644" y="3065"/>
                </a:lnTo>
                <a:lnTo>
                  <a:pt x="3647" y="3073"/>
                </a:lnTo>
                <a:lnTo>
                  <a:pt x="3651" y="3081"/>
                </a:lnTo>
                <a:lnTo>
                  <a:pt x="3655" y="3090"/>
                </a:lnTo>
                <a:lnTo>
                  <a:pt x="3665" y="3095"/>
                </a:lnTo>
                <a:lnTo>
                  <a:pt x="3675" y="3090"/>
                </a:lnTo>
                <a:lnTo>
                  <a:pt x="3694" y="3094"/>
                </a:lnTo>
                <a:lnTo>
                  <a:pt x="3709" y="3094"/>
                </a:lnTo>
                <a:lnTo>
                  <a:pt x="3709" y="3076"/>
                </a:lnTo>
                <a:lnTo>
                  <a:pt x="3722" y="3087"/>
                </a:lnTo>
                <a:lnTo>
                  <a:pt x="3727" y="3089"/>
                </a:lnTo>
                <a:lnTo>
                  <a:pt x="3725" y="3085"/>
                </a:lnTo>
                <a:lnTo>
                  <a:pt x="3717" y="3072"/>
                </a:lnTo>
                <a:lnTo>
                  <a:pt x="3730" y="3081"/>
                </a:lnTo>
                <a:lnTo>
                  <a:pt x="3737" y="3084"/>
                </a:lnTo>
                <a:lnTo>
                  <a:pt x="3742" y="3084"/>
                </a:lnTo>
                <a:lnTo>
                  <a:pt x="3747" y="3084"/>
                </a:lnTo>
                <a:lnTo>
                  <a:pt x="3747" y="3093"/>
                </a:lnTo>
                <a:lnTo>
                  <a:pt x="3744" y="3098"/>
                </a:lnTo>
                <a:lnTo>
                  <a:pt x="3741" y="3104"/>
                </a:lnTo>
                <a:lnTo>
                  <a:pt x="3742" y="3113"/>
                </a:lnTo>
                <a:lnTo>
                  <a:pt x="3764" y="3125"/>
                </a:lnTo>
                <a:lnTo>
                  <a:pt x="3773" y="3119"/>
                </a:lnTo>
                <a:lnTo>
                  <a:pt x="3777" y="3109"/>
                </a:lnTo>
                <a:lnTo>
                  <a:pt x="3785" y="3103"/>
                </a:lnTo>
                <a:lnTo>
                  <a:pt x="3798" y="3116"/>
                </a:lnTo>
                <a:lnTo>
                  <a:pt x="3807" y="3117"/>
                </a:lnTo>
                <a:lnTo>
                  <a:pt x="3813" y="3115"/>
                </a:lnTo>
                <a:lnTo>
                  <a:pt x="3822" y="3117"/>
                </a:lnTo>
                <a:lnTo>
                  <a:pt x="3830" y="3132"/>
                </a:lnTo>
                <a:lnTo>
                  <a:pt x="3837" y="3147"/>
                </a:lnTo>
                <a:lnTo>
                  <a:pt x="3844" y="3162"/>
                </a:lnTo>
                <a:lnTo>
                  <a:pt x="3857" y="3174"/>
                </a:lnTo>
                <a:lnTo>
                  <a:pt x="3853" y="3158"/>
                </a:lnTo>
                <a:lnTo>
                  <a:pt x="3857" y="3153"/>
                </a:lnTo>
                <a:lnTo>
                  <a:pt x="3863" y="3151"/>
                </a:lnTo>
                <a:lnTo>
                  <a:pt x="3868" y="3146"/>
                </a:lnTo>
                <a:lnTo>
                  <a:pt x="3862" y="3134"/>
                </a:lnTo>
                <a:lnTo>
                  <a:pt x="3858" y="3127"/>
                </a:lnTo>
                <a:lnTo>
                  <a:pt x="3852" y="3119"/>
                </a:lnTo>
                <a:lnTo>
                  <a:pt x="3843" y="3105"/>
                </a:lnTo>
                <a:lnTo>
                  <a:pt x="3858" y="3116"/>
                </a:lnTo>
                <a:lnTo>
                  <a:pt x="3866" y="3122"/>
                </a:lnTo>
                <a:lnTo>
                  <a:pt x="3875" y="3127"/>
                </a:lnTo>
                <a:lnTo>
                  <a:pt x="3889" y="3135"/>
                </a:lnTo>
                <a:lnTo>
                  <a:pt x="3894" y="3146"/>
                </a:lnTo>
                <a:lnTo>
                  <a:pt x="3901" y="3154"/>
                </a:lnTo>
                <a:lnTo>
                  <a:pt x="3909" y="3165"/>
                </a:lnTo>
                <a:lnTo>
                  <a:pt x="3920" y="3179"/>
                </a:lnTo>
                <a:lnTo>
                  <a:pt x="3915" y="3181"/>
                </a:lnTo>
                <a:lnTo>
                  <a:pt x="3909" y="3181"/>
                </a:lnTo>
                <a:lnTo>
                  <a:pt x="3905" y="3185"/>
                </a:lnTo>
                <a:lnTo>
                  <a:pt x="3910" y="3198"/>
                </a:lnTo>
                <a:lnTo>
                  <a:pt x="3884" y="3189"/>
                </a:lnTo>
                <a:lnTo>
                  <a:pt x="3869" y="3191"/>
                </a:lnTo>
                <a:lnTo>
                  <a:pt x="3855" y="3197"/>
                </a:lnTo>
                <a:lnTo>
                  <a:pt x="3835" y="3198"/>
                </a:lnTo>
                <a:lnTo>
                  <a:pt x="3842" y="3220"/>
                </a:lnTo>
                <a:lnTo>
                  <a:pt x="3833" y="3223"/>
                </a:lnTo>
                <a:lnTo>
                  <a:pt x="3819" y="3221"/>
                </a:lnTo>
                <a:lnTo>
                  <a:pt x="3812" y="3225"/>
                </a:lnTo>
                <a:lnTo>
                  <a:pt x="3817" y="3229"/>
                </a:lnTo>
                <a:lnTo>
                  <a:pt x="3821" y="3233"/>
                </a:lnTo>
                <a:lnTo>
                  <a:pt x="3825" y="3238"/>
                </a:lnTo>
                <a:lnTo>
                  <a:pt x="3827" y="3245"/>
                </a:lnTo>
                <a:lnTo>
                  <a:pt x="3818" y="3240"/>
                </a:lnTo>
                <a:lnTo>
                  <a:pt x="3814" y="3241"/>
                </a:lnTo>
                <a:lnTo>
                  <a:pt x="3809" y="3242"/>
                </a:lnTo>
                <a:lnTo>
                  <a:pt x="3796" y="3233"/>
                </a:lnTo>
                <a:lnTo>
                  <a:pt x="3790" y="3224"/>
                </a:lnTo>
                <a:lnTo>
                  <a:pt x="3783" y="3214"/>
                </a:lnTo>
                <a:lnTo>
                  <a:pt x="3776" y="3205"/>
                </a:lnTo>
                <a:lnTo>
                  <a:pt x="3765" y="3196"/>
                </a:lnTo>
                <a:lnTo>
                  <a:pt x="3765" y="3201"/>
                </a:lnTo>
                <a:lnTo>
                  <a:pt x="3764" y="3204"/>
                </a:lnTo>
                <a:lnTo>
                  <a:pt x="3770" y="3219"/>
                </a:lnTo>
                <a:lnTo>
                  <a:pt x="3781" y="3232"/>
                </a:lnTo>
                <a:lnTo>
                  <a:pt x="3791" y="3245"/>
                </a:lnTo>
                <a:lnTo>
                  <a:pt x="3798" y="3260"/>
                </a:lnTo>
                <a:lnTo>
                  <a:pt x="3786" y="3253"/>
                </a:lnTo>
                <a:lnTo>
                  <a:pt x="3780" y="3253"/>
                </a:lnTo>
                <a:lnTo>
                  <a:pt x="3781" y="3259"/>
                </a:lnTo>
                <a:lnTo>
                  <a:pt x="3786" y="3273"/>
                </a:lnTo>
                <a:lnTo>
                  <a:pt x="3776" y="3266"/>
                </a:lnTo>
                <a:lnTo>
                  <a:pt x="3767" y="3257"/>
                </a:lnTo>
                <a:lnTo>
                  <a:pt x="3767" y="3264"/>
                </a:lnTo>
                <a:lnTo>
                  <a:pt x="3770" y="3272"/>
                </a:lnTo>
                <a:lnTo>
                  <a:pt x="3771" y="3281"/>
                </a:lnTo>
                <a:lnTo>
                  <a:pt x="3768" y="3284"/>
                </a:lnTo>
                <a:lnTo>
                  <a:pt x="3754" y="3264"/>
                </a:lnTo>
                <a:lnTo>
                  <a:pt x="3757" y="3257"/>
                </a:lnTo>
                <a:lnTo>
                  <a:pt x="3766" y="3253"/>
                </a:lnTo>
                <a:lnTo>
                  <a:pt x="3772" y="3248"/>
                </a:lnTo>
                <a:lnTo>
                  <a:pt x="3765" y="3240"/>
                </a:lnTo>
                <a:lnTo>
                  <a:pt x="3759" y="3230"/>
                </a:lnTo>
                <a:lnTo>
                  <a:pt x="3752" y="3222"/>
                </a:lnTo>
                <a:lnTo>
                  <a:pt x="3742" y="3216"/>
                </a:lnTo>
                <a:lnTo>
                  <a:pt x="3742" y="3227"/>
                </a:lnTo>
                <a:lnTo>
                  <a:pt x="3738" y="3232"/>
                </a:lnTo>
                <a:lnTo>
                  <a:pt x="3733" y="3238"/>
                </a:lnTo>
                <a:lnTo>
                  <a:pt x="3733" y="3249"/>
                </a:lnTo>
                <a:lnTo>
                  <a:pt x="3723" y="3245"/>
                </a:lnTo>
                <a:lnTo>
                  <a:pt x="3716" y="3238"/>
                </a:lnTo>
                <a:lnTo>
                  <a:pt x="3712" y="3238"/>
                </a:lnTo>
                <a:lnTo>
                  <a:pt x="3716" y="3251"/>
                </a:lnTo>
                <a:lnTo>
                  <a:pt x="3707" y="3245"/>
                </a:lnTo>
                <a:lnTo>
                  <a:pt x="3701" y="3238"/>
                </a:lnTo>
                <a:lnTo>
                  <a:pt x="3694" y="3232"/>
                </a:lnTo>
                <a:lnTo>
                  <a:pt x="3685" y="3227"/>
                </a:lnTo>
                <a:lnTo>
                  <a:pt x="3690" y="3237"/>
                </a:lnTo>
                <a:lnTo>
                  <a:pt x="3691" y="3245"/>
                </a:lnTo>
                <a:lnTo>
                  <a:pt x="3690" y="3249"/>
                </a:lnTo>
                <a:lnTo>
                  <a:pt x="3692" y="3257"/>
                </a:lnTo>
                <a:lnTo>
                  <a:pt x="3683" y="3250"/>
                </a:lnTo>
                <a:lnTo>
                  <a:pt x="3672" y="3240"/>
                </a:lnTo>
                <a:lnTo>
                  <a:pt x="3661" y="3232"/>
                </a:lnTo>
                <a:lnTo>
                  <a:pt x="3657" y="3235"/>
                </a:lnTo>
                <a:lnTo>
                  <a:pt x="3671" y="3247"/>
                </a:lnTo>
                <a:lnTo>
                  <a:pt x="3683" y="3258"/>
                </a:lnTo>
                <a:lnTo>
                  <a:pt x="3693" y="3271"/>
                </a:lnTo>
                <a:lnTo>
                  <a:pt x="3699" y="3287"/>
                </a:lnTo>
                <a:lnTo>
                  <a:pt x="3680" y="3269"/>
                </a:lnTo>
                <a:lnTo>
                  <a:pt x="3673" y="3267"/>
                </a:lnTo>
                <a:lnTo>
                  <a:pt x="3665" y="3265"/>
                </a:lnTo>
                <a:lnTo>
                  <a:pt x="3645" y="3249"/>
                </a:lnTo>
                <a:lnTo>
                  <a:pt x="3653" y="3264"/>
                </a:lnTo>
                <a:lnTo>
                  <a:pt x="3655" y="3270"/>
                </a:lnTo>
                <a:lnTo>
                  <a:pt x="3654" y="3275"/>
                </a:lnTo>
                <a:lnTo>
                  <a:pt x="3655" y="3284"/>
                </a:lnTo>
                <a:lnTo>
                  <a:pt x="3664" y="3285"/>
                </a:lnTo>
                <a:lnTo>
                  <a:pt x="3669" y="3282"/>
                </a:lnTo>
                <a:lnTo>
                  <a:pt x="3677" y="3282"/>
                </a:lnTo>
                <a:lnTo>
                  <a:pt x="3689" y="3293"/>
                </a:lnTo>
                <a:lnTo>
                  <a:pt x="3682" y="3298"/>
                </a:lnTo>
                <a:lnTo>
                  <a:pt x="3671" y="3299"/>
                </a:lnTo>
                <a:lnTo>
                  <a:pt x="3658" y="3299"/>
                </a:lnTo>
                <a:lnTo>
                  <a:pt x="3648" y="3301"/>
                </a:lnTo>
                <a:lnTo>
                  <a:pt x="3658" y="3320"/>
                </a:lnTo>
                <a:lnTo>
                  <a:pt x="3650" y="3327"/>
                </a:lnTo>
                <a:lnTo>
                  <a:pt x="3636" y="3331"/>
                </a:lnTo>
                <a:lnTo>
                  <a:pt x="3628" y="3340"/>
                </a:lnTo>
                <a:lnTo>
                  <a:pt x="3649" y="3347"/>
                </a:lnTo>
                <a:lnTo>
                  <a:pt x="3672" y="3354"/>
                </a:lnTo>
                <a:lnTo>
                  <a:pt x="3696" y="3368"/>
                </a:lnTo>
                <a:lnTo>
                  <a:pt x="3718" y="3392"/>
                </a:lnTo>
                <a:lnTo>
                  <a:pt x="3722" y="3392"/>
                </a:lnTo>
                <a:lnTo>
                  <a:pt x="3723" y="3389"/>
                </a:lnTo>
                <a:lnTo>
                  <a:pt x="3723" y="3384"/>
                </a:lnTo>
                <a:lnTo>
                  <a:pt x="3721" y="3377"/>
                </a:lnTo>
                <a:lnTo>
                  <a:pt x="3715" y="3373"/>
                </a:lnTo>
                <a:lnTo>
                  <a:pt x="3708" y="3367"/>
                </a:lnTo>
                <a:lnTo>
                  <a:pt x="3703" y="3362"/>
                </a:lnTo>
                <a:lnTo>
                  <a:pt x="3699" y="3355"/>
                </a:lnTo>
                <a:lnTo>
                  <a:pt x="3708" y="3352"/>
                </a:lnTo>
                <a:lnTo>
                  <a:pt x="3701" y="3338"/>
                </a:lnTo>
                <a:lnTo>
                  <a:pt x="3693" y="3323"/>
                </a:lnTo>
                <a:lnTo>
                  <a:pt x="3697" y="3315"/>
                </a:lnTo>
                <a:lnTo>
                  <a:pt x="3701" y="3326"/>
                </a:lnTo>
                <a:lnTo>
                  <a:pt x="3705" y="3335"/>
                </a:lnTo>
                <a:lnTo>
                  <a:pt x="3712" y="3343"/>
                </a:lnTo>
                <a:lnTo>
                  <a:pt x="3720" y="3350"/>
                </a:lnTo>
                <a:lnTo>
                  <a:pt x="3724" y="3351"/>
                </a:lnTo>
                <a:lnTo>
                  <a:pt x="3728" y="3352"/>
                </a:lnTo>
                <a:lnTo>
                  <a:pt x="3731" y="3352"/>
                </a:lnTo>
                <a:lnTo>
                  <a:pt x="3733" y="3350"/>
                </a:lnTo>
                <a:lnTo>
                  <a:pt x="3724" y="3328"/>
                </a:lnTo>
                <a:lnTo>
                  <a:pt x="3734" y="3333"/>
                </a:lnTo>
                <a:lnTo>
                  <a:pt x="3742" y="3335"/>
                </a:lnTo>
                <a:lnTo>
                  <a:pt x="3750" y="3337"/>
                </a:lnTo>
                <a:lnTo>
                  <a:pt x="3760" y="3342"/>
                </a:lnTo>
                <a:lnTo>
                  <a:pt x="3766" y="3356"/>
                </a:lnTo>
                <a:lnTo>
                  <a:pt x="3765" y="3362"/>
                </a:lnTo>
                <a:lnTo>
                  <a:pt x="3763" y="3366"/>
                </a:lnTo>
                <a:lnTo>
                  <a:pt x="3764" y="3375"/>
                </a:lnTo>
                <a:lnTo>
                  <a:pt x="3771" y="3378"/>
                </a:lnTo>
                <a:lnTo>
                  <a:pt x="3777" y="3380"/>
                </a:lnTo>
                <a:lnTo>
                  <a:pt x="3780" y="3380"/>
                </a:lnTo>
                <a:lnTo>
                  <a:pt x="3782" y="3378"/>
                </a:lnTo>
                <a:lnTo>
                  <a:pt x="3770" y="3344"/>
                </a:lnTo>
                <a:lnTo>
                  <a:pt x="3765" y="3344"/>
                </a:lnTo>
                <a:lnTo>
                  <a:pt x="3761" y="3341"/>
                </a:lnTo>
                <a:lnTo>
                  <a:pt x="3755" y="3336"/>
                </a:lnTo>
                <a:lnTo>
                  <a:pt x="3750" y="3328"/>
                </a:lnTo>
                <a:lnTo>
                  <a:pt x="3766" y="3331"/>
                </a:lnTo>
                <a:lnTo>
                  <a:pt x="3777" y="3330"/>
                </a:lnTo>
                <a:lnTo>
                  <a:pt x="3786" y="3326"/>
                </a:lnTo>
                <a:lnTo>
                  <a:pt x="3796" y="3323"/>
                </a:lnTo>
                <a:lnTo>
                  <a:pt x="3783" y="3283"/>
                </a:lnTo>
                <a:lnTo>
                  <a:pt x="3807" y="3280"/>
                </a:lnTo>
                <a:lnTo>
                  <a:pt x="3838" y="3285"/>
                </a:lnTo>
                <a:lnTo>
                  <a:pt x="3851" y="3272"/>
                </a:lnTo>
                <a:lnTo>
                  <a:pt x="3849" y="3269"/>
                </a:lnTo>
                <a:lnTo>
                  <a:pt x="3848" y="3266"/>
                </a:lnTo>
                <a:lnTo>
                  <a:pt x="3849" y="3269"/>
                </a:lnTo>
                <a:lnTo>
                  <a:pt x="3851" y="3272"/>
                </a:lnTo>
                <a:lnTo>
                  <a:pt x="3856" y="3284"/>
                </a:lnTo>
                <a:lnTo>
                  <a:pt x="3861" y="3294"/>
                </a:lnTo>
                <a:lnTo>
                  <a:pt x="3868" y="3303"/>
                </a:lnTo>
                <a:lnTo>
                  <a:pt x="3876" y="3313"/>
                </a:lnTo>
                <a:lnTo>
                  <a:pt x="3852" y="3301"/>
                </a:lnTo>
                <a:lnTo>
                  <a:pt x="3831" y="3294"/>
                </a:lnTo>
                <a:lnTo>
                  <a:pt x="3821" y="3297"/>
                </a:lnTo>
                <a:lnTo>
                  <a:pt x="3829" y="3317"/>
                </a:lnTo>
                <a:lnTo>
                  <a:pt x="3814" y="3308"/>
                </a:lnTo>
                <a:lnTo>
                  <a:pt x="3805" y="3306"/>
                </a:lnTo>
                <a:lnTo>
                  <a:pt x="3800" y="3309"/>
                </a:lnTo>
                <a:lnTo>
                  <a:pt x="3797" y="3315"/>
                </a:lnTo>
                <a:lnTo>
                  <a:pt x="3809" y="3324"/>
                </a:lnTo>
                <a:lnTo>
                  <a:pt x="3815" y="3325"/>
                </a:lnTo>
                <a:lnTo>
                  <a:pt x="3822" y="3329"/>
                </a:lnTo>
                <a:lnTo>
                  <a:pt x="3834" y="3342"/>
                </a:lnTo>
                <a:lnTo>
                  <a:pt x="3829" y="3326"/>
                </a:lnTo>
                <a:lnTo>
                  <a:pt x="3841" y="3329"/>
                </a:lnTo>
                <a:lnTo>
                  <a:pt x="3852" y="3332"/>
                </a:lnTo>
                <a:lnTo>
                  <a:pt x="3840" y="3312"/>
                </a:lnTo>
                <a:lnTo>
                  <a:pt x="3861" y="3325"/>
                </a:lnTo>
                <a:lnTo>
                  <a:pt x="3872" y="3325"/>
                </a:lnTo>
                <a:lnTo>
                  <a:pt x="3880" y="3322"/>
                </a:lnTo>
                <a:lnTo>
                  <a:pt x="3892" y="3324"/>
                </a:lnTo>
                <a:lnTo>
                  <a:pt x="3894" y="3332"/>
                </a:lnTo>
                <a:lnTo>
                  <a:pt x="3894" y="3336"/>
                </a:lnTo>
                <a:lnTo>
                  <a:pt x="3898" y="3341"/>
                </a:lnTo>
                <a:lnTo>
                  <a:pt x="3908" y="3350"/>
                </a:lnTo>
                <a:lnTo>
                  <a:pt x="3909" y="3346"/>
                </a:lnTo>
                <a:lnTo>
                  <a:pt x="3916" y="3351"/>
                </a:lnTo>
                <a:lnTo>
                  <a:pt x="3924" y="3359"/>
                </a:lnTo>
                <a:lnTo>
                  <a:pt x="3930" y="3365"/>
                </a:lnTo>
                <a:lnTo>
                  <a:pt x="3923" y="3354"/>
                </a:lnTo>
                <a:lnTo>
                  <a:pt x="3925" y="3350"/>
                </a:lnTo>
                <a:lnTo>
                  <a:pt x="3928" y="3347"/>
                </a:lnTo>
                <a:lnTo>
                  <a:pt x="3923" y="3335"/>
                </a:lnTo>
                <a:lnTo>
                  <a:pt x="3919" y="3334"/>
                </a:lnTo>
                <a:lnTo>
                  <a:pt x="3914" y="3332"/>
                </a:lnTo>
                <a:lnTo>
                  <a:pt x="3909" y="3327"/>
                </a:lnTo>
                <a:lnTo>
                  <a:pt x="3904" y="3319"/>
                </a:lnTo>
                <a:lnTo>
                  <a:pt x="3913" y="3320"/>
                </a:lnTo>
                <a:lnTo>
                  <a:pt x="3920" y="3316"/>
                </a:lnTo>
                <a:lnTo>
                  <a:pt x="3929" y="3317"/>
                </a:lnTo>
                <a:lnTo>
                  <a:pt x="3947" y="3329"/>
                </a:lnTo>
                <a:lnTo>
                  <a:pt x="3950" y="3335"/>
                </a:lnTo>
                <a:lnTo>
                  <a:pt x="3953" y="3342"/>
                </a:lnTo>
                <a:lnTo>
                  <a:pt x="3956" y="3349"/>
                </a:lnTo>
                <a:lnTo>
                  <a:pt x="3962" y="3354"/>
                </a:lnTo>
                <a:lnTo>
                  <a:pt x="3965" y="3348"/>
                </a:lnTo>
                <a:lnTo>
                  <a:pt x="3962" y="3339"/>
                </a:lnTo>
                <a:lnTo>
                  <a:pt x="3957" y="3328"/>
                </a:lnTo>
                <a:lnTo>
                  <a:pt x="3956" y="3316"/>
                </a:lnTo>
                <a:lnTo>
                  <a:pt x="3976" y="3332"/>
                </a:lnTo>
                <a:lnTo>
                  <a:pt x="3987" y="3335"/>
                </a:lnTo>
                <a:lnTo>
                  <a:pt x="4001" y="3338"/>
                </a:lnTo>
                <a:lnTo>
                  <a:pt x="4023" y="3354"/>
                </a:lnTo>
                <a:lnTo>
                  <a:pt x="4026" y="3349"/>
                </a:lnTo>
                <a:lnTo>
                  <a:pt x="4036" y="3350"/>
                </a:lnTo>
                <a:lnTo>
                  <a:pt x="4050" y="3355"/>
                </a:lnTo>
                <a:lnTo>
                  <a:pt x="4060" y="3359"/>
                </a:lnTo>
                <a:lnTo>
                  <a:pt x="4061" y="3359"/>
                </a:lnTo>
                <a:lnTo>
                  <a:pt x="4064" y="3360"/>
                </a:lnTo>
                <a:lnTo>
                  <a:pt x="4062" y="3360"/>
                </a:lnTo>
                <a:lnTo>
                  <a:pt x="4060" y="3359"/>
                </a:lnTo>
                <a:lnTo>
                  <a:pt x="4062" y="3365"/>
                </a:lnTo>
                <a:lnTo>
                  <a:pt x="4067" y="3372"/>
                </a:lnTo>
                <a:lnTo>
                  <a:pt x="4073" y="3380"/>
                </a:lnTo>
                <a:lnTo>
                  <a:pt x="4078" y="3385"/>
                </a:lnTo>
                <a:lnTo>
                  <a:pt x="4088" y="3386"/>
                </a:lnTo>
                <a:lnTo>
                  <a:pt x="4100" y="3390"/>
                </a:lnTo>
                <a:lnTo>
                  <a:pt x="4105" y="3390"/>
                </a:lnTo>
                <a:lnTo>
                  <a:pt x="4093" y="3377"/>
                </a:lnTo>
                <a:lnTo>
                  <a:pt x="4103" y="3381"/>
                </a:lnTo>
                <a:lnTo>
                  <a:pt x="4109" y="3387"/>
                </a:lnTo>
                <a:lnTo>
                  <a:pt x="4116" y="3395"/>
                </a:lnTo>
                <a:lnTo>
                  <a:pt x="4126" y="3407"/>
                </a:lnTo>
                <a:lnTo>
                  <a:pt x="4125" y="3401"/>
                </a:lnTo>
                <a:lnTo>
                  <a:pt x="4133" y="3403"/>
                </a:lnTo>
                <a:lnTo>
                  <a:pt x="4141" y="3407"/>
                </a:lnTo>
                <a:lnTo>
                  <a:pt x="4143" y="3405"/>
                </a:lnTo>
                <a:lnTo>
                  <a:pt x="4133" y="3391"/>
                </a:lnTo>
                <a:lnTo>
                  <a:pt x="4126" y="3388"/>
                </a:lnTo>
                <a:lnTo>
                  <a:pt x="4122" y="3388"/>
                </a:lnTo>
                <a:lnTo>
                  <a:pt x="4114" y="3386"/>
                </a:lnTo>
                <a:lnTo>
                  <a:pt x="4107" y="3377"/>
                </a:lnTo>
                <a:lnTo>
                  <a:pt x="4107" y="3373"/>
                </a:lnTo>
                <a:lnTo>
                  <a:pt x="4107" y="3369"/>
                </a:lnTo>
                <a:lnTo>
                  <a:pt x="4103" y="3358"/>
                </a:lnTo>
                <a:lnTo>
                  <a:pt x="4113" y="3365"/>
                </a:lnTo>
                <a:lnTo>
                  <a:pt x="4118" y="3366"/>
                </a:lnTo>
                <a:lnTo>
                  <a:pt x="4118" y="3362"/>
                </a:lnTo>
                <a:lnTo>
                  <a:pt x="4114" y="3352"/>
                </a:lnTo>
                <a:lnTo>
                  <a:pt x="4125" y="3362"/>
                </a:lnTo>
                <a:lnTo>
                  <a:pt x="4136" y="3366"/>
                </a:lnTo>
                <a:lnTo>
                  <a:pt x="4144" y="3372"/>
                </a:lnTo>
                <a:lnTo>
                  <a:pt x="4153" y="3385"/>
                </a:lnTo>
                <a:lnTo>
                  <a:pt x="4146" y="3380"/>
                </a:lnTo>
                <a:lnTo>
                  <a:pt x="4135" y="3373"/>
                </a:lnTo>
                <a:lnTo>
                  <a:pt x="4128" y="3373"/>
                </a:lnTo>
                <a:lnTo>
                  <a:pt x="4133" y="3389"/>
                </a:lnTo>
                <a:lnTo>
                  <a:pt x="4148" y="3395"/>
                </a:lnTo>
                <a:lnTo>
                  <a:pt x="4158" y="3405"/>
                </a:lnTo>
                <a:lnTo>
                  <a:pt x="4168" y="3416"/>
                </a:lnTo>
                <a:lnTo>
                  <a:pt x="4184" y="3429"/>
                </a:lnTo>
                <a:lnTo>
                  <a:pt x="4182" y="3418"/>
                </a:lnTo>
                <a:lnTo>
                  <a:pt x="4194" y="3421"/>
                </a:lnTo>
                <a:lnTo>
                  <a:pt x="4207" y="3426"/>
                </a:lnTo>
                <a:lnTo>
                  <a:pt x="4211" y="3421"/>
                </a:lnTo>
                <a:lnTo>
                  <a:pt x="4215" y="3431"/>
                </a:lnTo>
                <a:lnTo>
                  <a:pt x="4214" y="3437"/>
                </a:lnTo>
                <a:lnTo>
                  <a:pt x="4214" y="3441"/>
                </a:lnTo>
                <a:lnTo>
                  <a:pt x="4218" y="3451"/>
                </a:lnTo>
                <a:lnTo>
                  <a:pt x="4203" y="3442"/>
                </a:lnTo>
                <a:lnTo>
                  <a:pt x="4194" y="3440"/>
                </a:lnTo>
                <a:lnTo>
                  <a:pt x="4189" y="3444"/>
                </a:lnTo>
                <a:lnTo>
                  <a:pt x="4187" y="3449"/>
                </a:lnTo>
                <a:lnTo>
                  <a:pt x="4192" y="3454"/>
                </a:lnTo>
                <a:lnTo>
                  <a:pt x="4197" y="3459"/>
                </a:lnTo>
                <a:lnTo>
                  <a:pt x="4199" y="3463"/>
                </a:lnTo>
                <a:lnTo>
                  <a:pt x="4197" y="3463"/>
                </a:lnTo>
                <a:lnTo>
                  <a:pt x="4184" y="3457"/>
                </a:lnTo>
                <a:lnTo>
                  <a:pt x="4178" y="3463"/>
                </a:lnTo>
                <a:lnTo>
                  <a:pt x="4175" y="3478"/>
                </a:lnTo>
                <a:lnTo>
                  <a:pt x="4178" y="3494"/>
                </a:lnTo>
                <a:lnTo>
                  <a:pt x="4169" y="3489"/>
                </a:lnTo>
                <a:lnTo>
                  <a:pt x="4163" y="3483"/>
                </a:lnTo>
                <a:lnTo>
                  <a:pt x="4156" y="3476"/>
                </a:lnTo>
                <a:lnTo>
                  <a:pt x="4147" y="3470"/>
                </a:lnTo>
                <a:lnTo>
                  <a:pt x="4147" y="3483"/>
                </a:lnTo>
                <a:lnTo>
                  <a:pt x="4142" y="3490"/>
                </a:lnTo>
                <a:lnTo>
                  <a:pt x="4133" y="3489"/>
                </a:lnTo>
                <a:lnTo>
                  <a:pt x="4119" y="3479"/>
                </a:lnTo>
                <a:lnTo>
                  <a:pt x="4115" y="3469"/>
                </a:lnTo>
                <a:lnTo>
                  <a:pt x="4123" y="3473"/>
                </a:lnTo>
                <a:lnTo>
                  <a:pt x="4134" y="3480"/>
                </a:lnTo>
                <a:lnTo>
                  <a:pt x="4136" y="3477"/>
                </a:lnTo>
                <a:lnTo>
                  <a:pt x="4127" y="3464"/>
                </a:lnTo>
                <a:lnTo>
                  <a:pt x="4121" y="3451"/>
                </a:lnTo>
                <a:lnTo>
                  <a:pt x="4114" y="3438"/>
                </a:lnTo>
                <a:lnTo>
                  <a:pt x="4103" y="3426"/>
                </a:lnTo>
                <a:lnTo>
                  <a:pt x="4102" y="3430"/>
                </a:lnTo>
                <a:lnTo>
                  <a:pt x="4105" y="3435"/>
                </a:lnTo>
                <a:lnTo>
                  <a:pt x="4110" y="3444"/>
                </a:lnTo>
                <a:lnTo>
                  <a:pt x="4114" y="3455"/>
                </a:lnTo>
                <a:lnTo>
                  <a:pt x="4104" y="3450"/>
                </a:lnTo>
                <a:lnTo>
                  <a:pt x="4101" y="3453"/>
                </a:lnTo>
                <a:lnTo>
                  <a:pt x="4099" y="3457"/>
                </a:lnTo>
                <a:lnTo>
                  <a:pt x="4094" y="3459"/>
                </a:lnTo>
                <a:lnTo>
                  <a:pt x="4085" y="3454"/>
                </a:lnTo>
                <a:lnTo>
                  <a:pt x="4080" y="3446"/>
                </a:lnTo>
                <a:lnTo>
                  <a:pt x="4075" y="3439"/>
                </a:lnTo>
                <a:lnTo>
                  <a:pt x="4066" y="3433"/>
                </a:lnTo>
                <a:lnTo>
                  <a:pt x="4077" y="3449"/>
                </a:lnTo>
                <a:lnTo>
                  <a:pt x="4080" y="3461"/>
                </a:lnTo>
                <a:lnTo>
                  <a:pt x="4078" y="3469"/>
                </a:lnTo>
                <a:lnTo>
                  <a:pt x="4072" y="3471"/>
                </a:lnTo>
                <a:lnTo>
                  <a:pt x="4084" y="3485"/>
                </a:lnTo>
                <a:lnTo>
                  <a:pt x="4091" y="3496"/>
                </a:lnTo>
                <a:lnTo>
                  <a:pt x="4097" y="3505"/>
                </a:lnTo>
                <a:lnTo>
                  <a:pt x="4102" y="3516"/>
                </a:lnTo>
                <a:lnTo>
                  <a:pt x="4090" y="3515"/>
                </a:lnTo>
                <a:lnTo>
                  <a:pt x="4082" y="3520"/>
                </a:lnTo>
                <a:lnTo>
                  <a:pt x="4074" y="3523"/>
                </a:lnTo>
                <a:lnTo>
                  <a:pt x="4060" y="3519"/>
                </a:lnTo>
                <a:lnTo>
                  <a:pt x="4057" y="3511"/>
                </a:lnTo>
                <a:lnTo>
                  <a:pt x="4059" y="3507"/>
                </a:lnTo>
                <a:lnTo>
                  <a:pt x="4059" y="3504"/>
                </a:lnTo>
                <a:lnTo>
                  <a:pt x="4051" y="3496"/>
                </a:lnTo>
                <a:lnTo>
                  <a:pt x="4047" y="3502"/>
                </a:lnTo>
                <a:lnTo>
                  <a:pt x="4039" y="3500"/>
                </a:lnTo>
                <a:lnTo>
                  <a:pt x="4031" y="3499"/>
                </a:lnTo>
                <a:lnTo>
                  <a:pt x="4029" y="3508"/>
                </a:lnTo>
                <a:lnTo>
                  <a:pt x="4016" y="3498"/>
                </a:lnTo>
                <a:lnTo>
                  <a:pt x="4002" y="3493"/>
                </a:lnTo>
                <a:lnTo>
                  <a:pt x="3991" y="3494"/>
                </a:lnTo>
                <a:lnTo>
                  <a:pt x="3988" y="3503"/>
                </a:lnTo>
                <a:lnTo>
                  <a:pt x="3975" y="3494"/>
                </a:lnTo>
                <a:lnTo>
                  <a:pt x="3965" y="3482"/>
                </a:lnTo>
                <a:lnTo>
                  <a:pt x="3955" y="3470"/>
                </a:lnTo>
                <a:lnTo>
                  <a:pt x="3941" y="3461"/>
                </a:lnTo>
                <a:lnTo>
                  <a:pt x="3950" y="3476"/>
                </a:lnTo>
                <a:lnTo>
                  <a:pt x="3950" y="3484"/>
                </a:lnTo>
                <a:lnTo>
                  <a:pt x="3950" y="3492"/>
                </a:lnTo>
                <a:lnTo>
                  <a:pt x="3959" y="3506"/>
                </a:lnTo>
                <a:lnTo>
                  <a:pt x="3950" y="3501"/>
                </a:lnTo>
                <a:lnTo>
                  <a:pt x="3947" y="3502"/>
                </a:lnTo>
                <a:lnTo>
                  <a:pt x="3945" y="3504"/>
                </a:lnTo>
                <a:lnTo>
                  <a:pt x="3939" y="3503"/>
                </a:lnTo>
                <a:lnTo>
                  <a:pt x="3936" y="3496"/>
                </a:lnTo>
                <a:lnTo>
                  <a:pt x="3933" y="3489"/>
                </a:lnTo>
                <a:lnTo>
                  <a:pt x="3928" y="3484"/>
                </a:lnTo>
                <a:lnTo>
                  <a:pt x="3922" y="3479"/>
                </a:lnTo>
                <a:lnTo>
                  <a:pt x="3923" y="3489"/>
                </a:lnTo>
                <a:lnTo>
                  <a:pt x="3924" y="3498"/>
                </a:lnTo>
                <a:lnTo>
                  <a:pt x="3914" y="3490"/>
                </a:lnTo>
                <a:lnTo>
                  <a:pt x="3906" y="3481"/>
                </a:lnTo>
                <a:lnTo>
                  <a:pt x="3899" y="3471"/>
                </a:lnTo>
                <a:lnTo>
                  <a:pt x="3889" y="3462"/>
                </a:lnTo>
                <a:lnTo>
                  <a:pt x="3896" y="3481"/>
                </a:lnTo>
                <a:lnTo>
                  <a:pt x="3892" y="3486"/>
                </a:lnTo>
                <a:lnTo>
                  <a:pt x="3886" y="3487"/>
                </a:lnTo>
                <a:lnTo>
                  <a:pt x="3883" y="3493"/>
                </a:lnTo>
                <a:lnTo>
                  <a:pt x="3895" y="3498"/>
                </a:lnTo>
                <a:lnTo>
                  <a:pt x="3906" y="3501"/>
                </a:lnTo>
                <a:lnTo>
                  <a:pt x="3914" y="3504"/>
                </a:lnTo>
                <a:lnTo>
                  <a:pt x="3923" y="3505"/>
                </a:lnTo>
                <a:lnTo>
                  <a:pt x="3917" y="3515"/>
                </a:lnTo>
                <a:lnTo>
                  <a:pt x="3902" y="3513"/>
                </a:lnTo>
                <a:lnTo>
                  <a:pt x="3887" y="3512"/>
                </a:lnTo>
                <a:lnTo>
                  <a:pt x="3881" y="3522"/>
                </a:lnTo>
                <a:lnTo>
                  <a:pt x="3902" y="3527"/>
                </a:lnTo>
                <a:lnTo>
                  <a:pt x="3923" y="3533"/>
                </a:lnTo>
                <a:lnTo>
                  <a:pt x="3942" y="3535"/>
                </a:lnTo>
                <a:lnTo>
                  <a:pt x="3954" y="3529"/>
                </a:lnTo>
                <a:lnTo>
                  <a:pt x="3947" y="3525"/>
                </a:lnTo>
                <a:lnTo>
                  <a:pt x="3940" y="3520"/>
                </a:lnTo>
                <a:lnTo>
                  <a:pt x="3935" y="3513"/>
                </a:lnTo>
                <a:lnTo>
                  <a:pt x="3932" y="3507"/>
                </a:lnTo>
                <a:lnTo>
                  <a:pt x="3945" y="3516"/>
                </a:lnTo>
                <a:lnTo>
                  <a:pt x="3952" y="3522"/>
                </a:lnTo>
                <a:lnTo>
                  <a:pt x="3958" y="3525"/>
                </a:lnTo>
                <a:lnTo>
                  <a:pt x="3967" y="3529"/>
                </a:lnTo>
                <a:lnTo>
                  <a:pt x="3973" y="3537"/>
                </a:lnTo>
                <a:lnTo>
                  <a:pt x="3978" y="3546"/>
                </a:lnTo>
                <a:lnTo>
                  <a:pt x="3983" y="3556"/>
                </a:lnTo>
                <a:lnTo>
                  <a:pt x="3989" y="3565"/>
                </a:lnTo>
                <a:lnTo>
                  <a:pt x="3959" y="3549"/>
                </a:lnTo>
                <a:lnTo>
                  <a:pt x="3936" y="3545"/>
                </a:lnTo>
                <a:lnTo>
                  <a:pt x="3926" y="3552"/>
                </a:lnTo>
                <a:lnTo>
                  <a:pt x="3932" y="3575"/>
                </a:lnTo>
                <a:lnTo>
                  <a:pt x="3925" y="3566"/>
                </a:lnTo>
                <a:lnTo>
                  <a:pt x="3917" y="3562"/>
                </a:lnTo>
                <a:lnTo>
                  <a:pt x="3914" y="3565"/>
                </a:lnTo>
                <a:lnTo>
                  <a:pt x="3919" y="3576"/>
                </a:lnTo>
                <a:lnTo>
                  <a:pt x="3909" y="3568"/>
                </a:lnTo>
                <a:lnTo>
                  <a:pt x="3902" y="3558"/>
                </a:lnTo>
                <a:lnTo>
                  <a:pt x="3895" y="3547"/>
                </a:lnTo>
                <a:lnTo>
                  <a:pt x="3887" y="3538"/>
                </a:lnTo>
                <a:lnTo>
                  <a:pt x="3886" y="3544"/>
                </a:lnTo>
                <a:lnTo>
                  <a:pt x="3882" y="3544"/>
                </a:lnTo>
                <a:lnTo>
                  <a:pt x="3876" y="3544"/>
                </a:lnTo>
                <a:lnTo>
                  <a:pt x="3873" y="3546"/>
                </a:lnTo>
                <a:lnTo>
                  <a:pt x="3881" y="3550"/>
                </a:lnTo>
                <a:lnTo>
                  <a:pt x="3889" y="3552"/>
                </a:lnTo>
                <a:lnTo>
                  <a:pt x="3898" y="3559"/>
                </a:lnTo>
                <a:lnTo>
                  <a:pt x="3904" y="3570"/>
                </a:lnTo>
                <a:lnTo>
                  <a:pt x="3904" y="3575"/>
                </a:lnTo>
                <a:lnTo>
                  <a:pt x="3894" y="3569"/>
                </a:lnTo>
                <a:lnTo>
                  <a:pt x="3885" y="3563"/>
                </a:lnTo>
                <a:lnTo>
                  <a:pt x="3885" y="3567"/>
                </a:lnTo>
                <a:lnTo>
                  <a:pt x="3895" y="3583"/>
                </a:lnTo>
                <a:lnTo>
                  <a:pt x="3900" y="3591"/>
                </a:lnTo>
                <a:lnTo>
                  <a:pt x="3901" y="3598"/>
                </a:lnTo>
                <a:lnTo>
                  <a:pt x="3900" y="3607"/>
                </a:lnTo>
                <a:lnTo>
                  <a:pt x="3911" y="3613"/>
                </a:lnTo>
                <a:lnTo>
                  <a:pt x="3918" y="3620"/>
                </a:lnTo>
                <a:lnTo>
                  <a:pt x="3924" y="3629"/>
                </a:lnTo>
                <a:lnTo>
                  <a:pt x="3929" y="3638"/>
                </a:lnTo>
                <a:lnTo>
                  <a:pt x="3920" y="3635"/>
                </a:lnTo>
                <a:lnTo>
                  <a:pt x="3922" y="3643"/>
                </a:lnTo>
                <a:lnTo>
                  <a:pt x="3930" y="3657"/>
                </a:lnTo>
                <a:lnTo>
                  <a:pt x="3936" y="3668"/>
                </a:lnTo>
                <a:lnTo>
                  <a:pt x="3925" y="3658"/>
                </a:lnTo>
                <a:lnTo>
                  <a:pt x="3917" y="3645"/>
                </a:lnTo>
                <a:lnTo>
                  <a:pt x="3909" y="3633"/>
                </a:lnTo>
                <a:lnTo>
                  <a:pt x="3898" y="3622"/>
                </a:lnTo>
                <a:lnTo>
                  <a:pt x="3896" y="3631"/>
                </a:lnTo>
                <a:lnTo>
                  <a:pt x="3892" y="3637"/>
                </a:lnTo>
                <a:lnTo>
                  <a:pt x="3885" y="3639"/>
                </a:lnTo>
                <a:lnTo>
                  <a:pt x="3877" y="3640"/>
                </a:lnTo>
                <a:lnTo>
                  <a:pt x="3876" y="3631"/>
                </a:lnTo>
                <a:lnTo>
                  <a:pt x="3875" y="3627"/>
                </a:lnTo>
                <a:lnTo>
                  <a:pt x="3873" y="3622"/>
                </a:lnTo>
                <a:lnTo>
                  <a:pt x="3863" y="3613"/>
                </a:lnTo>
                <a:lnTo>
                  <a:pt x="3857" y="3613"/>
                </a:lnTo>
                <a:lnTo>
                  <a:pt x="3849" y="3607"/>
                </a:lnTo>
                <a:lnTo>
                  <a:pt x="3840" y="3599"/>
                </a:lnTo>
                <a:lnTo>
                  <a:pt x="3828" y="3591"/>
                </a:lnTo>
                <a:lnTo>
                  <a:pt x="3836" y="3604"/>
                </a:lnTo>
                <a:lnTo>
                  <a:pt x="3831" y="3605"/>
                </a:lnTo>
                <a:lnTo>
                  <a:pt x="3817" y="3597"/>
                </a:lnTo>
                <a:lnTo>
                  <a:pt x="3800" y="3586"/>
                </a:lnTo>
                <a:lnTo>
                  <a:pt x="3802" y="3599"/>
                </a:lnTo>
                <a:lnTo>
                  <a:pt x="3806" y="3609"/>
                </a:lnTo>
                <a:lnTo>
                  <a:pt x="3812" y="3620"/>
                </a:lnTo>
                <a:lnTo>
                  <a:pt x="3823" y="3635"/>
                </a:lnTo>
                <a:lnTo>
                  <a:pt x="3808" y="3626"/>
                </a:lnTo>
                <a:lnTo>
                  <a:pt x="3796" y="3616"/>
                </a:lnTo>
                <a:lnTo>
                  <a:pt x="3786" y="3604"/>
                </a:lnTo>
                <a:lnTo>
                  <a:pt x="3777" y="3592"/>
                </a:lnTo>
                <a:lnTo>
                  <a:pt x="3780" y="3607"/>
                </a:lnTo>
                <a:lnTo>
                  <a:pt x="3774" y="3612"/>
                </a:lnTo>
                <a:lnTo>
                  <a:pt x="3770" y="3617"/>
                </a:lnTo>
                <a:lnTo>
                  <a:pt x="3778" y="3633"/>
                </a:lnTo>
                <a:lnTo>
                  <a:pt x="3770" y="3627"/>
                </a:lnTo>
                <a:lnTo>
                  <a:pt x="3761" y="3620"/>
                </a:lnTo>
                <a:lnTo>
                  <a:pt x="3752" y="3616"/>
                </a:lnTo>
                <a:lnTo>
                  <a:pt x="3751" y="3619"/>
                </a:lnTo>
                <a:lnTo>
                  <a:pt x="3778" y="3643"/>
                </a:lnTo>
                <a:lnTo>
                  <a:pt x="3797" y="3647"/>
                </a:lnTo>
                <a:lnTo>
                  <a:pt x="3817" y="3649"/>
                </a:lnTo>
                <a:lnTo>
                  <a:pt x="3839" y="3666"/>
                </a:lnTo>
                <a:lnTo>
                  <a:pt x="3828" y="3665"/>
                </a:lnTo>
                <a:lnTo>
                  <a:pt x="3816" y="3662"/>
                </a:lnTo>
                <a:lnTo>
                  <a:pt x="3804" y="3659"/>
                </a:lnTo>
                <a:lnTo>
                  <a:pt x="3792" y="3658"/>
                </a:lnTo>
                <a:lnTo>
                  <a:pt x="3818" y="3687"/>
                </a:lnTo>
                <a:lnTo>
                  <a:pt x="3835" y="3713"/>
                </a:lnTo>
                <a:lnTo>
                  <a:pt x="3852" y="3737"/>
                </a:lnTo>
                <a:lnTo>
                  <a:pt x="3872" y="3765"/>
                </a:lnTo>
                <a:lnTo>
                  <a:pt x="3854" y="3758"/>
                </a:lnTo>
                <a:lnTo>
                  <a:pt x="3844" y="3766"/>
                </a:lnTo>
                <a:lnTo>
                  <a:pt x="3839" y="3781"/>
                </a:lnTo>
                <a:lnTo>
                  <a:pt x="3830" y="3795"/>
                </a:lnTo>
                <a:lnTo>
                  <a:pt x="3828" y="3783"/>
                </a:lnTo>
                <a:lnTo>
                  <a:pt x="3824" y="3772"/>
                </a:lnTo>
                <a:lnTo>
                  <a:pt x="3820" y="3761"/>
                </a:lnTo>
                <a:lnTo>
                  <a:pt x="3817" y="3747"/>
                </a:lnTo>
                <a:lnTo>
                  <a:pt x="3788" y="3734"/>
                </a:lnTo>
                <a:lnTo>
                  <a:pt x="3766" y="3729"/>
                </a:lnTo>
                <a:lnTo>
                  <a:pt x="3751" y="3733"/>
                </a:lnTo>
                <a:lnTo>
                  <a:pt x="3748" y="3751"/>
                </a:lnTo>
                <a:lnTo>
                  <a:pt x="3720" y="3737"/>
                </a:lnTo>
                <a:lnTo>
                  <a:pt x="3705" y="3741"/>
                </a:lnTo>
                <a:lnTo>
                  <a:pt x="3692" y="3744"/>
                </a:lnTo>
                <a:lnTo>
                  <a:pt x="3661" y="3729"/>
                </a:lnTo>
                <a:lnTo>
                  <a:pt x="3665" y="3738"/>
                </a:lnTo>
                <a:lnTo>
                  <a:pt x="3662" y="3739"/>
                </a:lnTo>
                <a:lnTo>
                  <a:pt x="3658" y="3740"/>
                </a:lnTo>
                <a:lnTo>
                  <a:pt x="3658" y="3744"/>
                </a:lnTo>
                <a:lnTo>
                  <a:pt x="3630" y="3726"/>
                </a:lnTo>
                <a:lnTo>
                  <a:pt x="3620" y="3741"/>
                </a:lnTo>
                <a:lnTo>
                  <a:pt x="3595" y="3738"/>
                </a:lnTo>
                <a:lnTo>
                  <a:pt x="3566" y="3730"/>
                </a:lnTo>
                <a:lnTo>
                  <a:pt x="3548" y="3729"/>
                </a:lnTo>
                <a:lnTo>
                  <a:pt x="3553" y="3733"/>
                </a:lnTo>
                <a:lnTo>
                  <a:pt x="3559" y="3737"/>
                </a:lnTo>
                <a:lnTo>
                  <a:pt x="3564" y="3741"/>
                </a:lnTo>
                <a:lnTo>
                  <a:pt x="3567" y="3746"/>
                </a:lnTo>
                <a:lnTo>
                  <a:pt x="3567" y="3752"/>
                </a:lnTo>
                <a:lnTo>
                  <a:pt x="3567" y="3759"/>
                </a:lnTo>
                <a:lnTo>
                  <a:pt x="3565" y="3761"/>
                </a:lnTo>
                <a:lnTo>
                  <a:pt x="3556" y="3753"/>
                </a:lnTo>
                <a:lnTo>
                  <a:pt x="3561" y="3754"/>
                </a:lnTo>
                <a:lnTo>
                  <a:pt x="3556" y="3746"/>
                </a:lnTo>
                <a:lnTo>
                  <a:pt x="3548" y="3738"/>
                </a:lnTo>
                <a:lnTo>
                  <a:pt x="3541" y="3733"/>
                </a:lnTo>
                <a:lnTo>
                  <a:pt x="3535" y="3737"/>
                </a:lnTo>
                <a:lnTo>
                  <a:pt x="3521" y="3738"/>
                </a:lnTo>
                <a:lnTo>
                  <a:pt x="3507" y="3737"/>
                </a:lnTo>
                <a:lnTo>
                  <a:pt x="3499" y="3739"/>
                </a:lnTo>
                <a:lnTo>
                  <a:pt x="3500" y="3740"/>
                </a:lnTo>
                <a:lnTo>
                  <a:pt x="3500" y="3741"/>
                </a:lnTo>
                <a:lnTo>
                  <a:pt x="3499" y="3740"/>
                </a:lnTo>
                <a:lnTo>
                  <a:pt x="3499" y="3739"/>
                </a:lnTo>
                <a:lnTo>
                  <a:pt x="3498" y="3731"/>
                </a:lnTo>
                <a:lnTo>
                  <a:pt x="3499" y="3725"/>
                </a:lnTo>
                <a:lnTo>
                  <a:pt x="3499" y="3719"/>
                </a:lnTo>
                <a:lnTo>
                  <a:pt x="3493" y="3712"/>
                </a:lnTo>
                <a:lnTo>
                  <a:pt x="3483" y="3708"/>
                </a:lnTo>
                <a:lnTo>
                  <a:pt x="3473" y="3708"/>
                </a:lnTo>
                <a:lnTo>
                  <a:pt x="3466" y="3709"/>
                </a:lnTo>
                <a:lnTo>
                  <a:pt x="3458" y="3709"/>
                </a:lnTo>
                <a:lnTo>
                  <a:pt x="3468" y="3725"/>
                </a:lnTo>
                <a:lnTo>
                  <a:pt x="3481" y="3739"/>
                </a:lnTo>
                <a:lnTo>
                  <a:pt x="3492" y="3753"/>
                </a:lnTo>
                <a:lnTo>
                  <a:pt x="3501" y="3768"/>
                </a:lnTo>
                <a:lnTo>
                  <a:pt x="3474" y="3739"/>
                </a:lnTo>
                <a:lnTo>
                  <a:pt x="3448" y="3716"/>
                </a:lnTo>
                <a:lnTo>
                  <a:pt x="3428" y="3706"/>
                </a:lnTo>
                <a:lnTo>
                  <a:pt x="3423" y="3722"/>
                </a:lnTo>
                <a:lnTo>
                  <a:pt x="3433" y="3729"/>
                </a:lnTo>
                <a:lnTo>
                  <a:pt x="3438" y="3734"/>
                </a:lnTo>
                <a:lnTo>
                  <a:pt x="3442" y="3737"/>
                </a:lnTo>
                <a:lnTo>
                  <a:pt x="3446" y="3737"/>
                </a:lnTo>
                <a:lnTo>
                  <a:pt x="3449" y="3757"/>
                </a:lnTo>
                <a:lnTo>
                  <a:pt x="3442" y="3765"/>
                </a:lnTo>
                <a:lnTo>
                  <a:pt x="3434" y="3771"/>
                </a:lnTo>
                <a:lnTo>
                  <a:pt x="3430" y="3786"/>
                </a:lnTo>
                <a:lnTo>
                  <a:pt x="3410" y="3776"/>
                </a:lnTo>
                <a:lnTo>
                  <a:pt x="3399" y="3781"/>
                </a:lnTo>
                <a:lnTo>
                  <a:pt x="3387" y="3784"/>
                </a:lnTo>
                <a:lnTo>
                  <a:pt x="3358" y="3770"/>
                </a:lnTo>
                <a:lnTo>
                  <a:pt x="3360" y="3779"/>
                </a:lnTo>
                <a:lnTo>
                  <a:pt x="3357" y="3781"/>
                </a:lnTo>
                <a:lnTo>
                  <a:pt x="3355" y="3784"/>
                </a:lnTo>
                <a:lnTo>
                  <a:pt x="3359" y="3797"/>
                </a:lnTo>
                <a:lnTo>
                  <a:pt x="3365" y="3801"/>
                </a:lnTo>
                <a:lnTo>
                  <a:pt x="3370" y="3805"/>
                </a:lnTo>
                <a:lnTo>
                  <a:pt x="3375" y="3809"/>
                </a:lnTo>
                <a:lnTo>
                  <a:pt x="3378" y="3813"/>
                </a:lnTo>
                <a:lnTo>
                  <a:pt x="3361" y="3808"/>
                </a:lnTo>
                <a:lnTo>
                  <a:pt x="3357" y="3817"/>
                </a:lnTo>
                <a:lnTo>
                  <a:pt x="3352" y="3830"/>
                </a:lnTo>
                <a:lnTo>
                  <a:pt x="3337" y="3830"/>
                </a:lnTo>
                <a:lnTo>
                  <a:pt x="3333" y="3814"/>
                </a:lnTo>
                <a:lnTo>
                  <a:pt x="3340" y="3809"/>
                </a:lnTo>
                <a:lnTo>
                  <a:pt x="3346" y="3805"/>
                </a:lnTo>
                <a:lnTo>
                  <a:pt x="3341" y="3794"/>
                </a:lnTo>
                <a:lnTo>
                  <a:pt x="3322" y="3794"/>
                </a:lnTo>
                <a:lnTo>
                  <a:pt x="3304" y="3800"/>
                </a:lnTo>
                <a:lnTo>
                  <a:pt x="3286" y="3800"/>
                </a:lnTo>
                <a:lnTo>
                  <a:pt x="3271" y="3782"/>
                </a:lnTo>
                <a:lnTo>
                  <a:pt x="3265" y="3793"/>
                </a:lnTo>
                <a:lnTo>
                  <a:pt x="3260" y="3806"/>
                </a:lnTo>
                <a:lnTo>
                  <a:pt x="3250" y="3816"/>
                </a:lnTo>
                <a:lnTo>
                  <a:pt x="3232" y="3817"/>
                </a:lnTo>
                <a:lnTo>
                  <a:pt x="3215" y="3806"/>
                </a:lnTo>
                <a:lnTo>
                  <a:pt x="3203" y="3797"/>
                </a:lnTo>
                <a:lnTo>
                  <a:pt x="3194" y="3792"/>
                </a:lnTo>
                <a:lnTo>
                  <a:pt x="3188" y="3793"/>
                </a:lnTo>
                <a:lnTo>
                  <a:pt x="3177" y="3779"/>
                </a:lnTo>
                <a:lnTo>
                  <a:pt x="3173" y="3770"/>
                </a:lnTo>
                <a:lnTo>
                  <a:pt x="3171" y="3762"/>
                </a:lnTo>
                <a:lnTo>
                  <a:pt x="3165" y="3752"/>
                </a:lnTo>
                <a:lnTo>
                  <a:pt x="3161" y="3751"/>
                </a:lnTo>
                <a:lnTo>
                  <a:pt x="3159" y="3751"/>
                </a:lnTo>
                <a:lnTo>
                  <a:pt x="3158" y="3753"/>
                </a:lnTo>
                <a:lnTo>
                  <a:pt x="3157" y="3756"/>
                </a:lnTo>
                <a:lnTo>
                  <a:pt x="3162" y="3765"/>
                </a:lnTo>
                <a:lnTo>
                  <a:pt x="3167" y="3774"/>
                </a:lnTo>
                <a:lnTo>
                  <a:pt x="3172" y="3782"/>
                </a:lnTo>
                <a:lnTo>
                  <a:pt x="3175" y="3793"/>
                </a:lnTo>
                <a:lnTo>
                  <a:pt x="3164" y="3784"/>
                </a:lnTo>
                <a:lnTo>
                  <a:pt x="3157" y="3772"/>
                </a:lnTo>
                <a:lnTo>
                  <a:pt x="3151" y="3761"/>
                </a:lnTo>
                <a:lnTo>
                  <a:pt x="3142" y="3749"/>
                </a:lnTo>
                <a:lnTo>
                  <a:pt x="3135" y="3751"/>
                </a:lnTo>
                <a:lnTo>
                  <a:pt x="3141" y="3764"/>
                </a:lnTo>
                <a:lnTo>
                  <a:pt x="3147" y="3777"/>
                </a:lnTo>
                <a:lnTo>
                  <a:pt x="3139" y="3778"/>
                </a:lnTo>
                <a:lnTo>
                  <a:pt x="3136" y="3770"/>
                </a:lnTo>
                <a:lnTo>
                  <a:pt x="3131" y="3763"/>
                </a:lnTo>
                <a:lnTo>
                  <a:pt x="3124" y="3756"/>
                </a:lnTo>
                <a:lnTo>
                  <a:pt x="3116" y="3749"/>
                </a:lnTo>
                <a:lnTo>
                  <a:pt x="3116" y="3759"/>
                </a:lnTo>
                <a:lnTo>
                  <a:pt x="3120" y="3766"/>
                </a:lnTo>
                <a:lnTo>
                  <a:pt x="3126" y="3775"/>
                </a:lnTo>
                <a:lnTo>
                  <a:pt x="3134" y="3787"/>
                </a:lnTo>
                <a:lnTo>
                  <a:pt x="3125" y="3781"/>
                </a:lnTo>
                <a:lnTo>
                  <a:pt x="3125" y="3785"/>
                </a:lnTo>
                <a:lnTo>
                  <a:pt x="3124" y="3790"/>
                </a:lnTo>
                <a:lnTo>
                  <a:pt x="3116" y="3784"/>
                </a:lnTo>
                <a:lnTo>
                  <a:pt x="3109" y="3775"/>
                </a:lnTo>
                <a:lnTo>
                  <a:pt x="3109" y="3771"/>
                </a:lnTo>
                <a:lnTo>
                  <a:pt x="3109" y="3766"/>
                </a:lnTo>
                <a:lnTo>
                  <a:pt x="3101" y="3758"/>
                </a:lnTo>
                <a:lnTo>
                  <a:pt x="3092" y="3756"/>
                </a:lnTo>
                <a:lnTo>
                  <a:pt x="3096" y="3768"/>
                </a:lnTo>
                <a:lnTo>
                  <a:pt x="3104" y="3786"/>
                </a:lnTo>
                <a:lnTo>
                  <a:pt x="3109" y="3801"/>
                </a:lnTo>
                <a:lnTo>
                  <a:pt x="3116" y="3800"/>
                </a:lnTo>
                <a:lnTo>
                  <a:pt x="3127" y="3806"/>
                </a:lnTo>
                <a:lnTo>
                  <a:pt x="3140" y="3817"/>
                </a:lnTo>
                <a:lnTo>
                  <a:pt x="3151" y="3833"/>
                </a:lnTo>
                <a:lnTo>
                  <a:pt x="3135" y="3833"/>
                </a:lnTo>
                <a:lnTo>
                  <a:pt x="3121" y="3834"/>
                </a:lnTo>
                <a:lnTo>
                  <a:pt x="3110" y="3838"/>
                </a:lnTo>
                <a:lnTo>
                  <a:pt x="3105" y="3850"/>
                </a:lnTo>
                <a:lnTo>
                  <a:pt x="3109" y="3853"/>
                </a:lnTo>
                <a:lnTo>
                  <a:pt x="3113" y="3856"/>
                </a:lnTo>
                <a:lnTo>
                  <a:pt x="3116" y="3859"/>
                </a:lnTo>
                <a:lnTo>
                  <a:pt x="3118" y="3863"/>
                </a:lnTo>
                <a:lnTo>
                  <a:pt x="3103" y="3851"/>
                </a:lnTo>
                <a:lnTo>
                  <a:pt x="3092" y="3837"/>
                </a:lnTo>
                <a:lnTo>
                  <a:pt x="3082" y="3821"/>
                </a:lnTo>
                <a:lnTo>
                  <a:pt x="3068" y="3809"/>
                </a:lnTo>
                <a:lnTo>
                  <a:pt x="3070" y="3820"/>
                </a:lnTo>
                <a:lnTo>
                  <a:pt x="3060" y="3816"/>
                </a:lnTo>
                <a:lnTo>
                  <a:pt x="3047" y="3810"/>
                </a:lnTo>
                <a:lnTo>
                  <a:pt x="3044" y="3815"/>
                </a:lnTo>
                <a:lnTo>
                  <a:pt x="3055" y="3822"/>
                </a:lnTo>
                <a:lnTo>
                  <a:pt x="3066" y="3828"/>
                </a:lnTo>
                <a:lnTo>
                  <a:pt x="3077" y="3839"/>
                </a:lnTo>
                <a:lnTo>
                  <a:pt x="3090" y="3858"/>
                </a:lnTo>
                <a:lnTo>
                  <a:pt x="3078" y="3851"/>
                </a:lnTo>
                <a:lnTo>
                  <a:pt x="3068" y="3843"/>
                </a:lnTo>
                <a:lnTo>
                  <a:pt x="3059" y="3835"/>
                </a:lnTo>
                <a:lnTo>
                  <a:pt x="3048" y="3826"/>
                </a:lnTo>
                <a:lnTo>
                  <a:pt x="3063" y="3865"/>
                </a:lnTo>
                <a:lnTo>
                  <a:pt x="3048" y="3862"/>
                </a:lnTo>
                <a:lnTo>
                  <a:pt x="3039" y="3865"/>
                </a:lnTo>
                <a:lnTo>
                  <a:pt x="3029" y="3869"/>
                </a:lnTo>
                <a:lnTo>
                  <a:pt x="3015" y="3864"/>
                </a:lnTo>
                <a:lnTo>
                  <a:pt x="3011" y="3854"/>
                </a:lnTo>
                <a:lnTo>
                  <a:pt x="3016" y="3858"/>
                </a:lnTo>
                <a:lnTo>
                  <a:pt x="3021" y="3863"/>
                </a:lnTo>
                <a:lnTo>
                  <a:pt x="3022" y="3860"/>
                </a:lnTo>
                <a:lnTo>
                  <a:pt x="3012" y="3849"/>
                </a:lnTo>
                <a:lnTo>
                  <a:pt x="3000" y="3838"/>
                </a:lnTo>
                <a:lnTo>
                  <a:pt x="3004" y="3855"/>
                </a:lnTo>
                <a:lnTo>
                  <a:pt x="3004" y="3871"/>
                </a:lnTo>
                <a:lnTo>
                  <a:pt x="2998" y="3882"/>
                </a:lnTo>
                <a:lnTo>
                  <a:pt x="2987" y="3885"/>
                </a:lnTo>
                <a:lnTo>
                  <a:pt x="2978" y="3879"/>
                </a:lnTo>
                <a:lnTo>
                  <a:pt x="2971" y="3871"/>
                </a:lnTo>
                <a:lnTo>
                  <a:pt x="2965" y="3861"/>
                </a:lnTo>
                <a:lnTo>
                  <a:pt x="2954" y="3855"/>
                </a:lnTo>
                <a:lnTo>
                  <a:pt x="2946" y="3854"/>
                </a:lnTo>
                <a:lnTo>
                  <a:pt x="2941" y="3855"/>
                </a:lnTo>
                <a:lnTo>
                  <a:pt x="2942" y="3861"/>
                </a:lnTo>
                <a:lnTo>
                  <a:pt x="2950" y="3878"/>
                </a:lnTo>
                <a:lnTo>
                  <a:pt x="2938" y="3871"/>
                </a:lnTo>
                <a:lnTo>
                  <a:pt x="2930" y="3861"/>
                </a:lnTo>
                <a:lnTo>
                  <a:pt x="2924" y="3851"/>
                </a:lnTo>
                <a:lnTo>
                  <a:pt x="2915" y="3842"/>
                </a:lnTo>
                <a:lnTo>
                  <a:pt x="2912" y="3846"/>
                </a:lnTo>
                <a:lnTo>
                  <a:pt x="2909" y="3850"/>
                </a:lnTo>
                <a:lnTo>
                  <a:pt x="2907" y="3855"/>
                </a:lnTo>
                <a:lnTo>
                  <a:pt x="2905" y="3861"/>
                </a:lnTo>
                <a:lnTo>
                  <a:pt x="2898" y="3847"/>
                </a:lnTo>
                <a:lnTo>
                  <a:pt x="2892" y="3841"/>
                </a:lnTo>
                <a:lnTo>
                  <a:pt x="2884" y="3838"/>
                </a:lnTo>
                <a:lnTo>
                  <a:pt x="2873" y="3831"/>
                </a:lnTo>
                <a:lnTo>
                  <a:pt x="2877" y="3842"/>
                </a:lnTo>
                <a:lnTo>
                  <a:pt x="2876" y="3848"/>
                </a:lnTo>
                <a:lnTo>
                  <a:pt x="2870" y="3846"/>
                </a:lnTo>
                <a:lnTo>
                  <a:pt x="2861" y="3837"/>
                </a:lnTo>
                <a:lnTo>
                  <a:pt x="2878" y="3827"/>
                </a:lnTo>
                <a:lnTo>
                  <a:pt x="2898" y="3824"/>
                </a:lnTo>
                <a:lnTo>
                  <a:pt x="2921" y="3823"/>
                </a:lnTo>
                <a:lnTo>
                  <a:pt x="2942" y="3821"/>
                </a:lnTo>
                <a:lnTo>
                  <a:pt x="2934" y="3812"/>
                </a:lnTo>
                <a:lnTo>
                  <a:pt x="2928" y="3802"/>
                </a:lnTo>
                <a:lnTo>
                  <a:pt x="2923" y="3792"/>
                </a:lnTo>
                <a:lnTo>
                  <a:pt x="2915" y="3781"/>
                </a:lnTo>
                <a:lnTo>
                  <a:pt x="2892" y="3787"/>
                </a:lnTo>
                <a:lnTo>
                  <a:pt x="2863" y="3791"/>
                </a:lnTo>
                <a:lnTo>
                  <a:pt x="2847" y="3805"/>
                </a:lnTo>
                <a:lnTo>
                  <a:pt x="2860" y="3844"/>
                </a:lnTo>
                <a:lnTo>
                  <a:pt x="2854" y="3844"/>
                </a:lnTo>
                <a:lnTo>
                  <a:pt x="2848" y="3837"/>
                </a:lnTo>
                <a:lnTo>
                  <a:pt x="2840" y="3827"/>
                </a:lnTo>
                <a:lnTo>
                  <a:pt x="2830" y="3819"/>
                </a:lnTo>
                <a:lnTo>
                  <a:pt x="2830" y="3830"/>
                </a:lnTo>
                <a:lnTo>
                  <a:pt x="2826" y="3834"/>
                </a:lnTo>
                <a:lnTo>
                  <a:pt x="2820" y="3837"/>
                </a:lnTo>
                <a:lnTo>
                  <a:pt x="2815" y="3841"/>
                </a:lnTo>
                <a:lnTo>
                  <a:pt x="2821" y="3852"/>
                </a:lnTo>
                <a:lnTo>
                  <a:pt x="2824" y="3858"/>
                </a:lnTo>
                <a:lnTo>
                  <a:pt x="2825" y="3863"/>
                </a:lnTo>
                <a:lnTo>
                  <a:pt x="2832" y="3873"/>
                </a:lnTo>
                <a:lnTo>
                  <a:pt x="2839" y="3874"/>
                </a:lnTo>
                <a:lnTo>
                  <a:pt x="2846" y="3876"/>
                </a:lnTo>
                <a:lnTo>
                  <a:pt x="2851" y="3873"/>
                </a:lnTo>
                <a:lnTo>
                  <a:pt x="2849" y="3863"/>
                </a:lnTo>
                <a:lnTo>
                  <a:pt x="2844" y="3859"/>
                </a:lnTo>
                <a:lnTo>
                  <a:pt x="2839" y="3855"/>
                </a:lnTo>
                <a:lnTo>
                  <a:pt x="2834" y="3851"/>
                </a:lnTo>
                <a:lnTo>
                  <a:pt x="2831" y="3846"/>
                </a:lnTo>
                <a:lnTo>
                  <a:pt x="2838" y="3849"/>
                </a:lnTo>
                <a:lnTo>
                  <a:pt x="2841" y="3846"/>
                </a:lnTo>
                <a:lnTo>
                  <a:pt x="2844" y="3844"/>
                </a:lnTo>
                <a:lnTo>
                  <a:pt x="2852" y="3848"/>
                </a:lnTo>
                <a:lnTo>
                  <a:pt x="2862" y="3863"/>
                </a:lnTo>
                <a:lnTo>
                  <a:pt x="2874" y="3877"/>
                </a:lnTo>
                <a:lnTo>
                  <a:pt x="2886" y="3891"/>
                </a:lnTo>
                <a:lnTo>
                  <a:pt x="2895" y="3906"/>
                </a:lnTo>
                <a:lnTo>
                  <a:pt x="2889" y="3905"/>
                </a:lnTo>
                <a:lnTo>
                  <a:pt x="2883" y="3899"/>
                </a:lnTo>
                <a:lnTo>
                  <a:pt x="2876" y="3890"/>
                </a:lnTo>
                <a:lnTo>
                  <a:pt x="2864" y="3882"/>
                </a:lnTo>
                <a:lnTo>
                  <a:pt x="2865" y="3897"/>
                </a:lnTo>
                <a:lnTo>
                  <a:pt x="2851" y="3894"/>
                </a:lnTo>
                <a:lnTo>
                  <a:pt x="2841" y="3895"/>
                </a:lnTo>
                <a:lnTo>
                  <a:pt x="2857" y="3920"/>
                </a:lnTo>
                <a:lnTo>
                  <a:pt x="2853" y="3919"/>
                </a:lnTo>
                <a:lnTo>
                  <a:pt x="2850" y="3920"/>
                </a:lnTo>
                <a:lnTo>
                  <a:pt x="2850" y="3923"/>
                </a:lnTo>
                <a:lnTo>
                  <a:pt x="2851" y="3929"/>
                </a:lnTo>
                <a:lnTo>
                  <a:pt x="2842" y="3924"/>
                </a:lnTo>
                <a:lnTo>
                  <a:pt x="2833" y="3914"/>
                </a:lnTo>
                <a:lnTo>
                  <a:pt x="2826" y="3908"/>
                </a:lnTo>
                <a:lnTo>
                  <a:pt x="2824" y="3911"/>
                </a:lnTo>
                <a:lnTo>
                  <a:pt x="2831" y="3920"/>
                </a:lnTo>
                <a:lnTo>
                  <a:pt x="2839" y="3929"/>
                </a:lnTo>
                <a:lnTo>
                  <a:pt x="2831" y="3930"/>
                </a:lnTo>
                <a:lnTo>
                  <a:pt x="2824" y="3933"/>
                </a:lnTo>
                <a:lnTo>
                  <a:pt x="2815" y="3934"/>
                </a:lnTo>
                <a:lnTo>
                  <a:pt x="2805" y="3933"/>
                </a:lnTo>
                <a:lnTo>
                  <a:pt x="2813" y="3940"/>
                </a:lnTo>
                <a:lnTo>
                  <a:pt x="2812" y="3945"/>
                </a:lnTo>
                <a:lnTo>
                  <a:pt x="2811" y="3949"/>
                </a:lnTo>
                <a:lnTo>
                  <a:pt x="2817" y="3954"/>
                </a:lnTo>
                <a:lnTo>
                  <a:pt x="2820" y="3948"/>
                </a:lnTo>
                <a:lnTo>
                  <a:pt x="2830" y="3949"/>
                </a:lnTo>
                <a:lnTo>
                  <a:pt x="2841" y="3952"/>
                </a:lnTo>
                <a:lnTo>
                  <a:pt x="2852" y="3956"/>
                </a:lnTo>
                <a:lnTo>
                  <a:pt x="2843" y="3959"/>
                </a:lnTo>
                <a:lnTo>
                  <a:pt x="2840" y="3966"/>
                </a:lnTo>
                <a:lnTo>
                  <a:pt x="2839" y="3975"/>
                </a:lnTo>
                <a:lnTo>
                  <a:pt x="2837" y="3984"/>
                </a:lnTo>
                <a:lnTo>
                  <a:pt x="2832" y="3976"/>
                </a:lnTo>
                <a:lnTo>
                  <a:pt x="2827" y="3969"/>
                </a:lnTo>
                <a:lnTo>
                  <a:pt x="2821" y="3962"/>
                </a:lnTo>
                <a:lnTo>
                  <a:pt x="2813" y="3956"/>
                </a:lnTo>
                <a:lnTo>
                  <a:pt x="2812" y="3961"/>
                </a:lnTo>
                <a:lnTo>
                  <a:pt x="2813" y="3969"/>
                </a:lnTo>
                <a:lnTo>
                  <a:pt x="2821" y="3978"/>
                </a:lnTo>
                <a:lnTo>
                  <a:pt x="2829" y="3989"/>
                </a:lnTo>
                <a:lnTo>
                  <a:pt x="2836" y="3998"/>
                </a:lnTo>
                <a:lnTo>
                  <a:pt x="2844" y="4007"/>
                </a:lnTo>
                <a:lnTo>
                  <a:pt x="2847" y="3999"/>
                </a:lnTo>
                <a:lnTo>
                  <a:pt x="2853" y="3997"/>
                </a:lnTo>
                <a:lnTo>
                  <a:pt x="2858" y="3993"/>
                </a:lnTo>
                <a:lnTo>
                  <a:pt x="2856" y="3980"/>
                </a:lnTo>
                <a:lnTo>
                  <a:pt x="2867" y="3987"/>
                </a:lnTo>
                <a:lnTo>
                  <a:pt x="2876" y="3994"/>
                </a:lnTo>
                <a:lnTo>
                  <a:pt x="2884" y="4002"/>
                </a:lnTo>
                <a:lnTo>
                  <a:pt x="2893" y="4009"/>
                </a:lnTo>
                <a:lnTo>
                  <a:pt x="2892" y="3991"/>
                </a:lnTo>
                <a:lnTo>
                  <a:pt x="2889" y="3972"/>
                </a:lnTo>
                <a:lnTo>
                  <a:pt x="2893" y="3963"/>
                </a:lnTo>
                <a:lnTo>
                  <a:pt x="2913" y="3971"/>
                </a:lnTo>
                <a:lnTo>
                  <a:pt x="2921" y="3980"/>
                </a:lnTo>
                <a:lnTo>
                  <a:pt x="2921" y="3985"/>
                </a:lnTo>
                <a:lnTo>
                  <a:pt x="2922" y="3992"/>
                </a:lnTo>
                <a:lnTo>
                  <a:pt x="2933" y="4001"/>
                </a:lnTo>
                <a:lnTo>
                  <a:pt x="2926" y="3985"/>
                </a:lnTo>
                <a:lnTo>
                  <a:pt x="2924" y="3976"/>
                </a:lnTo>
                <a:lnTo>
                  <a:pt x="2926" y="3972"/>
                </a:lnTo>
                <a:lnTo>
                  <a:pt x="2931" y="3969"/>
                </a:lnTo>
                <a:lnTo>
                  <a:pt x="2937" y="3978"/>
                </a:lnTo>
                <a:lnTo>
                  <a:pt x="2938" y="3989"/>
                </a:lnTo>
                <a:lnTo>
                  <a:pt x="2941" y="3999"/>
                </a:lnTo>
                <a:lnTo>
                  <a:pt x="2954" y="4010"/>
                </a:lnTo>
                <a:lnTo>
                  <a:pt x="2948" y="3997"/>
                </a:lnTo>
                <a:lnTo>
                  <a:pt x="2947" y="3988"/>
                </a:lnTo>
                <a:lnTo>
                  <a:pt x="2943" y="3976"/>
                </a:lnTo>
                <a:lnTo>
                  <a:pt x="2930" y="3956"/>
                </a:lnTo>
                <a:lnTo>
                  <a:pt x="2945" y="3967"/>
                </a:lnTo>
                <a:lnTo>
                  <a:pt x="2950" y="3978"/>
                </a:lnTo>
                <a:lnTo>
                  <a:pt x="2954" y="3989"/>
                </a:lnTo>
                <a:lnTo>
                  <a:pt x="2969" y="4003"/>
                </a:lnTo>
                <a:lnTo>
                  <a:pt x="2964" y="3987"/>
                </a:lnTo>
                <a:lnTo>
                  <a:pt x="2966" y="3979"/>
                </a:lnTo>
                <a:lnTo>
                  <a:pt x="2964" y="3973"/>
                </a:lnTo>
                <a:lnTo>
                  <a:pt x="2949" y="3959"/>
                </a:lnTo>
                <a:lnTo>
                  <a:pt x="2970" y="3972"/>
                </a:lnTo>
                <a:lnTo>
                  <a:pt x="2980" y="3975"/>
                </a:lnTo>
                <a:lnTo>
                  <a:pt x="2979" y="3967"/>
                </a:lnTo>
                <a:lnTo>
                  <a:pt x="2968" y="3950"/>
                </a:lnTo>
                <a:lnTo>
                  <a:pt x="2972" y="3953"/>
                </a:lnTo>
                <a:lnTo>
                  <a:pt x="2976" y="3954"/>
                </a:lnTo>
                <a:lnTo>
                  <a:pt x="2977" y="3952"/>
                </a:lnTo>
                <a:lnTo>
                  <a:pt x="2975" y="3945"/>
                </a:lnTo>
                <a:lnTo>
                  <a:pt x="2984" y="3955"/>
                </a:lnTo>
                <a:lnTo>
                  <a:pt x="2995" y="3967"/>
                </a:lnTo>
                <a:lnTo>
                  <a:pt x="3004" y="3976"/>
                </a:lnTo>
                <a:lnTo>
                  <a:pt x="3011" y="3974"/>
                </a:lnTo>
                <a:lnTo>
                  <a:pt x="3004" y="3964"/>
                </a:lnTo>
                <a:lnTo>
                  <a:pt x="2997" y="3954"/>
                </a:lnTo>
                <a:lnTo>
                  <a:pt x="2990" y="3944"/>
                </a:lnTo>
                <a:lnTo>
                  <a:pt x="2983" y="3934"/>
                </a:lnTo>
                <a:lnTo>
                  <a:pt x="2988" y="3930"/>
                </a:lnTo>
                <a:lnTo>
                  <a:pt x="2994" y="3926"/>
                </a:lnTo>
                <a:lnTo>
                  <a:pt x="3002" y="3927"/>
                </a:lnTo>
                <a:lnTo>
                  <a:pt x="3015" y="3938"/>
                </a:lnTo>
                <a:lnTo>
                  <a:pt x="3006" y="3935"/>
                </a:lnTo>
                <a:lnTo>
                  <a:pt x="3003" y="3938"/>
                </a:lnTo>
                <a:lnTo>
                  <a:pt x="3000" y="3941"/>
                </a:lnTo>
                <a:lnTo>
                  <a:pt x="2995" y="3942"/>
                </a:lnTo>
                <a:lnTo>
                  <a:pt x="3016" y="3948"/>
                </a:lnTo>
                <a:lnTo>
                  <a:pt x="3030" y="3944"/>
                </a:lnTo>
                <a:lnTo>
                  <a:pt x="3045" y="3949"/>
                </a:lnTo>
                <a:lnTo>
                  <a:pt x="3072" y="3975"/>
                </a:lnTo>
                <a:lnTo>
                  <a:pt x="3073" y="3966"/>
                </a:lnTo>
                <a:lnTo>
                  <a:pt x="3081" y="3965"/>
                </a:lnTo>
                <a:lnTo>
                  <a:pt x="3089" y="3964"/>
                </a:lnTo>
                <a:lnTo>
                  <a:pt x="3090" y="3953"/>
                </a:lnTo>
                <a:lnTo>
                  <a:pt x="3081" y="3951"/>
                </a:lnTo>
                <a:lnTo>
                  <a:pt x="3070" y="3945"/>
                </a:lnTo>
                <a:lnTo>
                  <a:pt x="3062" y="3945"/>
                </a:lnTo>
                <a:lnTo>
                  <a:pt x="3066" y="3959"/>
                </a:lnTo>
                <a:lnTo>
                  <a:pt x="3043" y="3943"/>
                </a:lnTo>
                <a:lnTo>
                  <a:pt x="3035" y="3921"/>
                </a:lnTo>
                <a:lnTo>
                  <a:pt x="3047" y="3927"/>
                </a:lnTo>
                <a:lnTo>
                  <a:pt x="3059" y="3930"/>
                </a:lnTo>
                <a:lnTo>
                  <a:pt x="3070" y="3932"/>
                </a:lnTo>
                <a:lnTo>
                  <a:pt x="3083" y="3936"/>
                </a:lnTo>
                <a:lnTo>
                  <a:pt x="3090" y="3945"/>
                </a:lnTo>
                <a:lnTo>
                  <a:pt x="3096" y="3956"/>
                </a:lnTo>
                <a:lnTo>
                  <a:pt x="3104" y="3966"/>
                </a:lnTo>
                <a:lnTo>
                  <a:pt x="3115" y="3973"/>
                </a:lnTo>
                <a:lnTo>
                  <a:pt x="3115" y="3959"/>
                </a:lnTo>
                <a:lnTo>
                  <a:pt x="3125" y="3956"/>
                </a:lnTo>
                <a:lnTo>
                  <a:pt x="3139" y="3959"/>
                </a:lnTo>
                <a:lnTo>
                  <a:pt x="3150" y="3962"/>
                </a:lnTo>
                <a:lnTo>
                  <a:pt x="3141" y="3946"/>
                </a:lnTo>
                <a:lnTo>
                  <a:pt x="3138" y="3935"/>
                </a:lnTo>
                <a:lnTo>
                  <a:pt x="3134" y="3924"/>
                </a:lnTo>
                <a:lnTo>
                  <a:pt x="3122" y="3909"/>
                </a:lnTo>
                <a:lnTo>
                  <a:pt x="3124" y="3910"/>
                </a:lnTo>
                <a:lnTo>
                  <a:pt x="3125" y="3909"/>
                </a:lnTo>
                <a:lnTo>
                  <a:pt x="3125" y="3905"/>
                </a:lnTo>
                <a:lnTo>
                  <a:pt x="3123" y="3901"/>
                </a:lnTo>
                <a:lnTo>
                  <a:pt x="3138" y="3917"/>
                </a:lnTo>
                <a:lnTo>
                  <a:pt x="3151" y="3926"/>
                </a:lnTo>
                <a:lnTo>
                  <a:pt x="3161" y="3935"/>
                </a:lnTo>
                <a:lnTo>
                  <a:pt x="3171" y="3951"/>
                </a:lnTo>
                <a:lnTo>
                  <a:pt x="3172" y="3943"/>
                </a:lnTo>
                <a:lnTo>
                  <a:pt x="3166" y="3930"/>
                </a:lnTo>
                <a:lnTo>
                  <a:pt x="3156" y="3916"/>
                </a:lnTo>
                <a:lnTo>
                  <a:pt x="3145" y="3903"/>
                </a:lnTo>
                <a:lnTo>
                  <a:pt x="3159" y="3903"/>
                </a:lnTo>
                <a:lnTo>
                  <a:pt x="3168" y="3895"/>
                </a:lnTo>
                <a:lnTo>
                  <a:pt x="3176" y="3894"/>
                </a:lnTo>
                <a:lnTo>
                  <a:pt x="3188" y="3914"/>
                </a:lnTo>
                <a:lnTo>
                  <a:pt x="3194" y="3915"/>
                </a:lnTo>
                <a:lnTo>
                  <a:pt x="3201" y="3912"/>
                </a:lnTo>
                <a:lnTo>
                  <a:pt x="3208" y="3913"/>
                </a:lnTo>
                <a:lnTo>
                  <a:pt x="3219" y="3925"/>
                </a:lnTo>
                <a:lnTo>
                  <a:pt x="3216" y="3928"/>
                </a:lnTo>
                <a:lnTo>
                  <a:pt x="3212" y="3928"/>
                </a:lnTo>
                <a:lnTo>
                  <a:pt x="3209" y="3929"/>
                </a:lnTo>
                <a:lnTo>
                  <a:pt x="3210" y="3936"/>
                </a:lnTo>
                <a:lnTo>
                  <a:pt x="3226" y="3948"/>
                </a:lnTo>
                <a:lnTo>
                  <a:pt x="3231" y="3945"/>
                </a:lnTo>
                <a:lnTo>
                  <a:pt x="3234" y="3940"/>
                </a:lnTo>
                <a:lnTo>
                  <a:pt x="3241" y="3940"/>
                </a:lnTo>
                <a:lnTo>
                  <a:pt x="3246" y="3952"/>
                </a:lnTo>
                <a:lnTo>
                  <a:pt x="3250" y="3955"/>
                </a:lnTo>
                <a:lnTo>
                  <a:pt x="3252" y="3959"/>
                </a:lnTo>
                <a:lnTo>
                  <a:pt x="3254" y="3962"/>
                </a:lnTo>
                <a:lnTo>
                  <a:pt x="3256" y="3967"/>
                </a:lnTo>
                <a:lnTo>
                  <a:pt x="3249" y="3962"/>
                </a:lnTo>
                <a:lnTo>
                  <a:pt x="3241" y="3958"/>
                </a:lnTo>
                <a:lnTo>
                  <a:pt x="3236" y="3956"/>
                </a:lnTo>
                <a:lnTo>
                  <a:pt x="3235" y="3958"/>
                </a:lnTo>
                <a:lnTo>
                  <a:pt x="3237" y="3963"/>
                </a:lnTo>
                <a:lnTo>
                  <a:pt x="3239" y="3968"/>
                </a:lnTo>
                <a:lnTo>
                  <a:pt x="3242" y="3973"/>
                </a:lnTo>
                <a:lnTo>
                  <a:pt x="3247" y="3978"/>
                </a:lnTo>
                <a:lnTo>
                  <a:pt x="3257" y="3978"/>
                </a:lnTo>
                <a:lnTo>
                  <a:pt x="3266" y="3976"/>
                </a:lnTo>
                <a:lnTo>
                  <a:pt x="3268" y="3967"/>
                </a:lnTo>
                <a:lnTo>
                  <a:pt x="3257" y="3945"/>
                </a:lnTo>
                <a:lnTo>
                  <a:pt x="3272" y="3948"/>
                </a:lnTo>
                <a:lnTo>
                  <a:pt x="3285" y="3946"/>
                </a:lnTo>
                <a:lnTo>
                  <a:pt x="3295" y="3941"/>
                </a:lnTo>
                <a:lnTo>
                  <a:pt x="3299" y="3930"/>
                </a:lnTo>
                <a:lnTo>
                  <a:pt x="3287" y="3920"/>
                </a:lnTo>
                <a:lnTo>
                  <a:pt x="3277" y="3908"/>
                </a:lnTo>
                <a:lnTo>
                  <a:pt x="3268" y="3896"/>
                </a:lnTo>
                <a:lnTo>
                  <a:pt x="3260" y="3883"/>
                </a:lnTo>
                <a:lnTo>
                  <a:pt x="3278" y="3900"/>
                </a:lnTo>
                <a:lnTo>
                  <a:pt x="3279" y="3897"/>
                </a:lnTo>
                <a:lnTo>
                  <a:pt x="3278" y="3888"/>
                </a:lnTo>
                <a:lnTo>
                  <a:pt x="3288" y="3889"/>
                </a:lnTo>
                <a:lnTo>
                  <a:pt x="3298" y="3905"/>
                </a:lnTo>
                <a:lnTo>
                  <a:pt x="3301" y="3917"/>
                </a:lnTo>
                <a:lnTo>
                  <a:pt x="3304" y="3928"/>
                </a:lnTo>
                <a:lnTo>
                  <a:pt x="3316" y="3941"/>
                </a:lnTo>
                <a:lnTo>
                  <a:pt x="3329" y="3938"/>
                </a:lnTo>
                <a:lnTo>
                  <a:pt x="3344" y="3936"/>
                </a:lnTo>
                <a:lnTo>
                  <a:pt x="3353" y="3929"/>
                </a:lnTo>
                <a:lnTo>
                  <a:pt x="3352" y="3909"/>
                </a:lnTo>
                <a:lnTo>
                  <a:pt x="3378" y="3921"/>
                </a:lnTo>
                <a:lnTo>
                  <a:pt x="3397" y="3921"/>
                </a:lnTo>
                <a:lnTo>
                  <a:pt x="3415" y="3920"/>
                </a:lnTo>
                <a:lnTo>
                  <a:pt x="3439" y="3930"/>
                </a:lnTo>
                <a:lnTo>
                  <a:pt x="3441" y="3936"/>
                </a:lnTo>
                <a:lnTo>
                  <a:pt x="3441" y="3940"/>
                </a:lnTo>
                <a:lnTo>
                  <a:pt x="3441" y="3942"/>
                </a:lnTo>
                <a:lnTo>
                  <a:pt x="3445" y="3948"/>
                </a:lnTo>
                <a:lnTo>
                  <a:pt x="3456" y="3955"/>
                </a:lnTo>
                <a:lnTo>
                  <a:pt x="3467" y="3967"/>
                </a:lnTo>
                <a:lnTo>
                  <a:pt x="3475" y="3977"/>
                </a:lnTo>
                <a:lnTo>
                  <a:pt x="3482" y="3975"/>
                </a:lnTo>
                <a:lnTo>
                  <a:pt x="3474" y="3966"/>
                </a:lnTo>
                <a:lnTo>
                  <a:pt x="3466" y="3957"/>
                </a:lnTo>
                <a:lnTo>
                  <a:pt x="3458" y="3948"/>
                </a:lnTo>
                <a:lnTo>
                  <a:pt x="3450" y="3938"/>
                </a:lnTo>
                <a:lnTo>
                  <a:pt x="3449" y="3923"/>
                </a:lnTo>
                <a:lnTo>
                  <a:pt x="3455" y="3917"/>
                </a:lnTo>
                <a:lnTo>
                  <a:pt x="3463" y="3914"/>
                </a:lnTo>
                <a:lnTo>
                  <a:pt x="3469" y="3908"/>
                </a:lnTo>
                <a:lnTo>
                  <a:pt x="3458" y="3899"/>
                </a:lnTo>
                <a:lnTo>
                  <a:pt x="3447" y="3892"/>
                </a:lnTo>
                <a:lnTo>
                  <a:pt x="3438" y="3884"/>
                </a:lnTo>
                <a:lnTo>
                  <a:pt x="3431" y="3874"/>
                </a:lnTo>
                <a:lnTo>
                  <a:pt x="3437" y="3872"/>
                </a:lnTo>
                <a:lnTo>
                  <a:pt x="3444" y="3872"/>
                </a:lnTo>
                <a:lnTo>
                  <a:pt x="3451" y="3872"/>
                </a:lnTo>
                <a:lnTo>
                  <a:pt x="3455" y="3867"/>
                </a:lnTo>
                <a:lnTo>
                  <a:pt x="3466" y="3882"/>
                </a:lnTo>
                <a:lnTo>
                  <a:pt x="3479" y="3895"/>
                </a:lnTo>
                <a:lnTo>
                  <a:pt x="3464" y="3887"/>
                </a:lnTo>
                <a:lnTo>
                  <a:pt x="3454" y="3882"/>
                </a:lnTo>
                <a:lnTo>
                  <a:pt x="3447" y="3882"/>
                </a:lnTo>
                <a:lnTo>
                  <a:pt x="3445" y="3887"/>
                </a:lnTo>
                <a:lnTo>
                  <a:pt x="3455" y="3890"/>
                </a:lnTo>
                <a:lnTo>
                  <a:pt x="3460" y="3891"/>
                </a:lnTo>
                <a:lnTo>
                  <a:pt x="3465" y="3896"/>
                </a:lnTo>
                <a:lnTo>
                  <a:pt x="3475" y="3911"/>
                </a:lnTo>
                <a:lnTo>
                  <a:pt x="3486" y="3909"/>
                </a:lnTo>
                <a:lnTo>
                  <a:pt x="3499" y="3909"/>
                </a:lnTo>
                <a:lnTo>
                  <a:pt x="3511" y="3909"/>
                </a:lnTo>
                <a:lnTo>
                  <a:pt x="3521" y="3906"/>
                </a:lnTo>
                <a:lnTo>
                  <a:pt x="3529" y="3921"/>
                </a:lnTo>
                <a:lnTo>
                  <a:pt x="3541" y="3934"/>
                </a:lnTo>
                <a:lnTo>
                  <a:pt x="3553" y="3943"/>
                </a:lnTo>
                <a:lnTo>
                  <a:pt x="3562" y="3945"/>
                </a:lnTo>
                <a:lnTo>
                  <a:pt x="3564" y="3955"/>
                </a:lnTo>
                <a:lnTo>
                  <a:pt x="3556" y="3952"/>
                </a:lnTo>
                <a:lnTo>
                  <a:pt x="3548" y="3948"/>
                </a:lnTo>
                <a:lnTo>
                  <a:pt x="3548" y="3954"/>
                </a:lnTo>
                <a:lnTo>
                  <a:pt x="3564" y="3967"/>
                </a:lnTo>
                <a:lnTo>
                  <a:pt x="3578" y="3973"/>
                </a:lnTo>
                <a:lnTo>
                  <a:pt x="3585" y="3968"/>
                </a:lnTo>
                <a:lnTo>
                  <a:pt x="3581" y="3950"/>
                </a:lnTo>
                <a:lnTo>
                  <a:pt x="3567" y="3938"/>
                </a:lnTo>
                <a:lnTo>
                  <a:pt x="3560" y="3932"/>
                </a:lnTo>
                <a:lnTo>
                  <a:pt x="3556" y="3927"/>
                </a:lnTo>
                <a:lnTo>
                  <a:pt x="3552" y="3918"/>
                </a:lnTo>
                <a:lnTo>
                  <a:pt x="3545" y="3919"/>
                </a:lnTo>
                <a:lnTo>
                  <a:pt x="3548" y="3927"/>
                </a:lnTo>
                <a:lnTo>
                  <a:pt x="3550" y="3934"/>
                </a:lnTo>
                <a:lnTo>
                  <a:pt x="3539" y="3931"/>
                </a:lnTo>
                <a:lnTo>
                  <a:pt x="3538" y="3923"/>
                </a:lnTo>
                <a:lnTo>
                  <a:pt x="3538" y="3918"/>
                </a:lnTo>
                <a:lnTo>
                  <a:pt x="3538" y="3912"/>
                </a:lnTo>
                <a:lnTo>
                  <a:pt x="3533" y="3900"/>
                </a:lnTo>
                <a:lnTo>
                  <a:pt x="3554" y="3901"/>
                </a:lnTo>
                <a:lnTo>
                  <a:pt x="3576" y="3902"/>
                </a:lnTo>
                <a:lnTo>
                  <a:pt x="3590" y="3895"/>
                </a:lnTo>
                <a:lnTo>
                  <a:pt x="3590" y="3877"/>
                </a:lnTo>
                <a:lnTo>
                  <a:pt x="3600" y="3883"/>
                </a:lnTo>
                <a:lnTo>
                  <a:pt x="3607" y="3891"/>
                </a:lnTo>
                <a:lnTo>
                  <a:pt x="3615" y="3898"/>
                </a:lnTo>
                <a:lnTo>
                  <a:pt x="3626" y="3904"/>
                </a:lnTo>
                <a:lnTo>
                  <a:pt x="3626" y="3900"/>
                </a:lnTo>
                <a:lnTo>
                  <a:pt x="3628" y="3897"/>
                </a:lnTo>
                <a:lnTo>
                  <a:pt x="3625" y="3889"/>
                </a:lnTo>
                <a:lnTo>
                  <a:pt x="3618" y="3880"/>
                </a:lnTo>
                <a:lnTo>
                  <a:pt x="3614" y="3874"/>
                </a:lnTo>
                <a:lnTo>
                  <a:pt x="3620" y="3875"/>
                </a:lnTo>
                <a:lnTo>
                  <a:pt x="3642" y="3886"/>
                </a:lnTo>
                <a:lnTo>
                  <a:pt x="3664" y="3887"/>
                </a:lnTo>
                <a:lnTo>
                  <a:pt x="3675" y="3878"/>
                </a:lnTo>
                <a:lnTo>
                  <a:pt x="3669" y="3854"/>
                </a:lnTo>
                <a:lnTo>
                  <a:pt x="3678" y="3860"/>
                </a:lnTo>
                <a:lnTo>
                  <a:pt x="3682" y="3867"/>
                </a:lnTo>
                <a:lnTo>
                  <a:pt x="3686" y="3876"/>
                </a:lnTo>
                <a:lnTo>
                  <a:pt x="3692" y="3883"/>
                </a:lnTo>
                <a:lnTo>
                  <a:pt x="3693" y="3880"/>
                </a:lnTo>
                <a:lnTo>
                  <a:pt x="3698" y="3882"/>
                </a:lnTo>
                <a:lnTo>
                  <a:pt x="3705" y="3887"/>
                </a:lnTo>
                <a:lnTo>
                  <a:pt x="3714" y="3892"/>
                </a:lnTo>
                <a:lnTo>
                  <a:pt x="3708" y="3880"/>
                </a:lnTo>
                <a:lnTo>
                  <a:pt x="3711" y="3878"/>
                </a:lnTo>
                <a:lnTo>
                  <a:pt x="3719" y="3882"/>
                </a:lnTo>
                <a:lnTo>
                  <a:pt x="3730" y="3889"/>
                </a:lnTo>
                <a:lnTo>
                  <a:pt x="3724" y="3880"/>
                </a:lnTo>
                <a:lnTo>
                  <a:pt x="3718" y="3869"/>
                </a:lnTo>
                <a:lnTo>
                  <a:pt x="3728" y="3874"/>
                </a:lnTo>
                <a:lnTo>
                  <a:pt x="3733" y="3875"/>
                </a:lnTo>
                <a:lnTo>
                  <a:pt x="3738" y="3875"/>
                </a:lnTo>
                <a:lnTo>
                  <a:pt x="3748" y="3880"/>
                </a:lnTo>
                <a:lnTo>
                  <a:pt x="3751" y="3887"/>
                </a:lnTo>
                <a:lnTo>
                  <a:pt x="3755" y="3893"/>
                </a:lnTo>
                <a:lnTo>
                  <a:pt x="3761" y="3898"/>
                </a:lnTo>
                <a:lnTo>
                  <a:pt x="3766" y="3904"/>
                </a:lnTo>
                <a:lnTo>
                  <a:pt x="3768" y="3896"/>
                </a:lnTo>
                <a:lnTo>
                  <a:pt x="3769" y="3889"/>
                </a:lnTo>
                <a:lnTo>
                  <a:pt x="3759" y="3884"/>
                </a:lnTo>
                <a:lnTo>
                  <a:pt x="3748" y="3880"/>
                </a:lnTo>
                <a:lnTo>
                  <a:pt x="3750" y="3874"/>
                </a:lnTo>
                <a:lnTo>
                  <a:pt x="3753" y="3869"/>
                </a:lnTo>
                <a:lnTo>
                  <a:pt x="3754" y="3863"/>
                </a:lnTo>
                <a:lnTo>
                  <a:pt x="3752" y="3856"/>
                </a:lnTo>
                <a:lnTo>
                  <a:pt x="3765" y="3871"/>
                </a:lnTo>
                <a:lnTo>
                  <a:pt x="3773" y="3872"/>
                </a:lnTo>
                <a:lnTo>
                  <a:pt x="3783" y="3873"/>
                </a:lnTo>
                <a:lnTo>
                  <a:pt x="3798" y="3886"/>
                </a:lnTo>
                <a:lnTo>
                  <a:pt x="3808" y="3872"/>
                </a:lnTo>
                <a:lnTo>
                  <a:pt x="3823" y="3865"/>
                </a:lnTo>
                <a:lnTo>
                  <a:pt x="3845" y="3867"/>
                </a:lnTo>
                <a:lnTo>
                  <a:pt x="3875" y="3879"/>
                </a:lnTo>
                <a:lnTo>
                  <a:pt x="3871" y="3867"/>
                </a:lnTo>
                <a:lnTo>
                  <a:pt x="3872" y="3865"/>
                </a:lnTo>
                <a:lnTo>
                  <a:pt x="3878" y="3871"/>
                </a:lnTo>
                <a:lnTo>
                  <a:pt x="3888" y="3879"/>
                </a:lnTo>
                <a:lnTo>
                  <a:pt x="3892" y="3866"/>
                </a:lnTo>
                <a:lnTo>
                  <a:pt x="3903" y="3859"/>
                </a:lnTo>
                <a:lnTo>
                  <a:pt x="3918" y="3860"/>
                </a:lnTo>
                <a:lnTo>
                  <a:pt x="3938" y="3872"/>
                </a:lnTo>
                <a:lnTo>
                  <a:pt x="3937" y="3857"/>
                </a:lnTo>
                <a:lnTo>
                  <a:pt x="3953" y="3860"/>
                </a:lnTo>
                <a:lnTo>
                  <a:pt x="3974" y="3872"/>
                </a:lnTo>
                <a:lnTo>
                  <a:pt x="3992" y="3884"/>
                </a:lnTo>
                <a:lnTo>
                  <a:pt x="3987" y="3884"/>
                </a:lnTo>
                <a:lnTo>
                  <a:pt x="3985" y="3887"/>
                </a:lnTo>
                <a:lnTo>
                  <a:pt x="3986" y="3892"/>
                </a:lnTo>
                <a:lnTo>
                  <a:pt x="3992" y="3897"/>
                </a:lnTo>
                <a:lnTo>
                  <a:pt x="3999" y="3899"/>
                </a:lnTo>
                <a:lnTo>
                  <a:pt x="4004" y="3898"/>
                </a:lnTo>
                <a:lnTo>
                  <a:pt x="4006" y="3895"/>
                </a:lnTo>
                <a:lnTo>
                  <a:pt x="4007" y="3889"/>
                </a:lnTo>
                <a:lnTo>
                  <a:pt x="4001" y="3885"/>
                </a:lnTo>
                <a:lnTo>
                  <a:pt x="3997" y="3881"/>
                </a:lnTo>
                <a:lnTo>
                  <a:pt x="3993" y="3876"/>
                </a:lnTo>
                <a:lnTo>
                  <a:pt x="3991" y="3871"/>
                </a:lnTo>
                <a:lnTo>
                  <a:pt x="4000" y="3871"/>
                </a:lnTo>
                <a:lnTo>
                  <a:pt x="4005" y="3866"/>
                </a:lnTo>
                <a:lnTo>
                  <a:pt x="4007" y="3859"/>
                </a:lnTo>
                <a:lnTo>
                  <a:pt x="4010" y="3853"/>
                </a:lnTo>
                <a:lnTo>
                  <a:pt x="4018" y="3882"/>
                </a:lnTo>
                <a:lnTo>
                  <a:pt x="4026" y="3904"/>
                </a:lnTo>
                <a:lnTo>
                  <a:pt x="4026" y="3915"/>
                </a:lnTo>
                <a:lnTo>
                  <a:pt x="4009" y="3908"/>
                </a:lnTo>
                <a:lnTo>
                  <a:pt x="4009" y="3920"/>
                </a:lnTo>
                <a:lnTo>
                  <a:pt x="4004" y="3927"/>
                </a:lnTo>
                <a:lnTo>
                  <a:pt x="3998" y="3932"/>
                </a:lnTo>
                <a:lnTo>
                  <a:pt x="3996" y="3942"/>
                </a:lnTo>
                <a:lnTo>
                  <a:pt x="3984" y="3935"/>
                </a:lnTo>
                <a:lnTo>
                  <a:pt x="3974" y="3927"/>
                </a:lnTo>
                <a:lnTo>
                  <a:pt x="3967" y="3921"/>
                </a:lnTo>
                <a:lnTo>
                  <a:pt x="3961" y="3921"/>
                </a:lnTo>
                <a:lnTo>
                  <a:pt x="3958" y="3914"/>
                </a:lnTo>
                <a:lnTo>
                  <a:pt x="3960" y="3910"/>
                </a:lnTo>
                <a:lnTo>
                  <a:pt x="3961" y="3905"/>
                </a:lnTo>
                <a:lnTo>
                  <a:pt x="3953" y="3898"/>
                </a:lnTo>
                <a:lnTo>
                  <a:pt x="3940" y="3906"/>
                </a:lnTo>
                <a:lnTo>
                  <a:pt x="3930" y="3917"/>
                </a:lnTo>
                <a:lnTo>
                  <a:pt x="3926" y="3932"/>
                </a:lnTo>
                <a:lnTo>
                  <a:pt x="3934" y="3956"/>
                </a:lnTo>
                <a:lnTo>
                  <a:pt x="3923" y="3946"/>
                </a:lnTo>
                <a:lnTo>
                  <a:pt x="3914" y="3936"/>
                </a:lnTo>
                <a:lnTo>
                  <a:pt x="3906" y="3925"/>
                </a:lnTo>
                <a:lnTo>
                  <a:pt x="3893" y="3917"/>
                </a:lnTo>
                <a:lnTo>
                  <a:pt x="3898" y="3934"/>
                </a:lnTo>
                <a:lnTo>
                  <a:pt x="3887" y="3936"/>
                </a:lnTo>
                <a:lnTo>
                  <a:pt x="3873" y="3933"/>
                </a:lnTo>
                <a:lnTo>
                  <a:pt x="3864" y="3932"/>
                </a:lnTo>
                <a:lnTo>
                  <a:pt x="3867" y="3929"/>
                </a:lnTo>
                <a:lnTo>
                  <a:pt x="3868" y="3924"/>
                </a:lnTo>
                <a:lnTo>
                  <a:pt x="3866" y="3916"/>
                </a:lnTo>
                <a:lnTo>
                  <a:pt x="3863" y="3905"/>
                </a:lnTo>
                <a:lnTo>
                  <a:pt x="3879" y="3915"/>
                </a:lnTo>
                <a:lnTo>
                  <a:pt x="3888" y="3914"/>
                </a:lnTo>
                <a:lnTo>
                  <a:pt x="3889" y="3905"/>
                </a:lnTo>
                <a:lnTo>
                  <a:pt x="3879" y="3890"/>
                </a:lnTo>
                <a:lnTo>
                  <a:pt x="3864" y="3886"/>
                </a:lnTo>
                <a:lnTo>
                  <a:pt x="3855" y="3889"/>
                </a:lnTo>
                <a:lnTo>
                  <a:pt x="3845" y="3892"/>
                </a:lnTo>
                <a:lnTo>
                  <a:pt x="3831" y="3889"/>
                </a:lnTo>
                <a:lnTo>
                  <a:pt x="3837" y="3906"/>
                </a:lnTo>
                <a:lnTo>
                  <a:pt x="3846" y="3914"/>
                </a:lnTo>
                <a:lnTo>
                  <a:pt x="3852" y="3914"/>
                </a:lnTo>
                <a:lnTo>
                  <a:pt x="3856" y="3915"/>
                </a:lnTo>
                <a:lnTo>
                  <a:pt x="3860" y="3921"/>
                </a:lnTo>
                <a:lnTo>
                  <a:pt x="3856" y="3920"/>
                </a:lnTo>
                <a:lnTo>
                  <a:pt x="3858" y="3928"/>
                </a:lnTo>
                <a:lnTo>
                  <a:pt x="3862" y="3938"/>
                </a:lnTo>
                <a:lnTo>
                  <a:pt x="3865" y="3945"/>
                </a:lnTo>
                <a:lnTo>
                  <a:pt x="3846" y="3939"/>
                </a:lnTo>
                <a:lnTo>
                  <a:pt x="3848" y="3953"/>
                </a:lnTo>
                <a:lnTo>
                  <a:pt x="3854" y="3970"/>
                </a:lnTo>
                <a:lnTo>
                  <a:pt x="3845" y="3976"/>
                </a:lnTo>
                <a:lnTo>
                  <a:pt x="3840" y="3965"/>
                </a:lnTo>
                <a:lnTo>
                  <a:pt x="3840" y="3959"/>
                </a:lnTo>
                <a:lnTo>
                  <a:pt x="3840" y="3954"/>
                </a:lnTo>
                <a:lnTo>
                  <a:pt x="3835" y="3949"/>
                </a:lnTo>
                <a:lnTo>
                  <a:pt x="3826" y="3952"/>
                </a:lnTo>
                <a:lnTo>
                  <a:pt x="3817" y="3955"/>
                </a:lnTo>
                <a:lnTo>
                  <a:pt x="3808" y="3959"/>
                </a:lnTo>
                <a:lnTo>
                  <a:pt x="3802" y="3966"/>
                </a:lnTo>
                <a:lnTo>
                  <a:pt x="3793" y="3961"/>
                </a:lnTo>
                <a:lnTo>
                  <a:pt x="3786" y="3955"/>
                </a:lnTo>
                <a:lnTo>
                  <a:pt x="3779" y="3948"/>
                </a:lnTo>
                <a:lnTo>
                  <a:pt x="3771" y="3941"/>
                </a:lnTo>
                <a:lnTo>
                  <a:pt x="3773" y="3952"/>
                </a:lnTo>
                <a:lnTo>
                  <a:pt x="3774" y="3960"/>
                </a:lnTo>
                <a:lnTo>
                  <a:pt x="3774" y="3967"/>
                </a:lnTo>
                <a:lnTo>
                  <a:pt x="3774" y="3974"/>
                </a:lnTo>
                <a:lnTo>
                  <a:pt x="3764" y="3961"/>
                </a:lnTo>
                <a:lnTo>
                  <a:pt x="3757" y="3946"/>
                </a:lnTo>
                <a:lnTo>
                  <a:pt x="3749" y="3931"/>
                </a:lnTo>
                <a:lnTo>
                  <a:pt x="3740" y="3918"/>
                </a:lnTo>
                <a:lnTo>
                  <a:pt x="3733" y="3914"/>
                </a:lnTo>
                <a:lnTo>
                  <a:pt x="3729" y="3916"/>
                </a:lnTo>
                <a:lnTo>
                  <a:pt x="3727" y="3919"/>
                </a:lnTo>
                <a:lnTo>
                  <a:pt x="3724" y="3920"/>
                </a:lnTo>
                <a:lnTo>
                  <a:pt x="3734" y="3933"/>
                </a:lnTo>
                <a:lnTo>
                  <a:pt x="3734" y="3939"/>
                </a:lnTo>
                <a:lnTo>
                  <a:pt x="3729" y="3941"/>
                </a:lnTo>
                <a:lnTo>
                  <a:pt x="3723" y="3940"/>
                </a:lnTo>
                <a:lnTo>
                  <a:pt x="3734" y="3955"/>
                </a:lnTo>
                <a:lnTo>
                  <a:pt x="3735" y="3962"/>
                </a:lnTo>
                <a:lnTo>
                  <a:pt x="3735" y="3966"/>
                </a:lnTo>
                <a:lnTo>
                  <a:pt x="3739" y="3973"/>
                </a:lnTo>
                <a:lnTo>
                  <a:pt x="3741" y="3975"/>
                </a:lnTo>
                <a:lnTo>
                  <a:pt x="3744" y="3977"/>
                </a:lnTo>
                <a:lnTo>
                  <a:pt x="3745" y="3979"/>
                </a:lnTo>
                <a:lnTo>
                  <a:pt x="3746" y="3982"/>
                </a:lnTo>
                <a:lnTo>
                  <a:pt x="3735" y="3974"/>
                </a:lnTo>
                <a:lnTo>
                  <a:pt x="3729" y="3965"/>
                </a:lnTo>
                <a:lnTo>
                  <a:pt x="3722" y="3955"/>
                </a:lnTo>
                <a:lnTo>
                  <a:pt x="3712" y="3946"/>
                </a:lnTo>
                <a:lnTo>
                  <a:pt x="3705" y="3953"/>
                </a:lnTo>
                <a:lnTo>
                  <a:pt x="3711" y="3970"/>
                </a:lnTo>
                <a:lnTo>
                  <a:pt x="3716" y="3987"/>
                </a:lnTo>
                <a:lnTo>
                  <a:pt x="3709" y="3989"/>
                </a:lnTo>
                <a:lnTo>
                  <a:pt x="3706" y="3980"/>
                </a:lnTo>
                <a:lnTo>
                  <a:pt x="3702" y="3972"/>
                </a:lnTo>
                <a:lnTo>
                  <a:pt x="3697" y="3965"/>
                </a:lnTo>
                <a:lnTo>
                  <a:pt x="3690" y="3959"/>
                </a:lnTo>
                <a:lnTo>
                  <a:pt x="3677" y="3960"/>
                </a:lnTo>
                <a:lnTo>
                  <a:pt x="3680" y="3978"/>
                </a:lnTo>
                <a:lnTo>
                  <a:pt x="3691" y="4001"/>
                </a:lnTo>
                <a:lnTo>
                  <a:pt x="3697" y="4015"/>
                </a:lnTo>
                <a:lnTo>
                  <a:pt x="3692" y="4007"/>
                </a:lnTo>
                <a:lnTo>
                  <a:pt x="3684" y="3999"/>
                </a:lnTo>
                <a:lnTo>
                  <a:pt x="3676" y="3992"/>
                </a:lnTo>
                <a:lnTo>
                  <a:pt x="3669" y="3983"/>
                </a:lnTo>
                <a:lnTo>
                  <a:pt x="3666" y="3973"/>
                </a:lnTo>
                <a:lnTo>
                  <a:pt x="3667" y="3963"/>
                </a:lnTo>
                <a:lnTo>
                  <a:pt x="3665" y="3953"/>
                </a:lnTo>
                <a:lnTo>
                  <a:pt x="3657" y="3942"/>
                </a:lnTo>
                <a:lnTo>
                  <a:pt x="3643" y="3944"/>
                </a:lnTo>
                <a:lnTo>
                  <a:pt x="3646" y="3959"/>
                </a:lnTo>
                <a:lnTo>
                  <a:pt x="3653" y="3979"/>
                </a:lnTo>
                <a:lnTo>
                  <a:pt x="3655" y="3997"/>
                </a:lnTo>
                <a:lnTo>
                  <a:pt x="3643" y="3988"/>
                </a:lnTo>
                <a:lnTo>
                  <a:pt x="3631" y="3977"/>
                </a:lnTo>
                <a:lnTo>
                  <a:pt x="3643" y="4011"/>
                </a:lnTo>
                <a:lnTo>
                  <a:pt x="3649" y="4011"/>
                </a:lnTo>
                <a:lnTo>
                  <a:pt x="3653" y="4008"/>
                </a:lnTo>
                <a:lnTo>
                  <a:pt x="3658" y="4008"/>
                </a:lnTo>
                <a:lnTo>
                  <a:pt x="3668" y="4018"/>
                </a:lnTo>
                <a:lnTo>
                  <a:pt x="3660" y="4018"/>
                </a:lnTo>
                <a:lnTo>
                  <a:pt x="3652" y="4018"/>
                </a:lnTo>
                <a:lnTo>
                  <a:pt x="3646" y="4021"/>
                </a:lnTo>
                <a:lnTo>
                  <a:pt x="3645" y="4030"/>
                </a:lnTo>
                <a:lnTo>
                  <a:pt x="3668" y="4029"/>
                </a:lnTo>
                <a:lnTo>
                  <a:pt x="3689" y="4026"/>
                </a:lnTo>
                <a:lnTo>
                  <a:pt x="3708" y="4022"/>
                </a:lnTo>
                <a:lnTo>
                  <a:pt x="3729" y="4018"/>
                </a:lnTo>
                <a:lnTo>
                  <a:pt x="3721" y="4037"/>
                </a:lnTo>
                <a:lnTo>
                  <a:pt x="3695" y="4038"/>
                </a:lnTo>
                <a:lnTo>
                  <a:pt x="3674" y="4041"/>
                </a:lnTo>
                <a:lnTo>
                  <a:pt x="3681" y="4066"/>
                </a:lnTo>
                <a:lnTo>
                  <a:pt x="3682" y="4074"/>
                </a:lnTo>
                <a:lnTo>
                  <a:pt x="3679" y="4078"/>
                </a:lnTo>
                <a:lnTo>
                  <a:pt x="3674" y="4079"/>
                </a:lnTo>
                <a:lnTo>
                  <a:pt x="3668" y="4079"/>
                </a:lnTo>
                <a:lnTo>
                  <a:pt x="3666" y="4074"/>
                </a:lnTo>
                <a:lnTo>
                  <a:pt x="3664" y="4068"/>
                </a:lnTo>
                <a:lnTo>
                  <a:pt x="3660" y="4062"/>
                </a:lnTo>
                <a:lnTo>
                  <a:pt x="3656" y="4058"/>
                </a:lnTo>
                <a:lnTo>
                  <a:pt x="3644" y="4058"/>
                </a:lnTo>
                <a:lnTo>
                  <a:pt x="3629" y="4055"/>
                </a:lnTo>
                <a:lnTo>
                  <a:pt x="3613" y="4053"/>
                </a:lnTo>
                <a:lnTo>
                  <a:pt x="3601" y="4053"/>
                </a:lnTo>
                <a:lnTo>
                  <a:pt x="3599" y="4048"/>
                </a:lnTo>
                <a:lnTo>
                  <a:pt x="3597" y="4042"/>
                </a:lnTo>
                <a:lnTo>
                  <a:pt x="3594" y="4037"/>
                </a:lnTo>
                <a:lnTo>
                  <a:pt x="3590" y="4033"/>
                </a:lnTo>
                <a:lnTo>
                  <a:pt x="3589" y="4039"/>
                </a:lnTo>
                <a:lnTo>
                  <a:pt x="3582" y="4038"/>
                </a:lnTo>
                <a:lnTo>
                  <a:pt x="3577" y="4038"/>
                </a:lnTo>
                <a:lnTo>
                  <a:pt x="3577" y="4046"/>
                </a:lnTo>
                <a:lnTo>
                  <a:pt x="3583" y="4048"/>
                </a:lnTo>
                <a:lnTo>
                  <a:pt x="3588" y="4048"/>
                </a:lnTo>
                <a:lnTo>
                  <a:pt x="3593" y="4048"/>
                </a:lnTo>
                <a:lnTo>
                  <a:pt x="3601" y="4053"/>
                </a:lnTo>
                <a:lnTo>
                  <a:pt x="3603" y="4070"/>
                </a:lnTo>
                <a:lnTo>
                  <a:pt x="3603" y="4081"/>
                </a:lnTo>
                <a:lnTo>
                  <a:pt x="3606" y="4095"/>
                </a:lnTo>
                <a:lnTo>
                  <a:pt x="3617" y="4120"/>
                </a:lnTo>
                <a:lnTo>
                  <a:pt x="3607" y="4117"/>
                </a:lnTo>
                <a:lnTo>
                  <a:pt x="3607" y="4122"/>
                </a:lnTo>
                <a:lnTo>
                  <a:pt x="3604" y="4127"/>
                </a:lnTo>
                <a:lnTo>
                  <a:pt x="3587" y="4122"/>
                </a:lnTo>
                <a:lnTo>
                  <a:pt x="3589" y="4142"/>
                </a:lnTo>
                <a:lnTo>
                  <a:pt x="3574" y="4149"/>
                </a:lnTo>
                <a:lnTo>
                  <a:pt x="3551" y="4149"/>
                </a:lnTo>
                <a:lnTo>
                  <a:pt x="3532" y="4152"/>
                </a:lnTo>
                <a:lnTo>
                  <a:pt x="3530" y="4146"/>
                </a:lnTo>
                <a:lnTo>
                  <a:pt x="3528" y="4140"/>
                </a:lnTo>
                <a:lnTo>
                  <a:pt x="3525" y="4135"/>
                </a:lnTo>
                <a:lnTo>
                  <a:pt x="3520" y="4130"/>
                </a:lnTo>
                <a:lnTo>
                  <a:pt x="3519" y="4132"/>
                </a:lnTo>
                <a:lnTo>
                  <a:pt x="3518" y="4133"/>
                </a:lnTo>
                <a:lnTo>
                  <a:pt x="3515" y="4132"/>
                </a:lnTo>
                <a:lnTo>
                  <a:pt x="3511" y="4129"/>
                </a:lnTo>
                <a:lnTo>
                  <a:pt x="3522" y="4144"/>
                </a:lnTo>
                <a:lnTo>
                  <a:pt x="3528" y="4156"/>
                </a:lnTo>
                <a:lnTo>
                  <a:pt x="3525" y="4161"/>
                </a:lnTo>
                <a:lnTo>
                  <a:pt x="3511" y="4156"/>
                </a:lnTo>
                <a:lnTo>
                  <a:pt x="3503" y="4147"/>
                </a:lnTo>
                <a:lnTo>
                  <a:pt x="3496" y="4136"/>
                </a:lnTo>
                <a:lnTo>
                  <a:pt x="3500" y="4146"/>
                </a:lnTo>
                <a:lnTo>
                  <a:pt x="3504" y="4152"/>
                </a:lnTo>
                <a:lnTo>
                  <a:pt x="3506" y="4156"/>
                </a:lnTo>
                <a:lnTo>
                  <a:pt x="3504" y="4159"/>
                </a:lnTo>
                <a:lnTo>
                  <a:pt x="3498" y="4155"/>
                </a:lnTo>
                <a:lnTo>
                  <a:pt x="3493" y="4149"/>
                </a:lnTo>
                <a:lnTo>
                  <a:pt x="3488" y="4142"/>
                </a:lnTo>
                <a:lnTo>
                  <a:pt x="3483" y="4136"/>
                </a:lnTo>
                <a:lnTo>
                  <a:pt x="3490" y="4150"/>
                </a:lnTo>
                <a:lnTo>
                  <a:pt x="3497" y="4163"/>
                </a:lnTo>
                <a:lnTo>
                  <a:pt x="3485" y="4166"/>
                </a:lnTo>
                <a:lnTo>
                  <a:pt x="3469" y="4165"/>
                </a:lnTo>
                <a:lnTo>
                  <a:pt x="3458" y="4168"/>
                </a:lnTo>
                <a:lnTo>
                  <a:pt x="3460" y="4182"/>
                </a:lnTo>
                <a:lnTo>
                  <a:pt x="3450" y="4174"/>
                </a:lnTo>
                <a:lnTo>
                  <a:pt x="3444" y="4164"/>
                </a:lnTo>
                <a:lnTo>
                  <a:pt x="3439" y="4154"/>
                </a:lnTo>
                <a:lnTo>
                  <a:pt x="3430" y="4146"/>
                </a:lnTo>
                <a:lnTo>
                  <a:pt x="3436" y="4177"/>
                </a:lnTo>
                <a:lnTo>
                  <a:pt x="3424" y="4187"/>
                </a:lnTo>
                <a:lnTo>
                  <a:pt x="3402" y="4180"/>
                </a:lnTo>
                <a:lnTo>
                  <a:pt x="3375" y="4166"/>
                </a:lnTo>
                <a:lnTo>
                  <a:pt x="3378" y="4167"/>
                </a:lnTo>
                <a:lnTo>
                  <a:pt x="3377" y="4165"/>
                </a:lnTo>
                <a:lnTo>
                  <a:pt x="3374" y="4161"/>
                </a:lnTo>
                <a:lnTo>
                  <a:pt x="3368" y="4157"/>
                </a:lnTo>
                <a:lnTo>
                  <a:pt x="3370" y="4149"/>
                </a:lnTo>
                <a:lnTo>
                  <a:pt x="3365" y="4132"/>
                </a:lnTo>
                <a:lnTo>
                  <a:pt x="3353" y="4112"/>
                </a:lnTo>
                <a:lnTo>
                  <a:pt x="3337" y="4093"/>
                </a:lnTo>
                <a:lnTo>
                  <a:pt x="3338" y="4102"/>
                </a:lnTo>
                <a:lnTo>
                  <a:pt x="3342" y="4112"/>
                </a:lnTo>
                <a:lnTo>
                  <a:pt x="3343" y="4118"/>
                </a:lnTo>
                <a:lnTo>
                  <a:pt x="3337" y="4120"/>
                </a:lnTo>
                <a:lnTo>
                  <a:pt x="3346" y="4128"/>
                </a:lnTo>
                <a:lnTo>
                  <a:pt x="3354" y="4137"/>
                </a:lnTo>
                <a:lnTo>
                  <a:pt x="3360" y="4148"/>
                </a:lnTo>
                <a:lnTo>
                  <a:pt x="3364" y="4159"/>
                </a:lnTo>
                <a:lnTo>
                  <a:pt x="3353" y="4150"/>
                </a:lnTo>
                <a:lnTo>
                  <a:pt x="3346" y="4138"/>
                </a:lnTo>
                <a:lnTo>
                  <a:pt x="3338" y="4127"/>
                </a:lnTo>
                <a:lnTo>
                  <a:pt x="3327" y="4118"/>
                </a:lnTo>
                <a:lnTo>
                  <a:pt x="3320" y="4115"/>
                </a:lnTo>
                <a:lnTo>
                  <a:pt x="3313" y="4111"/>
                </a:lnTo>
                <a:lnTo>
                  <a:pt x="3307" y="4110"/>
                </a:lnTo>
                <a:lnTo>
                  <a:pt x="3305" y="4116"/>
                </a:lnTo>
                <a:lnTo>
                  <a:pt x="3318" y="4153"/>
                </a:lnTo>
                <a:lnTo>
                  <a:pt x="3314" y="4172"/>
                </a:lnTo>
                <a:lnTo>
                  <a:pt x="3303" y="4188"/>
                </a:lnTo>
                <a:lnTo>
                  <a:pt x="3299" y="4207"/>
                </a:lnTo>
                <a:lnTo>
                  <a:pt x="3296" y="4197"/>
                </a:lnTo>
                <a:lnTo>
                  <a:pt x="3291" y="4188"/>
                </a:lnTo>
                <a:lnTo>
                  <a:pt x="3285" y="4179"/>
                </a:lnTo>
                <a:lnTo>
                  <a:pt x="3277" y="4171"/>
                </a:lnTo>
                <a:lnTo>
                  <a:pt x="3270" y="4174"/>
                </a:lnTo>
                <a:lnTo>
                  <a:pt x="3266" y="4177"/>
                </a:lnTo>
                <a:lnTo>
                  <a:pt x="3268" y="4185"/>
                </a:lnTo>
                <a:lnTo>
                  <a:pt x="3279" y="4204"/>
                </a:lnTo>
                <a:lnTo>
                  <a:pt x="3267" y="4198"/>
                </a:lnTo>
                <a:lnTo>
                  <a:pt x="3272" y="4208"/>
                </a:lnTo>
                <a:lnTo>
                  <a:pt x="3279" y="4220"/>
                </a:lnTo>
                <a:lnTo>
                  <a:pt x="3273" y="4220"/>
                </a:lnTo>
                <a:lnTo>
                  <a:pt x="3268" y="4208"/>
                </a:lnTo>
                <a:lnTo>
                  <a:pt x="3261" y="4197"/>
                </a:lnTo>
                <a:lnTo>
                  <a:pt x="3252" y="4187"/>
                </a:lnTo>
                <a:lnTo>
                  <a:pt x="3244" y="4175"/>
                </a:lnTo>
                <a:lnTo>
                  <a:pt x="3240" y="4174"/>
                </a:lnTo>
                <a:lnTo>
                  <a:pt x="3237" y="4175"/>
                </a:lnTo>
                <a:lnTo>
                  <a:pt x="3236" y="4177"/>
                </a:lnTo>
                <a:lnTo>
                  <a:pt x="3236" y="4179"/>
                </a:lnTo>
                <a:lnTo>
                  <a:pt x="3244" y="4188"/>
                </a:lnTo>
                <a:lnTo>
                  <a:pt x="3250" y="4196"/>
                </a:lnTo>
                <a:lnTo>
                  <a:pt x="3255" y="4205"/>
                </a:lnTo>
                <a:lnTo>
                  <a:pt x="3258" y="4215"/>
                </a:lnTo>
                <a:lnTo>
                  <a:pt x="3244" y="4203"/>
                </a:lnTo>
                <a:lnTo>
                  <a:pt x="3239" y="4205"/>
                </a:lnTo>
                <a:lnTo>
                  <a:pt x="3244" y="4215"/>
                </a:lnTo>
                <a:lnTo>
                  <a:pt x="3255" y="4231"/>
                </a:lnTo>
                <a:lnTo>
                  <a:pt x="3220" y="4232"/>
                </a:lnTo>
                <a:lnTo>
                  <a:pt x="3197" y="4245"/>
                </a:lnTo>
                <a:lnTo>
                  <a:pt x="3170" y="4251"/>
                </a:lnTo>
                <a:lnTo>
                  <a:pt x="3128" y="4230"/>
                </a:lnTo>
                <a:lnTo>
                  <a:pt x="3131" y="4243"/>
                </a:lnTo>
                <a:lnTo>
                  <a:pt x="3130" y="4248"/>
                </a:lnTo>
                <a:lnTo>
                  <a:pt x="3128" y="4254"/>
                </a:lnTo>
                <a:lnTo>
                  <a:pt x="3132" y="4268"/>
                </a:lnTo>
                <a:lnTo>
                  <a:pt x="3114" y="4256"/>
                </a:lnTo>
                <a:lnTo>
                  <a:pt x="3107" y="4258"/>
                </a:lnTo>
                <a:lnTo>
                  <a:pt x="3110" y="4271"/>
                </a:lnTo>
                <a:lnTo>
                  <a:pt x="3118" y="4288"/>
                </a:lnTo>
                <a:lnTo>
                  <a:pt x="3104" y="4286"/>
                </a:lnTo>
                <a:lnTo>
                  <a:pt x="3093" y="4284"/>
                </a:lnTo>
                <a:lnTo>
                  <a:pt x="3090" y="4288"/>
                </a:lnTo>
                <a:lnTo>
                  <a:pt x="3097" y="4306"/>
                </a:lnTo>
                <a:lnTo>
                  <a:pt x="3088" y="4299"/>
                </a:lnTo>
                <a:lnTo>
                  <a:pt x="3083" y="4289"/>
                </a:lnTo>
                <a:lnTo>
                  <a:pt x="3080" y="4280"/>
                </a:lnTo>
                <a:lnTo>
                  <a:pt x="3073" y="4272"/>
                </a:lnTo>
                <a:lnTo>
                  <a:pt x="3064" y="4270"/>
                </a:lnTo>
                <a:lnTo>
                  <a:pt x="3061" y="4273"/>
                </a:lnTo>
                <a:lnTo>
                  <a:pt x="3057" y="4273"/>
                </a:lnTo>
                <a:lnTo>
                  <a:pt x="3042" y="4260"/>
                </a:lnTo>
                <a:lnTo>
                  <a:pt x="3047" y="4273"/>
                </a:lnTo>
                <a:lnTo>
                  <a:pt x="3047" y="4279"/>
                </a:lnTo>
                <a:lnTo>
                  <a:pt x="3042" y="4280"/>
                </a:lnTo>
                <a:lnTo>
                  <a:pt x="3035" y="4278"/>
                </a:lnTo>
                <a:lnTo>
                  <a:pt x="3033" y="4272"/>
                </a:lnTo>
                <a:lnTo>
                  <a:pt x="3031" y="4267"/>
                </a:lnTo>
                <a:lnTo>
                  <a:pt x="3028" y="4262"/>
                </a:lnTo>
                <a:lnTo>
                  <a:pt x="3024" y="4256"/>
                </a:lnTo>
                <a:lnTo>
                  <a:pt x="3002" y="4279"/>
                </a:lnTo>
                <a:lnTo>
                  <a:pt x="2974" y="4295"/>
                </a:lnTo>
                <a:lnTo>
                  <a:pt x="2948" y="4314"/>
                </a:lnTo>
                <a:lnTo>
                  <a:pt x="2937" y="4343"/>
                </a:lnTo>
                <a:lnTo>
                  <a:pt x="2947" y="4341"/>
                </a:lnTo>
                <a:lnTo>
                  <a:pt x="2956" y="4335"/>
                </a:lnTo>
                <a:lnTo>
                  <a:pt x="2967" y="4332"/>
                </a:lnTo>
                <a:lnTo>
                  <a:pt x="2979" y="4341"/>
                </a:lnTo>
                <a:lnTo>
                  <a:pt x="2976" y="4339"/>
                </a:lnTo>
                <a:lnTo>
                  <a:pt x="2973" y="4341"/>
                </a:lnTo>
                <a:lnTo>
                  <a:pt x="2974" y="4344"/>
                </a:lnTo>
                <a:lnTo>
                  <a:pt x="2978" y="4348"/>
                </a:lnTo>
                <a:lnTo>
                  <a:pt x="2986" y="4350"/>
                </a:lnTo>
                <a:lnTo>
                  <a:pt x="2992" y="4350"/>
                </a:lnTo>
                <a:lnTo>
                  <a:pt x="2992" y="4346"/>
                </a:lnTo>
                <a:lnTo>
                  <a:pt x="2981" y="4332"/>
                </a:lnTo>
                <a:lnTo>
                  <a:pt x="2993" y="4336"/>
                </a:lnTo>
                <a:lnTo>
                  <a:pt x="3005" y="4349"/>
                </a:lnTo>
                <a:lnTo>
                  <a:pt x="3017" y="4367"/>
                </a:lnTo>
                <a:lnTo>
                  <a:pt x="3025" y="4384"/>
                </a:lnTo>
                <a:lnTo>
                  <a:pt x="2999" y="4371"/>
                </a:lnTo>
                <a:lnTo>
                  <a:pt x="2978" y="4364"/>
                </a:lnTo>
                <a:lnTo>
                  <a:pt x="2969" y="4369"/>
                </a:lnTo>
                <a:lnTo>
                  <a:pt x="2981" y="4394"/>
                </a:lnTo>
                <a:lnTo>
                  <a:pt x="2970" y="4387"/>
                </a:lnTo>
                <a:lnTo>
                  <a:pt x="2969" y="4392"/>
                </a:lnTo>
                <a:lnTo>
                  <a:pt x="2967" y="4396"/>
                </a:lnTo>
                <a:lnTo>
                  <a:pt x="2958" y="4392"/>
                </a:lnTo>
                <a:lnTo>
                  <a:pt x="2953" y="4382"/>
                </a:lnTo>
                <a:lnTo>
                  <a:pt x="2955" y="4377"/>
                </a:lnTo>
                <a:lnTo>
                  <a:pt x="2956" y="4374"/>
                </a:lnTo>
                <a:lnTo>
                  <a:pt x="2950" y="4369"/>
                </a:lnTo>
                <a:lnTo>
                  <a:pt x="2940" y="4364"/>
                </a:lnTo>
                <a:lnTo>
                  <a:pt x="2936" y="4366"/>
                </a:lnTo>
                <a:lnTo>
                  <a:pt x="2936" y="4373"/>
                </a:lnTo>
                <a:lnTo>
                  <a:pt x="2937" y="4383"/>
                </a:lnTo>
                <a:lnTo>
                  <a:pt x="2941" y="4386"/>
                </a:lnTo>
                <a:lnTo>
                  <a:pt x="2945" y="4389"/>
                </a:lnTo>
                <a:lnTo>
                  <a:pt x="2948" y="4392"/>
                </a:lnTo>
                <a:lnTo>
                  <a:pt x="2950" y="4396"/>
                </a:lnTo>
                <a:lnTo>
                  <a:pt x="2938" y="4386"/>
                </a:lnTo>
                <a:lnTo>
                  <a:pt x="2928" y="4373"/>
                </a:lnTo>
                <a:lnTo>
                  <a:pt x="2921" y="4361"/>
                </a:lnTo>
                <a:lnTo>
                  <a:pt x="2917" y="4346"/>
                </a:lnTo>
                <a:lnTo>
                  <a:pt x="2924" y="4350"/>
                </a:lnTo>
                <a:lnTo>
                  <a:pt x="2930" y="4352"/>
                </a:lnTo>
                <a:lnTo>
                  <a:pt x="2933" y="4350"/>
                </a:lnTo>
                <a:lnTo>
                  <a:pt x="2931" y="4338"/>
                </a:lnTo>
                <a:lnTo>
                  <a:pt x="2918" y="4328"/>
                </a:lnTo>
                <a:lnTo>
                  <a:pt x="2908" y="4316"/>
                </a:lnTo>
                <a:lnTo>
                  <a:pt x="2900" y="4304"/>
                </a:lnTo>
                <a:lnTo>
                  <a:pt x="2889" y="4293"/>
                </a:lnTo>
                <a:lnTo>
                  <a:pt x="2889" y="4298"/>
                </a:lnTo>
                <a:lnTo>
                  <a:pt x="2886" y="4302"/>
                </a:lnTo>
                <a:lnTo>
                  <a:pt x="2883" y="4303"/>
                </a:lnTo>
                <a:lnTo>
                  <a:pt x="2880" y="4305"/>
                </a:lnTo>
                <a:lnTo>
                  <a:pt x="2903" y="4345"/>
                </a:lnTo>
                <a:lnTo>
                  <a:pt x="2914" y="4377"/>
                </a:lnTo>
                <a:lnTo>
                  <a:pt x="2917" y="4402"/>
                </a:lnTo>
                <a:lnTo>
                  <a:pt x="2910" y="4416"/>
                </a:lnTo>
                <a:lnTo>
                  <a:pt x="2905" y="4405"/>
                </a:lnTo>
                <a:lnTo>
                  <a:pt x="2897" y="4400"/>
                </a:lnTo>
                <a:lnTo>
                  <a:pt x="2890" y="4399"/>
                </a:lnTo>
                <a:lnTo>
                  <a:pt x="2888" y="4401"/>
                </a:lnTo>
                <a:lnTo>
                  <a:pt x="2893" y="4416"/>
                </a:lnTo>
                <a:lnTo>
                  <a:pt x="2885" y="4420"/>
                </a:lnTo>
                <a:lnTo>
                  <a:pt x="2871" y="4417"/>
                </a:lnTo>
                <a:lnTo>
                  <a:pt x="2858" y="4416"/>
                </a:lnTo>
                <a:lnTo>
                  <a:pt x="2855" y="4409"/>
                </a:lnTo>
                <a:lnTo>
                  <a:pt x="2853" y="4402"/>
                </a:lnTo>
                <a:lnTo>
                  <a:pt x="2849" y="4396"/>
                </a:lnTo>
                <a:lnTo>
                  <a:pt x="2844" y="4390"/>
                </a:lnTo>
                <a:lnTo>
                  <a:pt x="2838" y="4393"/>
                </a:lnTo>
                <a:lnTo>
                  <a:pt x="2844" y="4407"/>
                </a:lnTo>
                <a:lnTo>
                  <a:pt x="2851" y="4423"/>
                </a:lnTo>
                <a:lnTo>
                  <a:pt x="2849" y="4428"/>
                </a:lnTo>
                <a:lnTo>
                  <a:pt x="2838" y="4414"/>
                </a:lnTo>
                <a:lnTo>
                  <a:pt x="2834" y="4416"/>
                </a:lnTo>
                <a:lnTo>
                  <a:pt x="2834" y="4425"/>
                </a:lnTo>
                <a:lnTo>
                  <a:pt x="2832" y="4430"/>
                </a:lnTo>
                <a:lnTo>
                  <a:pt x="2826" y="4422"/>
                </a:lnTo>
                <a:lnTo>
                  <a:pt x="2816" y="4414"/>
                </a:lnTo>
                <a:lnTo>
                  <a:pt x="2805" y="4408"/>
                </a:lnTo>
                <a:lnTo>
                  <a:pt x="2796" y="4401"/>
                </a:lnTo>
                <a:lnTo>
                  <a:pt x="2797" y="4411"/>
                </a:lnTo>
                <a:lnTo>
                  <a:pt x="2798" y="4421"/>
                </a:lnTo>
                <a:lnTo>
                  <a:pt x="2801" y="4417"/>
                </a:lnTo>
                <a:lnTo>
                  <a:pt x="2807" y="4417"/>
                </a:lnTo>
                <a:lnTo>
                  <a:pt x="2813" y="4424"/>
                </a:lnTo>
                <a:lnTo>
                  <a:pt x="2820" y="4435"/>
                </a:lnTo>
                <a:lnTo>
                  <a:pt x="2808" y="4431"/>
                </a:lnTo>
                <a:lnTo>
                  <a:pt x="2802" y="4433"/>
                </a:lnTo>
                <a:lnTo>
                  <a:pt x="2803" y="4441"/>
                </a:lnTo>
                <a:lnTo>
                  <a:pt x="2815" y="4459"/>
                </a:lnTo>
                <a:lnTo>
                  <a:pt x="2807" y="4452"/>
                </a:lnTo>
                <a:lnTo>
                  <a:pt x="2802" y="4445"/>
                </a:lnTo>
                <a:lnTo>
                  <a:pt x="2798" y="4437"/>
                </a:lnTo>
                <a:lnTo>
                  <a:pt x="2789" y="4432"/>
                </a:lnTo>
                <a:lnTo>
                  <a:pt x="2795" y="4447"/>
                </a:lnTo>
                <a:lnTo>
                  <a:pt x="2793" y="4448"/>
                </a:lnTo>
                <a:lnTo>
                  <a:pt x="2786" y="4444"/>
                </a:lnTo>
                <a:lnTo>
                  <a:pt x="2780" y="4443"/>
                </a:lnTo>
                <a:lnTo>
                  <a:pt x="2784" y="4452"/>
                </a:lnTo>
                <a:lnTo>
                  <a:pt x="2790" y="4462"/>
                </a:lnTo>
                <a:lnTo>
                  <a:pt x="2797" y="4469"/>
                </a:lnTo>
                <a:lnTo>
                  <a:pt x="2805" y="4477"/>
                </a:lnTo>
                <a:lnTo>
                  <a:pt x="2800" y="4466"/>
                </a:lnTo>
                <a:lnTo>
                  <a:pt x="2807" y="4465"/>
                </a:lnTo>
                <a:lnTo>
                  <a:pt x="2818" y="4467"/>
                </a:lnTo>
                <a:lnTo>
                  <a:pt x="2827" y="4466"/>
                </a:lnTo>
                <a:lnTo>
                  <a:pt x="2830" y="4474"/>
                </a:lnTo>
                <a:lnTo>
                  <a:pt x="2836" y="4481"/>
                </a:lnTo>
                <a:lnTo>
                  <a:pt x="2842" y="4488"/>
                </a:lnTo>
                <a:lnTo>
                  <a:pt x="2846" y="4496"/>
                </a:lnTo>
                <a:lnTo>
                  <a:pt x="2841" y="4496"/>
                </a:lnTo>
                <a:lnTo>
                  <a:pt x="2835" y="4496"/>
                </a:lnTo>
                <a:lnTo>
                  <a:pt x="2832" y="4501"/>
                </a:lnTo>
                <a:lnTo>
                  <a:pt x="2834" y="4510"/>
                </a:lnTo>
                <a:lnTo>
                  <a:pt x="2843" y="4520"/>
                </a:lnTo>
                <a:lnTo>
                  <a:pt x="2851" y="4525"/>
                </a:lnTo>
                <a:lnTo>
                  <a:pt x="2858" y="4528"/>
                </a:lnTo>
                <a:lnTo>
                  <a:pt x="2867" y="4532"/>
                </a:lnTo>
                <a:lnTo>
                  <a:pt x="2853" y="4532"/>
                </a:lnTo>
                <a:lnTo>
                  <a:pt x="2840" y="4526"/>
                </a:lnTo>
                <a:lnTo>
                  <a:pt x="2824" y="4515"/>
                </a:lnTo>
                <a:lnTo>
                  <a:pt x="2803" y="4498"/>
                </a:lnTo>
                <a:lnTo>
                  <a:pt x="2799" y="4505"/>
                </a:lnTo>
                <a:lnTo>
                  <a:pt x="2786" y="4500"/>
                </a:lnTo>
                <a:lnTo>
                  <a:pt x="2768" y="4489"/>
                </a:lnTo>
                <a:lnTo>
                  <a:pt x="2755" y="4483"/>
                </a:lnTo>
                <a:lnTo>
                  <a:pt x="2747" y="4472"/>
                </a:lnTo>
                <a:lnTo>
                  <a:pt x="2741" y="4460"/>
                </a:lnTo>
                <a:lnTo>
                  <a:pt x="2734" y="4448"/>
                </a:lnTo>
                <a:lnTo>
                  <a:pt x="2726" y="4437"/>
                </a:lnTo>
                <a:lnTo>
                  <a:pt x="2720" y="4441"/>
                </a:lnTo>
                <a:lnTo>
                  <a:pt x="2712" y="4442"/>
                </a:lnTo>
                <a:lnTo>
                  <a:pt x="2704" y="4444"/>
                </a:lnTo>
                <a:lnTo>
                  <a:pt x="2700" y="4450"/>
                </a:lnTo>
                <a:lnTo>
                  <a:pt x="2707" y="4462"/>
                </a:lnTo>
                <a:lnTo>
                  <a:pt x="2714" y="4473"/>
                </a:lnTo>
                <a:lnTo>
                  <a:pt x="2717" y="4480"/>
                </a:lnTo>
                <a:lnTo>
                  <a:pt x="2710" y="4479"/>
                </a:lnTo>
                <a:lnTo>
                  <a:pt x="2704" y="4469"/>
                </a:lnTo>
                <a:lnTo>
                  <a:pt x="2702" y="4462"/>
                </a:lnTo>
                <a:lnTo>
                  <a:pt x="2698" y="4454"/>
                </a:lnTo>
                <a:lnTo>
                  <a:pt x="2686" y="4444"/>
                </a:lnTo>
                <a:lnTo>
                  <a:pt x="2693" y="4457"/>
                </a:lnTo>
                <a:lnTo>
                  <a:pt x="2692" y="4461"/>
                </a:lnTo>
                <a:lnTo>
                  <a:pt x="2688" y="4460"/>
                </a:lnTo>
                <a:lnTo>
                  <a:pt x="2681" y="4460"/>
                </a:lnTo>
                <a:lnTo>
                  <a:pt x="2688" y="4469"/>
                </a:lnTo>
                <a:lnTo>
                  <a:pt x="2694" y="4477"/>
                </a:lnTo>
                <a:lnTo>
                  <a:pt x="2700" y="4485"/>
                </a:lnTo>
                <a:lnTo>
                  <a:pt x="2706" y="4494"/>
                </a:lnTo>
                <a:lnTo>
                  <a:pt x="2709" y="4491"/>
                </a:lnTo>
                <a:lnTo>
                  <a:pt x="2714" y="4491"/>
                </a:lnTo>
                <a:lnTo>
                  <a:pt x="2721" y="4495"/>
                </a:lnTo>
                <a:lnTo>
                  <a:pt x="2727" y="4504"/>
                </a:lnTo>
                <a:lnTo>
                  <a:pt x="2721" y="4503"/>
                </a:lnTo>
                <a:lnTo>
                  <a:pt x="2714" y="4501"/>
                </a:lnTo>
                <a:lnTo>
                  <a:pt x="2710" y="4502"/>
                </a:lnTo>
                <a:lnTo>
                  <a:pt x="2712" y="4511"/>
                </a:lnTo>
                <a:lnTo>
                  <a:pt x="2721" y="4518"/>
                </a:lnTo>
                <a:lnTo>
                  <a:pt x="2726" y="4519"/>
                </a:lnTo>
                <a:lnTo>
                  <a:pt x="2731" y="4520"/>
                </a:lnTo>
                <a:lnTo>
                  <a:pt x="2735" y="4526"/>
                </a:lnTo>
                <a:lnTo>
                  <a:pt x="2732" y="4526"/>
                </a:lnTo>
                <a:lnTo>
                  <a:pt x="2733" y="4530"/>
                </a:lnTo>
                <a:lnTo>
                  <a:pt x="2737" y="4538"/>
                </a:lnTo>
                <a:lnTo>
                  <a:pt x="2741" y="4544"/>
                </a:lnTo>
                <a:lnTo>
                  <a:pt x="2728" y="4537"/>
                </a:lnTo>
                <a:lnTo>
                  <a:pt x="2718" y="4528"/>
                </a:lnTo>
                <a:lnTo>
                  <a:pt x="2710" y="4519"/>
                </a:lnTo>
                <a:lnTo>
                  <a:pt x="2703" y="4509"/>
                </a:lnTo>
                <a:lnTo>
                  <a:pt x="2700" y="4511"/>
                </a:lnTo>
                <a:lnTo>
                  <a:pt x="2694" y="4511"/>
                </a:lnTo>
                <a:lnTo>
                  <a:pt x="2689" y="4511"/>
                </a:lnTo>
                <a:lnTo>
                  <a:pt x="2689" y="4517"/>
                </a:lnTo>
                <a:lnTo>
                  <a:pt x="2673" y="4505"/>
                </a:lnTo>
                <a:lnTo>
                  <a:pt x="2658" y="4490"/>
                </a:lnTo>
                <a:lnTo>
                  <a:pt x="2647" y="4481"/>
                </a:lnTo>
                <a:lnTo>
                  <a:pt x="2643" y="4486"/>
                </a:lnTo>
                <a:lnTo>
                  <a:pt x="2649" y="4499"/>
                </a:lnTo>
                <a:lnTo>
                  <a:pt x="2658" y="4509"/>
                </a:lnTo>
                <a:lnTo>
                  <a:pt x="2667" y="4519"/>
                </a:lnTo>
                <a:lnTo>
                  <a:pt x="2671" y="4531"/>
                </a:lnTo>
                <a:lnTo>
                  <a:pt x="2660" y="4522"/>
                </a:lnTo>
                <a:lnTo>
                  <a:pt x="2654" y="4511"/>
                </a:lnTo>
                <a:lnTo>
                  <a:pt x="2647" y="4500"/>
                </a:lnTo>
                <a:lnTo>
                  <a:pt x="2636" y="4490"/>
                </a:lnTo>
                <a:lnTo>
                  <a:pt x="2622" y="4491"/>
                </a:lnTo>
                <a:lnTo>
                  <a:pt x="2611" y="4496"/>
                </a:lnTo>
                <a:lnTo>
                  <a:pt x="2604" y="4507"/>
                </a:lnTo>
                <a:lnTo>
                  <a:pt x="2605" y="4526"/>
                </a:lnTo>
                <a:lnTo>
                  <a:pt x="2593" y="4513"/>
                </a:lnTo>
                <a:lnTo>
                  <a:pt x="2588" y="4516"/>
                </a:lnTo>
                <a:lnTo>
                  <a:pt x="2586" y="4525"/>
                </a:lnTo>
                <a:lnTo>
                  <a:pt x="2584" y="4529"/>
                </a:lnTo>
                <a:lnTo>
                  <a:pt x="2573" y="4521"/>
                </a:lnTo>
                <a:lnTo>
                  <a:pt x="2560" y="4510"/>
                </a:lnTo>
                <a:lnTo>
                  <a:pt x="2550" y="4502"/>
                </a:lnTo>
                <a:lnTo>
                  <a:pt x="2545" y="4503"/>
                </a:lnTo>
                <a:lnTo>
                  <a:pt x="2550" y="4514"/>
                </a:lnTo>
                <a:lnTo>
                  <a:pt x="2555" y="4527"/>
                </a:lnTo>
                <a:lnTo>
                  <a:pt x="2560" y="4540"/>
                </a:lnTo>
                <a:lnTo>
                  <a:pt x="2565" y="4552"/>
                </a:lnTo>
                <a:close/>
                <a:moveTo>
                  <a:pt x="2531" y="4552"/>
                </a:moveTo>
                <a:lnTo>
                  <a:pt x="2521" y="4552"/>
                </a:lnTo>
                <a:lnTo>
                  <a:pt x="2523" y="4550"/>
                </a:lnTo>
                <a:lnTo>
                  <a:pt x="2525" y="4549"/>
                </a:lnTo>
                <a:lnTo>
                  <a:pt x="2527" y="4549"/>
                </a:lnTo>
                <a:lnTo>
                  <a:pt x="2531" y="4552"/>
                </a:lnTo>
                <a:close/>
                <a:moveTo>
                  <a:pt x="1423" y="0"/>
                </a:moveTo>
                <a:lnTo>
                  <a:pt x="1435" y="0"/>
                </a:lnTo>
                <a:lnTo>
                  <a:pt x="1437" y="7"/>
                </a:lnTo>
                <a:lnTo>
                  <a:pt x="1438" y="11"/>
                </a:lnTo>
                <a:lnTo>
                  <a:pt x="1436" y="12"/>
                </a:lnTo>
                <a:lnTo>
                  <a:pt x="1428" y="6"/>
                </a:lnTo>
                <a:lnTo>
                  <a:pt x="1425" y="2"/>
                </a:lnTo>
                <a:lnTo>
                  <a:pt x="1423" y="0"/>
                </a:lnTo>
                <a:close/>
                <a:moveTo>
                  <a:pt x="1441" y="0"/>
                </a:moveTo>
                <a:lnTo>
                  <a:pt x="1496" y="0"/>
                </a:lnTo>
                <a:lnTo>
                  <a:pt x="1498" y="11"/>
                </a:lnTo>
                <a:lnTo>
                  <a:pt x="1502" y="23"/>
                </a:lnTo>
                <a:lnTo>
                  <a:pt x="1478" y="7"/>
                </a:lnTo>
                <a:lnTo>
                  <a:pt x="1463" y="12"/>
                </a:lnTo>
                <a:lnTo>
                  <a:pt x="1453" y="17"/>
                </a:lnTo>
                <a:lnTo>
                  <a:pt x="1441" y="0"/>
                </a:lnTo>
                <a:close/>
                <a:moveTo>
                  <a:pt x="1524" y="0"/>
                </a:moveTo>
                <a:lnTo>
                  <a:pt x="1536" y="0"/>
                </a:lnTo>
                <a:lnTo>
                  <a:pt x="1538" y="7"/>
                </a:lnTo>
                <a:lnTo>
                  <a:pt x="1535" y="9"/>
                </a:lnTo>
                <a:lnTo>
                  <a:pt x="1530" y="6"/>
                </a:lnTo>
                <a:lnTo>
                  <a:pt x="1524" y="0"/>
                </a:lnTo>
                <a:close/>
                <a:moveTo>
                  <a:pt x="3408" y="2409"/>
                </a:moveTo>
                <a:lnTo>
                  <a:pt x="3413" y="2416"/>
                </a:lnTo>
                <a:lnTo>
                  <a:pt x="3417" y="2418"/>
                </a:lnTo>
                <a:lnTo>
                  <a:pt x="3421" y="2418"/>
                </a:lnTo>
                <a:lnTo>
                  <a:pt x="3426" y="2420"/>
                </a:lnTo>
                <a:lnTo>
                  <a:pt x="3411" y="2388"/>
                </a:lnTo>
                <a:lnTo>
                  <a:pt x="3408" y="2392"/>
                </a:lnTo>
                <a:lnTo>
                  <a:pt x="3412" y="2402"/>
                </a:lnTo>
                <a:lnTo>
                  <a:pt x="3415" y="2410"/>
                </a:lnTo>
                <a:lnTo>
                  <a:pt x="3408" y="2409"/>
                </a:lnTo>
                <a:close/>
                <a:moveTo>
                  <a:pt x="3445" y="2312"/>
                </a:moveTo>
                <a:lnTo>
                  <a:pt x="3441" y="2312"/>
                </a:lnTo>
                <a:lnTo>
                  <a:pt x="3438" y="2315"/>
                </a:lnTo>
                <a:lnTo>
                  <a:pt x="3437" y="2319"/>
                </a:lnTo>
                <a:lnTo>
                  <a:pt x="3434" y="2324"/>
                </a:lnTo>
                <a:lnTo>
                  <a:pt x="3450" y="2337"/>
                </a:lnTo>
                <a:lnTo>
                  <a:pt x="3444" y="2325"/>
                </a:lnTo>
                <a:lnTo>
                  <a:pt x="3446" y="2322"/>
                </a:lnTo>
                <a:lnTo>
                  <a:pt x="3448" y="2320"/>
                </a:lnTo>
                <a:lnTo>
                  <a:pt x="3445" y="2312"/>
                </a:lnTo>
                <a:close/>
                <a:moveTo>
                  <a:pt x="3728" y="2331"/>
                </a:moveTo>
                <a:lnTo>
                  <a:pt x="3720" y="2318"/>
                </a:lnTo>
                <a:lnTo>
                  <a:pt x="3717" y="2311"/>
                </a:lnTo>
                <a:lnTo>
                  <a:pt x="3718" y="2310"/>
                </a:lnTo>
                <a:lnTo>
                  <a:pt x="3725" y="2313"/>
                </a:lnTo>
                <a:lnTo>
                  <a:pt x="3714" y="2303"/>
                </a:lnTo>
                <a:lnTo>
                  <a:pt x="3708" y="2304"/>
                </a:lnTo>
                <a:lnTo>
                  <a:pt x="3705" y="2310"/>
                </a:lnTo>
                <a:lnTo>
                  <a:pt x="3700" y="2312"/>
                </a:lnTo>
                <a:lnTo>
                  <a:pt x="3707" y="2320"/>
                </a:lnTo>
                <a:lnTo>
                  <a:pt x="3713" y="2322"/>
                </a:lnTo>
                <a:lnTo>
                  <a:pt x="3718" y="2324"/>
                </a:lnTo>
                <a:lnTo>
                  <a:pt x="3728" y="2331"/>
                </a:lnTo>
                <a:close/>
                <a:moveTo>
                  <a:pt x="3772" y="2250"/>
                </a:moveTo>
                <a:lnTo>
                  <a:pt x="3765" y="2248"/>
                </a:lnTo>
                <a:lnTo>
                  <a:pt x="3759" y="2247"/>
                </a:lnTo>
                <a:lnTo>
                  <a:pt x="3752" y="2248"/>
                </a:lnTo>
                <a:lnTo>
                  <a:pt x="3748" y="2249"/>
                </a:lnTo>
                <a:lnTo>
                  <a:pt x="3759" y="2258"/>
                </a:lnTo>
                <a:lnTo>
                  <a:pt x="3766" y="2260"/>
                </a:lnTo>
                <a:lnTo>
                  <a:pt x="3771" y="2255"/>
                </a:lnTo>
                <a:lnTo>
                  <a:pt x="3772" y="2250"/>
                </a:lnTo>
                <a:close/>
                <a:moveTo>
                  <a:pt x="3920" y="2249"/>
                </a:moveTo>
                <a:lnTo>
                  <a:pt x="3889" y="2225"/>
                </a:lnTo>
                <a:lnTo>
                  <a:pt x="3868" y="2221"/>
                </a:lnTo>
                <a:lnTo>
                  <a:pt x="3858" y="2230"/>
                </a:lnTo>
                <a:lnTo>
                  <a:pt x="3860" y="2246"/>
                </a:lnTo>
                <a:lnTo>
                  <a:pt x="3869" y="2240"/>
                </a:lnTo>
                <a:lnTo>
                  <a:pt x="3878" y="2232"/>
                </a:lnTo>
                <a:lnTo>
                  <a:pt x="3893" y="2232"/>
                </a:lnTo>
                <a:lnTo>
                  <a:pt x="3920" y="2249"/>
                </a:lnTo>
                <a:close/>
                <a:moveTo>
                  <a:pt x="3835" y="2192"/>
                </a:moveTo>
                <a:lnTo>
                  <a:pt x="3830" y="2186"/>
                </a:lnTo>
                <a:lnTo>
                  <a:pt x="3824" y="2181"/>
                </a:lnTo>
                <a:lnTo>
                  <a:pt x="3818" y="2176"/>
                </a:lnTo>
                <a:lnTo>
                  <a:pt x="3811" y="2171"/>
                </a:lnTo>
                <a:lnTo>
                  <a:pt x="3812" y="2167"/>
                </a:lnTo>
                <a:lnTo>
                  <a:pt x="3816" y="2166"/>
                </a:lnTo>
                <a:lnTo>
                  <a:pt x="3817" y="2163"/>
                </a:lnTo>
                <a:lnTo>
                  <a:pt x="3811" y="2151"/>
                </a:lnTo>
                <a:lnTo>
                  <a:pt x="3807" y="2155"/>
                </a:lnTo>
                <a:lnTo>
                  <a:pt x="3806" y="2163"/>
                </a:lnTo>
                <a:lnTo>
                  <a:pt x="3801" y="2167"/>
                </a:lnTo>
                <a:lnTo>
                  <a:pt x="3789" y="2162"/>
                </a:lnTo>
                <a:lnTo>
                  <a:pt x="3804" y="2185"/>
                </a:lnTo>
                <a:lnTo>
                  <a:pt x="3791" y="2186"/>
                </a:lnTo>
                <a:lnTo>
                  <a:pt x="3774" y="2182"/>
                </a:lnTo>
                <a:lnTo>
                  <a:pt x="3770" y="2192"/>
                </a:lnTo>
                <a:lnTo>
                  <a:pt x="3781" y="2202"/>
                </a:lnTo>
                <a:lnTo>
                  <a:pt x="3791" y="2213"/>
                </a:lnTo>
                <a:lnTo>
                  <a:pt x="3791" y="2206"/>
                </a:lnTo>
                <a:lnTo>
                  <a:pt x="3790" y="2198"/>
                </a:lnTo>
                <a:lnTo>
                  <a:pt x="3796" y="2197"/>
                </a:lnTo>
                <a:lnTo>
                  <a:pt x="3814" y="2209"/>
                </a:lnTo>
                <a:lnTo>
                  <a:pt x="3813" y="2198"/>
                </a:lnTo>
                <a:lnTo>
                  <a:pt x="3819" y="2194"/>
                </a:lnTo>
                <a:lnTo>
                  <a:pt x="3827" y="2193"/>
                </a:lnTo>
                <a:lnTo>
                  <a:pt x="3835" y="2192"/>
                </a:lnTo>
                <a:close/>
                <a:moveTo>
                  <a:pt x="3858" y="2174"/>
                </a:moveTo>
                <a:lnTo>
                  <a:pt x="3871" y="2183"/>
                </a:lnTo>
                <a:lnTo>
                  <a:pt x="3879" y="2185"/>
                </a:lnTo>
                <a:lnTo>
                  <a:pt x="3882" y="2183"/>
                </a:lnTo>
                <a:lnTo>
                  <a:pt x="3882" y="2175"/>
                </a:lnTo>
                <a:lnTo>
                  <a:pt x="3865" y="2164"/>
                </a:lnTo>
                <a:lnTo>
                  <a:pt x="3854" y="2159"/>
                </a:lnTo>
                <a:lnTo>
                  <a:pt x="3844" y="2156"/>
                </a:lnTo>
                <a:lnTo>
                  <a:pt x="3830" y="2149"/>
                </a:lnTo>
                <a:lnTo>
                  <a:pt x="3841" y="2166"/>
                </a:lnTo>
                <a:lnTo>
                  <a:pt x="3841" y="2173"/>
                </a:lnTo>
                <a:lnTo>
                  <a:pt x="3836" y="2177"/>
                </a:lnTo>
                <a:lnTo>
                  <a:pt x="3835" y="2186"/>
                </a:lnTo>
                <a:lnTo>
                  <a:pt x="3842" y="2187"/>
                </a:lnTo>
                <a:lnTo>
                  <a:pt x="3855" y="2189"/>
                </a:lnTo>
                <a:lnTo>
                  <a:pt x="3863" y="2187"/>
                </a:lnTo>
                <a:lnTo>
                  <a:pt x="3858" y="2174"/>
                </a:lnTo>
                <a:close/>
                <a:moveTo>
                  <a:pt x="2927" y="1325"/>
                </a:moveTo>
                <a:lnTo>
                  <a:pt x="2939" y="1334"/>
                </a:lnTo>
                <a:lnTo>
                  <a:pt x="2943" y="1334"/>
                </a:lnTo>
                <a:lnTo>
                  <a:pt x="2945" y="1330"/>
                </a:lnTo>
                <a:lnTo>
                  <a:pt x="2948" y="1328"/>
                </a:lnTo>
                <a:lnTo>
                  <a:pt x="2939" y="1319"/>
                </a:lnTo>
                <a:lnTo>
                  <a:pt x="2932" y="1309"/>
                </a:lnTo>
                <a:lnTo>
                  <a:pt x="2929" y="1308"/>
                </a:lnTo>
                <a:lnTo>
                  <a:pt x="2930" y="1309"/>
                </a:lnTo>
                <a:lnTo>
                  <a:pt x="2932" y="1312"/>
                </a:lnTo>
                <a:lnTo>
                  <a:pt x="2934" y="1315"/>
                </a:lnTo>
                <a:lnTo>
                  <a:pt x="2934" y="1320"/>
                </a:lnTo>
                <a:lnTo>
                  <a:pt x="2926" y="1315"/>
                </a:lnTo>
                <a:lnTo>
                  <a:pt x="2920" y="1314"/>
                </a:lnTo>
                <a:lnTo>
                  <a:pt x="2927" y="1325"/>
                </a:lnTo>
                <a:close/>
                <a:moveTo>
                  <a:pt x="3589" y="1800"/>
                </a:moveTo>
                <a:lnTo>
                  <a:pt x="3591" y="1800"/>
                </a:lnTo>
                <a:lnTo>
                  <a:pt x="3588" y="1797"/>
                </a:lnTo>
                <a:lnTo>
                  <a:pt x="3584" y="1794"/>
                </a:lnTo>
                <a:lnTo>
                  <a:pt x="3584" y="1796"/>
                </a:lnTo>
                <a:lnTo>
                  <a:pt x="3578" y="1790"/>
                </a:lnTo>
                <a:lnTo>
                  <a:pt x="3572" y="1782"/>
                </a:lnTo>
                <a:lnTo>
                  <a:pt x="3566" y="1775"/>
                </a:lnTo>
                <a:lnTo>
                  <a:pt x="3562" y="1767"/>
                </a:lnTo>
                <a:lnTo>
                  <a:pt x="3560" y="1771"/>
                </a:lnTo>
                <a:lnTo>
                  <a:pt x="3567" y="1783"/>
                </a:lnTo>
                <a:lnTo>
                  <a:pt x="3578" y="1797"/>
                </a:lnTo>
                <a:lnTo>
                  <a:pt x="3589" y="1807"/>
                </a:lnTo>
                <a:lnTo>
                  <a:pt x="3587" y="1803"/>
                </a:lnTo>
                <a:lnTo>
                  <a:pt x="3586" y="1800"/>
                </a:lnTo>
                <a:lnTo>
                  <a:pt x="3587" y="1800"/>
                </a:lnTo>
                <a:lnTo>
                  <a:pt x="3589" y="1800"/>
                </a:lnTo>
                <a:close/>
                <a:moveTo>
                  <a:pt x="3953" y="2053"/>
                </a:moveTo>
                <a:lnTo>
                  <a:pt x="3958" y="2059"/>
                </a:lnTo>
                <a:lnTo>
                  <a:pt x="3961" y="2061"/>
                </a:lnTo>
                <a:lnTo>
                  <a:pt x="3966" y="2062"/>
                </a:lnTo>
                <a:lnTo>
                  <a:pt x="3974" y="2069"/>
                </a:lnTo>
                <a:lnTo>
                  <a:pt x="3968" y="2061"/>
                </a:lnTo>
                <a:lnTo>
                  <a:pt x="3967" y="2057"/>
                </a:lnTo>
                <a:lnTo>
                  <a:pt x="3967" y="2055"/>
                </a:lnTo>
                <a:lnTo>
                  <a:pt x="3964" y="2048"/>
                </a:lnTo>
                <a:lnTo>
                  <a:pt x="3955" y="2041"/>
                </a:lnTo>
                <a:lnTo>
                  <a:pt x="3948" y="2033"/>
                </a:lnTo>
                <a:lnTo>
                  <a:pt x="3941" y="2025"/>
                </a:lnTo>
                <a:lnTo>
                  <a:pt x="3931" y="2018"/>
                </a:lnTo>
                <a:lnTo>
                  <a:pt x="3939" y="2034"/>
                </a:lnTo>
                <a:lnTo>
                  <a:pt x="3949" y="2042"/>
                </a:lnTo>
                <a:lnTo>
                  <a:pt x="3956" y="2048"/>
                </a:lnTo>
                <a:lnTo>
                  <a:pt x="3959" y="2053"/>
                </a:lnTo>
                <a:lnTo>
                  <a:pt x="3953" y="2053"/>
                </a:lnTo>
                <a:close/>
                <a:moveTo>
                  <a:pt x="3865" y="1840"/>
                </a:moveTo>
                <a:lnTo>
                  <a:pt x="3860" y="1831"/>
                </a:lnTo>
                <a:lnTo>
                  <a:pt x="3853" y="1822"/>
                </a:lnTo>
                <a:lnTo>
                  <a:pt x="3845" y="1814"/>
                </a:lnTo>
                <a:lnTo>
                  <a:pt x="3840" y="1806"/>
                </a:lnTo>
                <a:lnTo>
                  <a:pt x="3840" y="1810"/>
                </a:lnTo>
                <a:lnTo>
                  <a:pt x="3843" y="1817"/>
                </a:lnTo>
                <a:lnTo>
                  <a:pt x="3848" y="1827"/>
                </a:lnTo>
                <a:lnTo>
                  <a:pt x="3855" y="1839"/>
                </a:lnTo>
                <a:lnTo>
                  <a:pt x="3860" y="1839"/>
                </a:lnTo>
                <a:lnTo>
                  <a:pt x="3865" y="1840"/>
                </a:lnTo>
                <a:close/>
                <a:moveTo>
                  <a:pt x="3944" y="1826"/>
                </a:moveTo>
                <a:lnTo>
                  <a:pt x="3939" y="1817"/>
                </a:lnTo>
                <a:lnTo>
                  <a:pt x="3934" y="1813"/>
                </a:lnTo>
                <a:lnTo>
                  <a:pt x="3932" y="1814"/>
                </a:lnTo>
                <a:lnTo>
                  <a:pt x="3932" y="1818"/>
                </a:lnTo>
                <a:lnTo>
                  <a:pt x="3926" y="1813"/>
                </a:lnTo>
                <a:lnTo>
                  <a:pt x="3920" y="1808"/>
                </a:lnTo>
                <a:lnTo>
                  <a:pt x="3915" y="1802"/>
                </a:lnTo>
                <a:lnTo>
                  <a:pt x="3911" y="1796"/>
                </a:lnTo>
                <a:lnTo>
                  <a:pt x="3906" y="1796"/>
                </a:lnTo>
                <a:lnTo>
                  <a:pt x="3900" y="1795"/>
                </a:lnTo>
                <a:lnTo>
                  <a:pt x="3910" y="1803"/>
                </a:lnTo>
                <a:lnTo>
                  <a:pt x="3919" y="1813"/>
                </a:lnTo>
                <a:lnTo>
                  <a:pt x="3921" y="1817"/>
                </a:lnTo>
                <a:lnTo>
                  <a:pt x="3908" y="1811"/>
                </a:lnTo>
                <a:lnTo>
                  <a:pt x="3913" y="1816"/>
                </a:lnTo>
                <a:lnTo>
                  <a:pt x="3919" y="1821"/>
                </a:lnTo>
                <a:lnTo>
                  <a:pt x="3926" y="1827"/>
                </a:lnTo>
                <a:lnTo>
                  <a:pt x="3932" y="1832"/>
                </a:lnTo>
                <a:lnTo>
                  <a:pt x="3930" y="1823"/>
                </a:lnTo>
                <a:lnTo>
                  <a:pt x="3930" y="1820"/>
                </a:lnTo>
                <a:lnTo>
                  <a:pt x="3935" y="1821"/>
                </a:lnTo>
                <a:lnTo>
                  <a:pt x="3944" y="1826"/>
                </a:lnTo>
                <a:close/>
                <a:moveTo>
                  <a:pt x="3865" y="1760"/>
                </a:moveTo>
                <a:lnTo>
                  <a:pt x="3853" y="1753"/>
                </a:lnTo>
                <a:lnTo>
                  <a:pt x="3843" y="1752"/>
                </a:lnTo>
                <a:lnTo>
                  <a:pt x="3835" y="1754"/>
                </a:lnTo>
                <a:lnTo>
                  <a:pt x="3826" y="1753"/>
                </a:lnTo>
                <a:lnTo>
                  <a:pt x="3834" y="1762"/>
                </a:lnTo>
                <a:lnTo>
                  <a:pt x="3840" y="1764"/>
                </a:lnTo>
                <a:lnTo>
                  <a:pt x="3847" y="1767"/>
                </a:lnTo>
                <a:lnTo>
                  <a:pt x="3857" y="1777"/>
                </a:lnTo>
                <a:lnTo>
                  <a:pt x="3854" y="1770"/>
                </a:lnTo>
                <a:lnTo>
                  <a:pt x="3853" y="1762"/>
                </a:lnTo>
                <a:lnTo>
                  <a:pt x="3855" y="1758"/>
                </a:lnTo>
                <a:lnTo>
                  <a:pt x="3865" y="1760"/>
                </a:lnTo>
                <a:close/>
                <a:moveTo>
                  <a:pt x="3987" y="1823"/>
                </a:moveTo>
                <a:lnTo>
                  <a:pt x="3977" y="1815"/>
                </a:lnTo>
                <a:lnTo>
                  <a:pt x="3969" y="1813"/>
                </a:lnTo>
                <a:lnTo>
                  <a:pt x="3962" y="1814"/>
                </a:lnTo>
                <a:lnTo>
                  <a:pt x="3955" y="1813"/>
                </a:lnTo>
                <a:lnTo>
                  <a:pt x="3936" y="1796"/>
                </a:lnTo>
                <a:lnTo>
                  <a:pt x="3919" y="1781"/>
                </a:lnTo>
                <a:lnTo>
                  <a:pt x="3903" y="1772"/>
                </a:lnTo>
                <a:lnTo>
                  <a:pt x="3891" y="1766"/>
                </a:lnTo>
                <a:lnTo>
                  <a:pt x="3910" y="1786"/>
                </a:lnTo>
                <a:lnTo>
                  <a:pt x="3929" y="1803"/>
                </a:lnTo>
                <a:lnTo>
                  <a:pt x="3949" y="1821"/>
                </a:lnTo>
                <a:lnTo>
                  <a:pt x="3968" y="1840"/>
                </a:lnTo>
                <a:lnTo>
                  <a:pt x="3954" y="1820"/>
                </a:lnTo>
                <a:lnTo>
                  <a:pt x="3961" y="1822"/>
                </a:lnTo>
                <a:lnTo>
                  <a:pt x="3978" y="1833"/>
                </a:lnTo>
                <a:lnTo>
                  <a:pt x="3991" y="1835"/>
                </a:lnTo>
                <a:lnTo>
                  <a:pt x="3984" y="1828"/>
                </a:lnTo>
                <a:lnTo>
                  <a:pt x="3981" y="1822"/>
                </a:lnTo>
                <a:lnTo>
                  <a:pt x="3982" y="1821"/>
                </a:lnTo>
                <a:lnTo>
                  <a:pt x="3987" y="1823"/>
                </a:lnTo>
                <a:close/>
                <a:moveTo>
                  <a:pt x="3301" y="1245"/>
                </a:moveTo>
                <a:lnTo>
                  <a:pt x="3293" y="1236"/>
                </a:lnTo>
                <a:lnTo>
                  <a:pt x="3288" y="1235"/>
                </a:lnTo>
                <a:lnTo>
                  <a:pt x="3285" y="1237"/>
                </a:lnTo>
                <a:lnTo>
                  <a:pt x="3281" y="1235"/>
                </a:lnTo>
                <a:lnTo>
                  <a:pt x="3285" y="1242"/>
                </a:lnTo>
                <a:lnTo>
                  <a:pt x="3291" y="1247"/>
                </a:lnTo>
                <a:lnTo>
                  <a:pt x="3293" y="1251"/>
                </a:lnTo>
                <a:lnTo>
                  <a:pt x="3290" y="1251"/>
                </a:lnTo>
                <a:lnTo>
                  <a:pt x="3294" y="1255"/>
                </a:lnTo>
                <a:lnTo>
                  <a:pt x="3298" y="1259"/>
                </a:lnTo>
                <a:lnTo>
                  <a:pt x="3309" y="1267"/>
                </a:lnTo>
                <a:lnTo>
                  <a:pt x="3302" y="1259"/>
                </a:lnTo>
                <a:lnTo>
                  <a:pt x="3296" y="1249"/>
                </a:lnTo>
                <a:lnTo>
                  <a:pt x="3295" y="1245"/>
                </a:lnTo>
                <a:lnTo>
                  <a:pt x="3301" y="1252"/>
                </a:lnTo>
                <a:lnTo>
                  <a:pt x="3303" y="1252"/>
                </a:lnTo>
                <a:lnTo>
                  <a:pt x="3300" y="1248"/>
                </a:lnTo>
                <a:lnTo>
                  <a:pt x="3298" y="1244"/>
                </a:lnTo>
                <a:lnTo>
                  <a:pt x="3301" y="1245"/>
                </a:lnTo>
                <a:close/>
                <a:moveTo>
                  <a:pt x="4173" y="1789"/>
                </a:moveTo>
                <a:lnTo>
                  <a:pt x="4161" y="1780"/>
                </a:lnTo>
                <a:lnTo>
                  <a:pt x="4147" y="1771"/>
                </a:lnTo>
                <a:lnTo>
                  <a:pt x="4139" y="1767"/>
                </a:lnTo>
                <a:lnTo>
                  <a:pt x="4141" y="1778"/>
                </a:lnTo>
                <a:lnTo>
                  <a:pt x="4159" y="1794"/>
                </a:lnTo>
                <a:lnTo>
                  <a:pt x="4167" y="1796"/>
                </a:lnTo>
                <a:lnTo>
                  <a:pt x="4176" y="1799"/>
                </a:lnTo>
                <a:lnTo>
                  <a:pt x="4195" y="1816"/>
                </a:lnTo>
                <a:lnTo>
                  <a:pt x="4185" y="1803"/>
                </a:lnTo>
                <a:lnTo>
                  <a:pt x="4173" y="1789"/>
                </a:lnTo>
                <a:close/>
                <a:moveTo>
                  <a:pt x="4305" y="1819"/>
                </a:moveTo>
                <a:lnTo>
                  <a:pt x="4294" y="1810"/>
                </a:lnTo>
                <a:lnTo>
                  <a:pt x="4280" y="1806"/>
                </a:lnTo>
                <a:lnTo>
                  <a:pt x="4269" y="1809"/>
                </a:lnTo>
                <a:lnTo>
                  <a:pt x="4272" y="1823"/>
                </a:lnTo>
                <a:lnTo>
                  <a:pt x="4275" y="1822"/>
                </a:lnTo>
                <a:lnTo>
                  <a:pt x="4276" y="1818"/>
                </a:lnTo>
                <a:lnTo>
                  <a:pt x="4280" y="1818"/>
                </a:lnTo>
                <a:lnTo>
                  <a:pt x="4289" y="1829"/>
                </a:lnTo>
                <a:lnTo>
                  <a:pt x="4294" y="1828"/>
                </a:lnTo>
                <a:lnTo>
                  <a:pt x="4293" y="1819"/>
                </a:lnTo>
                <a:lnTo>
                  <a:pt x="4294" y="1813"/>
                </a:lnTo>
                <a:lnTo>
                  <a:pt x="4305" y="1819"/>
                </a:lnTo>
                <a:close/>
                <a:moveTo>
                  <a:pt x="4559" y="1854"/>
                </a:moveTo>
                <a:lnTo>
                  <a:pt x="4553" y="1851"/>
                </a:lnTo>
                <a:lnTo>
                  <a:pt x="4547" y="1847"/>
                </a:lnTo>
                <a:lnTo>
                  <a:pt x="4542" y="1843"/>
                </a:lnTo>
                <a:lnTo>
                  <a:pt x="4539" y="1838"/>
                </a:lnTo>
                <a:lnTo>
                  <a:pt x="4536" y="1839"/>
                </a:lnTo>
                <a:lnTo>
                  <a:pt x="4537" y="1843"/>
                </a:lnTo>
                <a:lnTo>
                  <a:pt x="4540" y="1850"/>
                </a:lnTo>
                <a:lnTo>
                  <a:pt x="4543" y="1856"/>
                </a:lnTo>
                <a:lnTo>
                  <a:pt x="4556" y="1858"/>
                </a:lnTo>
                <a:lnTo>
                  <a:pt x="4565" y="1857"/>
                </a:lnTo>
                <a:lnTo>
                  <a:pt x="4562" y="1854"/>
                </a:lnTo>
                <a:lnTo>
                  <a:pt x="4560" y="1852"/>
                </a:lnTo>
                <a:lnTo>
                  <a:pt x="4559" y="1852"/>
                </a:lnTo>
                <a:lnTo>
                  <a:pt x="4559" y="1854"/>
                </a:lnTo>
                <a:close/>
                <a:moveTo>
                  <a:pt x="2650" y="351"/>
                </a:moveTo>
                <a:lnTo>
                  <a:pt x="2631" y="336"/>
                </a:lnTo>
                <a:lnTo>
                  <a:pt x="2622" y="334"/>
                </a:lnTo>
                <a:lnTo>
                  <a:pt x="2613" y="333"/>
                </a:lnTo>
                <a:lnTo>
                  <a:pt x="2595" y="320"/>
                </a:lnTo>
                <a:lnTo>
                  <a:pt x="2601" y="332"/>
                </a:lnTo>
                <a:lnTo>
                  <a:pt x="2599" y="335"/>
                </a:lnTo>
                <a:lnTo>
                  <a:pt x="2591" y="331"/>
                </a:lnTo>
                <a:lnTo>
                  <a:pt x="2579" y="321"/>
                </a:lnTo>
                <a:lnTo>
                  <a:pt x="2579" y="319"/>
                </a:lnTo>
                <a:lnTo>
                  <a:pt x="2578" y="315"/>
                </a:lnTo>
                <a:lnTo>
                  <a:pt x="2564" y="304"/>
                </a:lnTo>
                <a:lnTo>
                  <a:pt x="2555" y="301"/>
                </a:lnTo>
                <a:lnTo>
                  <a:pt x="2551" y="305"/>
                </a:lnTo>
                <a:lnTo>
                  <a:pt x="2551" y="314"/>
                </a:lnTo>
                <a:lnTo>
                  <a:pt x="2554" y="313"/>
                </a:lnTo>
                <a:lnTo>
                  <a:pt x="2560" y="315"/>
                </a:lnTo>
                <a:lnTo>
                  <a:pt x="2567" y="319"/>
                </a:lnTo>
                <a:lnTo>
                  <a:pt x="2574" y="322"/>
                </a:lnTo>
                <a:lnTo>
                  <a:pt x="2576" y="329"/>
                </a:lnTo>
                <a:lnTo>
                  <a:pt x="2579" y="337"/>
                </a:lnTo>
                <a:lnTo>
                  <a:pt x="2584" y="346"/>
                </a:lnTo>
                <a:lnTo>
                  <a:pt x="2588" y="356"/>
                </a:lnTo>
                <a:lnTo>
                  <a:pt x="2597" y="358"/>
                </a:lnTo>
                <a:lnTo>
                  <a:pt x="2604" y="361"/>
                </a:lnTo>
                <a:lnTo>
                  <a:pt x="2596" y="349"/>
                </a:lnTo>
                <a:lnTo>
                  <a:pt x="2584" y="338"/>
                </a:lnTo>
                <a:lnTo>
                  <a:pt x="2585" y="336"/>
                </a:lnTo>
                <a:lnTo>
                  <a:pt x="2584" y="332"/>
                </a:lnTo>
                <a:lnTo>
                  <a:pt x="2591" y="338"/>
                </a:lnTo>
                <a:lnTo>
                  <a:pt x="2597" y="345"/>
                </a:lnTo>
                <a:lnTo>
                  <a:pt x="2603" y="352"/>
                </a:lnTo>
                <a:lnTo>
                  <a:pt x="2612" y="357"/>
                </a:lnTo>
                <a:lnTo>
                  <a:pt x="2612" y="354"/>
                </a:lnTo>
                <a:lnTo>
                  <a:pt x="2611" y="350"/>
                </a:lnTo>
                <a:lnTo>
                  <a:pt x="2607" y="345"/>
                </a:lnTo>
                <a:lnTo>
                  <a:pt x="2601" y="337"/>
                </a:lnTo>
                <a:lnTo>
                  <a:pt x="2612" y="347"/>
                </a:lnTo>
                <a:lnTo>
                  <a:pt x="2624" y="357"/>
                </a:lnTo>
                <a:lnTo>
                  <a:pt x="2624" y="349"/>
                </a:lnTo>
                <a:lnTo>
                  <a:pt x="2629" y="345"/>
                </a:lnTo>
                <a:lnTo>
                  <a:pt x="2638" y="347"/>
                </a:lnTo>
                <a:lnTo>
                  <a:pt x="2650" y="351"/>
                </a:lnTo>
                <a:close/>
                <a:moveTo>
                  <a:pt x="2580" y="301"/>
                </a:moveTo>
                <a:lnTo>
                  <a:pt x="2587" y="311"/>
                </a:lnTo>
                <a:lnTo>
                  <a:pt x="2593" y="314"/>
                </a:lnTo>
                <a:lnTo>
                  <a:pt x="2597" y="317"/>
                </a:lnTo>
                <a:lnTo>
                  <a:pt x="2602" y="323"/>
                </a:lnTo>
                <a:lnTo>
                  <a:pt x="2604" y="318"/>
                </a:lnTo>
                <a:lnTo>
                  <a:pt x="2606" y="314"/>
                </a:lnTo>
                <a:lnTo>
                  <a:pt x="2607" y="309"/>
                </a:lnTo>
                <a:lnTo>
                  <a:pt x="2606" y="301"/>
                </a:lnTo>
                <a:lnTo>
                  <a:pt x="2599" y="300"/>
                </a:lnTo>
                <a:lnTo>
                  <a:pt x="2598" y="306"/>
                </a:lnTo>
                <a:lnTo>
                  <a:pt x="2595" y="310"/>
                </a:lnTo>
                <a:lnTo>
                  <a:pt x="2580" y="301"/>
                </a:lnTo>
                <a:close/>
                <a:moveTo>
                  <a:pt x="2677" y="338"/>
                </a:moveTo>
                <a:lnTo>
                  <a:pt x="2666" y="325"/>
                </a:lnTo>
                <a:lnTo>
                  <a:pt x="2657" y="313"/>
                </a:lnTo>
                <a:lnTo>
                  <a:pt x="2646" y="300"/>
                </a:lnTo>
                <a:lnTo>
                  <a:pt x="2628" y="283"/>
                </a:lnTo>
                <a:lnTo>
                  <a:pt x="2631" y="292"/>
                </a:lnTo>
                <a:lnTo>
                  <a:pt x="2632" y="297"/>
                </a:lnTo>
                <a:lnTo>
                  <a:pt x="2630" y="299"/>
                </a:lnTo>
                <a:lnTo>
                  <a:pt x="2626" y="298"/>
                </a:lnTo>
                <a:lnTo>
                  <a:pt x="2631" y="304"/>
                </a:lnTo>
                <a:lnTo>
                  <a:pt x="2636" y="306"/>
                </a:lnTo>
                <a:lnTo>
                  <a:pt x="2640" y="306"/>
                </a:lnTo>
                <a:lnTo>
                  <a:pt x="2645" y="308"/>
                </a:lnTo>
                <a:lnTo>
                  <a:pt x="2653" y="317"/>
                </a:lnTo>
                <a:lnTo>
                  <a:pt x="2654" y="322"/>
                </a:lnTo>
                <a:lnTo>
                  <a:pt x="2656" y="327"/>
                </a:lnTo>
                <a:lnTo>
                  <a:pt x="2665" y="338"/>
                </a:lnTo>
                <a:lnTo>
                  <a:pt x="2670" y="341"/>
                </a:lnTo>
                <a:lnTo>
                  <a:pt x="2669" y="336"/>
                </a:lnTo>
                <a:lnTo>
                  <a:pt x="2669" y="333"/>
                </a:lnTo>
                <a:lnTo>
                  <a:pt x="2677" y="338"/>
                </a:lnTo>
                <a:close/>
                <a:moveTo>
                  <a:pt x="3841" y="1126"/>
                </a:moveTo>
                <a:lnTo>
                  <a:pt x="3840" y="1132"/>
                </a:lnTo>
                <a:lnTo>
                  <a:pt x="3834" y="1130"/>
                </a:lnTo>
                <a:lnTo>
                  <a:pt x="3826" y="1125"/>
                </a:lnTo>
                <a:lnTo>
                  <a:pt x="3819" y="1125"/>
                </a:lnTo>
                <a:lnTo>
                  <a:pt x="3829" y="1138"/>
                </a:lnTo>
                <a:lnTo>
                  <a:pt x="3835" y="1146"/>
                </a:lnTo>
                <a:lnTo>
                  <a:pt x="3840" y="1153"/>
                </a:lnTo>
                <a:lnTo>
                  <a:pt x="3847" y="1164"/>
                </a:lnTo>
                <a:lnTo>
                  <a:pt x="3845" y="1153"/>
                </a:lnTo>
                <a:lnTo>
                  <a:pt x="3847" y="1145"/>
                </a:lnTo>
                <a:lnTo>
                  <a:pt x="3847" y="1137"/>
                </a:lnTo>
                <a:lnTo>
                  <a:pt x="3841" y="1126"/>
                </a:lnTo>
                <a:close/>
                <a:moveTo>
                  <a:pt x="4277" y="1318"/>
                </a:moveTo>
                <a:lnTo>
                  <a:pt x="4286" y="1320"/>
                </a:lnTo>
                <a:lnTo>
                  <a:pt x="4293" y="1319"/>
                </a:lnTo>
                <a:lnTo>
                  <a:pt x="4295" y="1312"/>
                </a:lnTo>
                <a:lnTo>
                  <a:pt x="4287" y="1297"/>
                </a:lnTo>
                <a:lnTo>
                  <a:pt x="4279" y="1296"/>
                </a:lnTo>
                <a:lnTo>
                  <a:pt x="4275" y="1296"/>
                </a:lnTo>
                <a:lnTo>
                  <a:pt x="4268" y="1293"/>
                </a:lnTo>
                <a:lnTo>
                  <a:pt x="4254" y="1283"/>
                </a:lnTo>
                <a:lnTo>
                  <a:pt x="4260" y="1289"/>
                </a:lnTo>
                <a:lnTo>
                  <a:pt x="4268" y="1295"/>
                </a:lnTo>
                <a:lnTo>
                  <a:pt x="4273" y="1302"/>
                </a:lnTo>
                <a:lnTo>
                  <a:pt x="4272" y="1305"/>
                </a:lnTo>
                <a:lnTo>
                  <a:pt x="4272" y="1308"/>
                </a:lnTo>
                <a:lnTo>
                  <a:pt x="4277" y="1318"/>
                </a:lnTo>
                <a:close/>
                <a:moveTo>
                  <a:pt x="2854" y="301"/>
                </a:moveTo>
                <a:lnTo>
                  <a:pt x="2845" y="289"/>
                </a:lnTo>
                <a:lnTo>
                  <a:pt x="2835" y="278"/>
                </a:lnTo>
                <a:lnTo>
                  <a:pt x="2831" y="276"/>
                </a:lnTo>
                <a:lnTo>
                  <a:pt x="2830" y="279"/>
                </a:lnTo>
                <a:lnTo>
                  <a:pt x="2831" y="283"/>
                </a:lnTo>
                <a:lnTo>
                  <a:pt x="2831" y="286"/>
                </a:lnTo>
                <a:lnTo>
                  <a:pt x="2835" y="292"/>
                </a:lnTo>
                <a:lnTo>
                  <a:pt x="2837" y="290"/>
                </a:lnTo>
                <a:lnTo>
                  <a:pt x="2842" y="292"/>
                </a:lnTo>
                <a:lnTo>
                  <a:pt x="2854" y="301"/>
                </a:lnTo>
                <a:close/>
                <a:moveTo>
                  <a:pt x="3676" y="838"/>
                </a:moveTo>
                <a:lnTo>
                  <a:pt x="3674" y="842"/>
                </a:lnTo>
                <a:lnTo>
                  <a:pt x="3670" y="844"/>
                </a:lnTo>
                <a:lnTo>
                  <a:pt x="3669" y="848"/>
                </a:lnTo>
                <a:lnTo>
                  <a:pt x="3674" y="859"/>
                </a:lnTo>
                <a:lnTo>
                  <a:pt x="3685" y="864"/>
                </a:lnTo>
                <a:lnTo>
                  <a:pt x="3684" y="858"/>
                </a:lnTo>
                <a:lnTo>
                  <a:pt x="3679" y="847"/>
                </a:lnTo>
                <a:lnTo>
                  <a:pt x="3676" y="838"/>
                </a:lnTo>
                <a:close/>
                <a:moveTo>
                  <a:pt x="4664" y="1385"/>
                </a:moveTo>
                <a:lnTo>
                  <a:pt x="4656" y="1377"/>
                </a:lnTo>
                <a:lnTo>
                  <a:pt x="4654" y="1372"/>
                </a:lnTo>
                <a:lnTo>
                  <a:pt x="4653" y="1365"/>
                </a:lnTo>
                <a:lnTo>
                  <a:pt x="4647" y="1354"/>
                </a:lnTo>
                <a:lnTo>
                  <a:pt x="4637" y="1356"/>
                </a:lnTo>
                <a:lnTo>
                  <a:pt x="4636" y="1362"/>
                </a:lnTo>
                <a:lnTo>
                  <a:pt x="4640" y="1370"/>
                </a:lnTo>
                <a:lnTo>
                  <a:pt x="4645" y="1377"/>
                </a:lnTo>
                <a:lnTo>
                  <a:pt x="4649" y="1381"/>
                </a:lnTo>
                <a:lnTo>
                  <a:pt x="4652" y="1382"/>
                </a:lnTo>
                <a:lnTo>
                  <a:pt x="4657" y="1383"/>
                </a:lnTo>
                <a:lnTo>
                  <a:pt x="4664" y="1385"/>
                </a:lnTo>
                <a:close/>
                <a:moveTo>
                  <a:pt x="2619" y="70"/>
                </a:moveTo>
                <a:lnTo>
                  <a:pt x="2606" y="63"/>
                </a:lnTo>
                <a:lnTo>
                  <a:pt x="2596" y="63"/>
                </a:lnTo>
                <a:lnTo>
                  <a:pt x="2591" y="69"/>
                </a:lnTo>
                <a:lnTo>
                  <a:pt x="2588" y="78"/>
                </a:lnTo>
                <a:lnTo>
                  <a:pt x="2604" y="74"/>
                </a:lnTo>
                <a:lnTo>
                  <a:pt x="2619" y="70"/>
                </a:lnTo>
                <a:close/>
                <a:moveTo>
                  <a:pt x="3743" y="875"/>
                </a:moveTo>
                <a:lnTo>
                  <a:pt x="3748" y="875"/>
                </a:lnTo>
                <a:lnTo>
                  <a:pt x="3741" y="861"/>
                </a:lnTo>
                <a:lnTo>
                  <a:pt x="3726" y="839"/>
                </a:lnTo>
                <a:lnTo>
                  <a:pt x="3709" y="819"/>
                </a:lnTo>
                <a:lnTo>
                  <a:pt x="3701" y="828"/>
                </a:lnTo>
                <a:lnTo>
                  <a:pt x="3694" y="836"/>
                </a:lnTo>
                <a:lnTo>
                  <a:pt x="3690" y="849"/>
                </a:lnTo>
                <a:lnTo>
                  <a:pt x="3693" y="869"/>
                </a:lnTo>
                <a:lnTo>
                  <a:pt x="3699" y="872"/>
                </a:lnTo>
                <a:lnTo>
                  <a:pt x="3703" y="873"/>
                </a:lnTo>
                <a:lnTo>
                  <a:pt x="3706" y="874"/>
                </a:lnTo>
                <a:lnTo>
                  <a:pt x="3711" y="879"/>
                </a:lnTo>
                <a:lnTo>
                  <a:pt x="3716" y="881"/>
                </a:lnTo>
                <a:lnTo>
                  <a:pt x="3714" y="876"/>
                </a:lnTo>
                <a:lnTo>
                  <a:pt x="3709" y="869"/>
                </a:lnTo>
                <a:lnTo>
                  <a:pt x="3706" y="861"/>
                </a:lnTo>
                <a:lnTo>
                  <a:pt x="3720" y="870"/>
                </a:lnTo>
                <a:lnTo>
                  <a:pt x="3728" y="869"/>
                </a:lnTo>
                <a:lnTo>
                  <a:pt x="3735" y="867"/>
                </a:lnTo>
                <a:lnTo>
                  <a:pt x="3743" y="875"/>
                </a:lnTo>
                <a:close/>
                <a:moveTo>
                  <a:pt x="2843" y="222"/>
                </a:moveTo>
                <a:lnTo>
                  <a:pt x="2835" y="209"/>
                </a:lnTo>
                <a:lnTo>
                  <a:pt x="2831" y="202"/>
                </a:lnTo>
                <a:lnTo>
                  <a:pt x="2828" y="196"/>
                </a:lnTo>
                <a:lnTo>
                  <a:pt x="2820" y="187"/>
                </a:lnTo>
                <a:lnTo>
                  <a:pt x="2811" y="182"/>
                </a:lnTo>
                <a:lnTo>
                  <a:pt x="2816" y="188"/>
                </a:lnTo>
                <a:lnTo>
                  <a:pt x="2826" y="198"/>
                </a:lnTo>
                <a:lnTo>
                  <a:pt x="2832" y="207"/>
                </a:lnTo>
                <a:lnTo>
                  <a:pt x="2833" y="210"/>
                </a:lnTo>
                <a:lnTo>
                  <a:pt x="2827" y="205"/>
                </a:lnTo>
                <a:lnTo>
                  <a:pt x="2818" y="197"/>
                </a:lnTo>
                <a:lnTo>
                  <a:pt x="2810" y="192"/>
                </a:lnTo>
                <a:lnTo>
                  <a:pt x="2818" y="208"/>
                </a:lnTo>
                <a:lnTo>
                  <a:pt x="2818" y="215"/>
                </a:lnTo>
                <a:lnTo>
                  <a:pt x="2811" y="215"/>
                </a:lnTo>
                <a:lnTo>
                  <a:pt x="2800" y="210"/>
                </a:lnTo>
                <a:lnTo>
                  <a:pt x="2811" y="225"/>
                </a:lnTo>
                <a:lnTo>
                  <a:pt x="2823" y="238"/>
                </a:lnTo>
                <a:lnTo>
                  <a:pt x="2819" y="227"/>
                </a:lnTo>
                <a:lnTo>
                  <a:pt x="2821" y="220"/>
                </a:lnTo>
                <a:lnTo>
                  <a:pt x="2830" y="218"/>
                </a:lnTo>
                <a:lnTo>
                  <a:pt x="2843" y="222"/>
                </a:lnTo>
                <a:close/>
                <a:moveTo>
                  <a:pt x="3615" y="743"/>
                </a:moveTo>
                <a:lnTo>
                  <a:pt x="3611" y="735"/>
                </a:lnTo>
                <a:lnTo>
                  <a:pt x="3606" y="728"/>
                </a:lnTo>
                <a:lnTo>
                  <a:pt x="3600" y="720"/>
                </a:lnTo>
                <a:lnTo>
                  <a:pt x="3594" y="714"/>
                </a:lnTo>
                <a:lnTo>
                  <a:pt x="3591" y="713"/>
                </a:lnTo>
                <a:lnTo>
                  <a:pt x="3592" y="717"/>
                </a:lnTo>
                <a:lnTo>
                  <a:pt x="3592" y="721"/>
                </a:lnTo>
                <a:lnTo>
                  <a:pt x="3587" y="718"/>
                </a:lnTo>
                <a:lnTo>
                  <a:pt x="3590" y="722"/>
                </a:lnTo>
                <a:lnTo>
                  <a:pt x="3592" y="724"/>
                </a:lnTo>
                <a:lnTo>
                  <a:pt x="3593" y="724"/>
                </a:lnTo>
                <a:lnTo>
                  <a:pt x="3592" y="722"/>
                </a:lnTo>
                <a:lnTo>
                  <a:pt x="3603" y="733"/>
                </a:lnTo>
                <a:lnTo>
                  <a:pt x="3615" y="743"/>
                </a:lnTo>
                <a:close/>
                <a:moveTo>
                  <a:pt x="3454" y="616"/>
                </a:moveTo>
                <a:lnTo>
                  <a:pt x="3460" y="622"/>
                </a:lnTo>
                <a:lnTo>
                  <a:pt x="3464" y="624"/>
                </a:lnTo>
                <a:lnTo>
                  <a:pt x="3468" y="624"/>
                </a:lnTo>
                <a:lnTo>
                  <a:pt x="3473" y="626"/>
                </a:lnTo>
                <a:lnTo>
                  <a:pt x="3468" y="619"/>
                </a:lnTo>
                <a:lnTo>
                  <a:pt x="3462" y="612"/>
                </a:lnTo>
                <a:lnTo>
                  <a:pt x="3455" y="606"/>
                </a:lnTo>
                <a:lnTo>
                  <a:pt x="3448" y="599"/>
                </a:lnTo>
                <a:lnTo>
                  <a:pt x="3454" y="608"/>
                </a:lnTo>
                <a:lnTo>
                  <a:pt x="3457" y="613"/>
                </a:lnTo>
                <a:lnTo>
                  <a:pt x="3457" y="616"/>
                </a:lnTo>
                <a:lnTo>
                  <a:pt x="3454" y="616"/>
                </a:lnTo>
                <a:close/>
                <a:moveTo>
                  <a:pt x="3821" y="836"/>
                </a:moveTo>
                <a:lnTo>
                  <a:pt x="3818" y="832"/>
                </a:lnTo>
                <a:lnTo>
                  <a:pt x="3812" y="831"/>
                </a:lnTo>
                <a:lnTo>
                  <a:pt x="3801" y="827"/>
                </a:lnTo>
                <a:lnTo>
                  <a:pt x="3786" y="815"/>
                </a:lnTo>
                <a:lnTo>
                  <a:pt x="3800" y="831"/>
                </a:lnTo>
                <a:lnTo>
                  <a:pt x="3816" y="846"/>
                </a:lnTo>
                <a:lnTo>
                  <a:pt x="3822" y="847"/>
                </a:lnTo>
                <a:lnTo>
                  <a:pt x="3818" y="840"/>
                </a:lnTo>
                <a:lnTo>
                  <a:pt x="3814" y="834"/>
                </a:lnTo>
                <a:lnTo>
                  <a:pt x="3821" y="836"/>
                </a:lnTo>
                <a:close/>
                <a:moveTo>
                  <a:pt x="2972" y="269"/>
                </a:moveTo>
                <a:lnTo>
                  <a:pt x="2981" y="280"/>
                </a:lnTo>
                <a:lnTo>
                  <a:pt x="2988" y="285"/>
                </a:lnTo>
                <a:lnTo>
                  <a:pt x="2994" y="289"/>
                </a:lnTo>
                <a:lnTo>
                  <a:pt x="3002" y="294"/>
                </a:lnTo>
                <a:lnTo>
                  <a:pt x="2994" y="281"/>
                </a:lnTo>
                <a:lnTo>
                  <a:pt x="2984" y="270"/>
                </a:lnTo>
                <a:lnTo>
                  <a:pt x="2982" y="270"/>
                </a:lnTo>
                <a:lnTo>
                  <a:pt x="2984" y="274"/>
                </a:lnTo>
                <a:lnTo>
                  <a:pt x="2988" y="280"/>
                </a:lnTo>
                <a:lnTo>
                  <a:pt x="2991" y="286"/>
                </a:lnTo>
                <a:lnTo>
                  <a:pt x="2982" y="277"/>
                </a:lnTo>
                <a:lnTo>
                  <a:pt x="2972" y="269"/>
                </a:lnTo>
                <a:close/>
                <a:moveTo>
                  <a:pt x="3084" y="111"/>
                </a:moveTo>
                <a:lnTo>
                  <a:pt x="3088" y="112"/>
                </a:lnTo>
                <a:lnTo>
                  <a:pt x="3091" y="112"/>
                </a:lnTo>
                <a:lnTo>
                  <a:pt x="3091" y="108"/>
                </a:lnTo>
                <a:lnTo>
                  <a:pt x="3084" y="99"/>
                </a:lnTo>
                <a:lnTo>
                  <a:pt x="3078" y="97"/>
                </a:lnTo>
                <a:lnTo>
                  <a:pt x="3079" y="101"/>
                </a:lnTo>
                <a:lnTo>
                  <a:pt x="3083" y="107"/>
                </a:lnTo>
                <a:lnTo>
                  <a:pt x="3084" y="111"/>
                </a:lnTo>
                <a:close/>
                <a:moveTo>
                  <a:pt x="3719" y="2198"/>
                </a:moveTo>
                <a:lnTo>
                  <a:pt x="3736" y="2202"/>
                </a:lnTo>
                <a:lnTo>
                  <a:pt x="3748" y="2200"/>
                </a:lnTo>
                <a:lnTo>
                  <a:pt x="3758" y="2195"/>
                </a:lnTo>
                <a:lnTo>
                  <a:pt x="3765" y="2188"/>
                </a:lnTo>
                <a:lnTo>
                  <a:pt x="3761" y="2183"/>
                </a:lnTo>
                <a:lnTo>
                  <a:pt x="3757" y="2179"/>
                </a:lnTo>
                <a:lnTo>
                  <a:pt x="3751" y="2174"/>
                </a:lnTo>
                <a:lnTo>
                  <a:pt x="3745" y="2170"/>
                </a:lnTo>
                <a:lnTo>
                  <a:pt x="3746" y="2167"/>
                </a:lnTo>
                <a:lnTo>
                  <a:pt x="3745" y="2161"/>
                </a:lnTo>
                <a:lnTo>
                  <a:pt x="3745" y="2157"/>
                </a:lnTo>
                <a:lnTo>
                  <a:pt x="3748" y="2156"/>
                </a:lnTo>
                <a:lnTo>
                  <a:pt x="3742" y="2150"/>
                </a:lnTo>
                <a:lnTo>
                  <a:pt x="3735" y="2143"/>
                </a:lnTo>
                <a:lnTo>
                  <a:pt x="3742" y="2169"/>
                </a:lnTo>
                <a:lnTo>
                  <a:pt x="3734" y="2179"/>
                </a:lnTo>
                <a:lnTo>
                  <a:pt x="3723" y="2184"/>
                </a:lnTo>
                <a:lnTo>
                  <a:pt x="3719" y="2198"/>
                </a:lnTo>
                <a:close/>
                <a:moveTo>
                  <a:pt x="3580" y="371"/>
                </a:moveTo>
                <a:lnTo>
                  <a:pt x="3561" y="354"/>
                </a:lnTo>
                <a:lnTo>
                  <a:pt x="3560" y="348"/>
                </a:lnTo>
                <a:lnTo>
                  <a:pt x="3564" y="346"/>
                </a:lnTo>
                <a:lnTo>
                  <a:pt x="3562" y="340"/>
                </a:lnTo>
                <a:lnTo>
                  <a:pt x="3552" y="338"/>
                </a:lnTo>
                <a:lnTo>
                  <a:pt x="3547" y="339"/>
                </a:lnTo>
                <a:lnTo>
                  <a:pt x="3546" y="344"/>
                </a:lnTo>
                <a:lnTo>
                  <a:pt x="3546" y="350"/>
                </a:lnTo>
                <a:lnTo>
                  <a:pt x="3555" y="355"/>
                </a:lnTo>
                <a:lnTo>
                  <a:pt x="3563" y="360"/>
                </a:lnTo>
                <a:lnTo>
                  <a:pt x="3571" y="365"/>
                </a:lnTo>
                <a:lnTo>
                  <a:pt x="3580" y="371"/>
                </a:lnTo>
                <a:close/>
                <a:moveTo>
                  <a:pt x="3763" y="415"/>
                </a:moveTo>
                <a:lnTo>
                  <a:pt x="3776" y="425"/>
                </a:lnTo>
                <a:lnTo>
                  <a:pt x="3785" y="434"/>
                </a:lnTo>
                <a:lnTo>
                  <a:pt x="3796" y="445"/>
                </a:lnTo>
                <a:lnTo>
                  <a:pt x="3815" y="465"/>
                </a:lnTo>
                <a:lnTo>
                  <a:pt x="3820" y="463"/>
                </a:lnTo>
                <a:lnTo>
                  <a:pt x="3816" y="456"/>
                </a:lnTo>
                <a:lnTo>
                  <a:pt x="3809" y="446"/>
                </a:lnTo>
                <a:lnTo>
                  <a:pt x="3801" y="437"/>
                </a:lnTo>
                <a:lnTo>
                  <a:pt x="3818" y="444"/>
                </a:lnTo>
                <a:lnTo>
                  <a:pt x="3821" y="443"/>
                </a:lnTo>
                <a:lnTo>
                  <a:pt x="3819" y="438"/>
                </a:lnTo>
                <a:lnTo>
                  <a:pt x="3817" y="433"/>
                </a:lnTo>
                <a:lnTo>
                  <a:pt x="3845" y="444"/>
                </a:lnTo>
                <a:lnTo>
                  <a:pt x="3859" y="443"/>
                </a:lnTo>
                <a:lnTo>
                  <a:pt x="3867" y="440"/>
                </a:lnTo>
                <a:lnTo>
                  <a:pt x="3879" y="443"/>
                </a:lnTo>
                <a:lnTo>
                  <a:pt x="3865" y="432"/>
                </a:lnTo>
                <a:lnTo>
                  <a:pt x="3851" y="426"/>
                </a:lnTo>
                <a:lnTo>
                  <a:pt x="3839" y="424"/>
                </a:lnTo>
                <a:lnTo>
                  <a:pt x="3835" y="425"/>
                </a:lnTo>
                <a:lnTo>
                  <a:pt x="3830" y="417"/>
                </a:lnTo>
                <a:lnTo>
                  <a:pt x="3837" y="417"/>
                </a:lnTo>
                <a:lnTo>
                  <a:pt x="3844" y="417"/>
                </a:lnTo>
                <a:lnTo>
                  <a:pt x="3838" y="407"/>
                </a:lnTo>
                <a:lnTo>
                  <a:pt x="3847" y="414"/>
                </a:lnTo>
                <a:lnTo>
                  <a:pt x="3856" y="420"/>
                </a:lnTo>
                <a:lnTo>
                  <a:pt x="3865" y="426"/>
                </a:lnTo>
                <a:lnTo>
                  <a:pt x="3875" y="431"/>
                </a:lnTo>
                <a:lnTo>
                  <a:pt x="3871" y="424"/>
                </a:lnTo>
                <a:lnTo>
                  <a:pt x="3865" y="416"/>
                </a:lnTo>
                <a:lnTo>
                  <a:pt x="3847" y="408"/>
                </a:lnTo>
                <a:lnTo>
                  <a:pt x="3823" y="392"/>
                </a:lnTo>
                <a:lnTo>
                  <a:pt x="3813" y="384"/>
                </a:lnTo>
                <a:lnTo>
                  <a:pt x="3834" y="403"/>
                </a:lnTo>
                <a:lnTo>
                  <a:pt x="3826" y="407"/>
                </a:lnTo>
                <a:lnTo>
                  <a:pt x="3818" y="413"/>
                </a:lnTo>
                <a:lnTo>
                  <a:pt x="3807" y="416"/>
                </a:lnTo>
                <a:lnTo>
                  <a:pt x="3786" y="412"/>
                </a:lnTo>
                <a:lnTo>
                  <a:pt x="3794" y="422"/>
                </a:lnTo>
                <a:lnTo>
                  <a:pt x="3794" y="424"/>
                </a:lnTo>
                <a:lnTo>
                  <a:pt x="3787" y="421"/>
                </a:lnTo>
                <a:lnTo>
                  <a:pt x="3774" y="414"/>
                </a:lnTo>
                <a:lnTo>
                  <a:pt x="3784" y="421"/>
                </a:lnTo>
                <a:lnTo>
                  <a:pt x="3793" y="428"/>
                </a:lnTo>
                <a:lnTo>
                  <a:pt x="3793" y="430"/>
                </a:lnTo>
                <a:lnTo>
                  <a:pt x="3784" y="426"/>
                </a:lnTo>
                <a:lnTo>
                  <a:pt x="3773" y="419"/>
                </a:lnTo>
                <a:lnTo>
                  <a:pt x="3763" y="415"/>
                </a:lnTo>
                <a:close/>
                <a:moveTo>
                  <a:pt x="3207" y="2570"/>
                </a:moveTo>
                <a:lnTo>
                  <a:pt x="3200" y="2564"/>
                </a:lnTo>
                <a:lnTo>
                  <a:pt x="3195" y="2562"/>
                </a:lnTo>
                <a:lnTo>
                  <a:pt x="3192" y="2561"/>
                </a:lnTo>
                <a:lnTo>
                  <a:pt x="3188" y="2559"/>
                </a:lnTo>
                <a:lnTo>
                  <a:pt x="3195" y="2567"/>
                </a:lnTo>
                <a:lnTo>
                  <a:pt x="3202" y="2577"/>
                </a:lnTo>
                <a:lnTo>
                  <a:pt x="3209" y="2584"/>
                </a:lnTo>
                <a:lnTo>
                  <a:pt x="3217" y="2592"/>
                </a:lnTo>
                <a:lnTo>
                  <a:pt x="3211" y="2583"/>
                </a:lnTo>
                <a:lnTo>
                  <a:pt x="3210" y="2580"/>
                </a:lnTo>
                <a:lnTo>
                  <a:pt x="3210" y="2578"/>
                </a:lnTo>
                <a:lnTo>
                  <a:pt x="3207" y="2570"/>
                </a:lnTo>
                <a:close/>
                <a:moveTo>
                  <a:pt x="3230" y="2513"/>
                </a:moveTo>
                <a:lnTo>
                  <a:pt x="3241" y="2522"/>
                </a:lnTo>
                <a:lnTo>
                  <a:pt x="3253" y="2527"/>
                </a:lnTo>
                <a:lnTo>
                  <a:pt x="3258" y="2524"/>
                </a:lnTo>
                <a:lnTo>
                  <a:pt x="3253" y="2510"/>
                </a:lnTo>
                <a:lnTo>
                  <a:pt x="3247" y="2510"/>
                </a:lnTo>
                <a:lnTo>
                  <a:pt x="3242" y="2513"/>
                </a:lnTo>
                <a:lnTo>
                  <a:pt x="3238" y="2515"/>
                </a:lnTo>
                <a:lnTo>
                  <a:pt x="3230" y="2513"/>
                </a:lnTo>
                <a:close/>
                <a:moveTo>
                  <a:pt x="3287" y="2512"/>
                </a:moveTo>
                <a:lnTo>
                  <a:pt x="3298" y="2522"/>
                </a:lnTo>
                <a:lnTo>
                  <a:pt x="3305" y="2527"/>
                </a:lnTo>
                <a:lnTo>
                  <a:pt x="3311" y="2530"/>
                </a:lnTo>
                <a:lnTo>
                  <a:pt x="3316" y="2530"/>
                </a:lnTo>
                <a:lnTo>
                  <a:pt x="3323" y="2535"/>
                </a:lnTo>
                <a:lnTo>
                  <a:pt x="3331" y="2538"/>
                </a:lnTo>
                <a:lnTo>
                  <a:pt x="3341" y="2543"/>
                </a:lnTo>
                <a:lnTo>
                  <a:pt x="3352" y="2551"/>
                </a:lnTo>
                <a:lnTo>
                  <a:pt x="3343" y="2539"/>
                </a:lnTo>
                <a:lnTo>
                  <a:pt x="3332" y="2530"/>
                </a:lnTo>
                <a:lnTo>
                  <a:pt x="3321" y="2526"/>
                </a:lnTo>
                <a:lnTo>
                  <a:pt x="3311" y="2523"/>
                </a:lnTo>
                <a:lnTo>
                  <a:pt x="3306" y="2518"/>
                </a:lnTo>
                <a:lnTo>
                  <a:pt x="3301" y="2514"/>
                </a:lnTo>
                <a:lnTo>
                  <a:pt x="3297" y="2509"/>
                </a:lnTo>
                <a:lnTo>
                  <a:pt x="3294" y="2503"/>
                </a:lnTo>
                <a:lnTo>
                  <a:pt x="3290" y="2503"/>
                </a:lnTo>
                <a:lnTo>
                  <a:pt x="3291" y="2508"/>
                </a:lnTo>
                <a:lnTo>
                  <a:pt x="3292" y="2513"/>
                </a:lnTo>
                <a:lnTo>
                  <a:pt x="3287" y="2512"/>
                </a:lnTo>
                <a:close/>
                <a:moveTo>
                  <a:pt x="3268" y="2443"/>
                </a:moveTo>
                <a:lnTo>
                  <a:pt x="3255" y="2442"/>
                </a:lnTo>
                <a:lnTo>
                  <a:pt x="3244" y="2442"/>
                </a:lnTo>
                <a:lnTo>
                  <a:pt x="3250" y="2450"/>
                </a:lnTo>
                <a:lnTo>
                  <a:pt x="3260" y="2458"/>
                </a:lnTo>
                <a:lnTo>
                  <a:pt x="3269" y="2464"/>
                </a:lnTo>
                <a:lnTo>
                  <a:pt x="3275" y="2473"/>
                </a:lnTo>
                <a:lnTo>
                  <a:pt x="3278" y="2472"/>
                </a:lnTo>
                <a:lnTo>
                  <a:pt x="3276" y="2469"/>
                </a:lnTo>
                <a:lnTo>
                  <a:pt x="3271" y="2463"/>
                </a:lnTo>
                <a:lnTo>
                  <a:pt x="3268" y="2457"/>
                </a:lnTo>
                <a:lnTo>
                  <a:pt x="3269" y="2455"/>
                </a:lnTo>
                <a:lnTo>
                  <a:pt x="3272" y="2456"/>
                </a:lnTo>
                <a:lnTo>
                  <a:pt x="3273" y="2454"/>
                </a:lnTo>
                <a:lnTo>
                  <a:pt x="3268" y="2443"/>
                </a:lnTo>
                <a:close/>
                <a:moveTo>
                  <a:pt x="3287" y="2441"/>
                </a:moveTo>
                <a:lnTo>
                  <a:pt x="3309" y="2457"/>
                </a:lnTo>
                <a:lnTo>
                  <a:pt x="3298" y="2436"/>
                </a:lnTo>
                <a:lnTo>
                  <a:pt x="3297" y="2435"/>
                </a:lnTo>
                <a:lnTo>
                  <a:pt x="3296" y="2434"/>
                </a:lnTo>
                <a:lnTo>
                  <a:pt x="3300" y="2435"/>
                </a:lnTo>
                <a:lnTo>
                  <a:pt x="3304" y="2435"/>
                </a:lnTo>
                <a:lnTo>
                  <a:pt x="3307" y="2439"/>
                </a:lnTo>
                <a:lnTo>
                  <a:pt x="3309" y="2443"/>
                </a:lnTo>
                <a:lnTo>
                  <a:pt x="3321" y="2450"/>
                </a:lnTo>
                <a:lnTo>
                  <a:pt x="3325" y="2448"/>
                </a:lnTo>
                <a:lnTo>
                  <a:pt x="3327" y="2442"/>
                </a:lnTo>
                <a:lnTo>
                  <a:pt x="3330" y="2439"/>
                </a:lnTo>
                <a:lnTo>
                  <a:pt x="3316" y="2426"/>
                </a:lnTo>
                <a:lnTo>
                  <a:pt x="3315" y="2430"/>
                </a:lnTo>
                <a:lnTo>
                  <a:pt x="3317" y="2437"/>
                </a:lnTo>
                <a:lnTo>
                  <a:pt x="3309" y="2435"/>
                </a:lnTo>
                <a:lnTo>
                  <a:pt x="3310" y="2433"/>
                </a:lnTo>
                <a:lnTo>
                  <a:pt x="3311" y="2431"/>
                </a:lnTo>
                <a:lnTo>
                  <a:pt x="3311" y="2428"/>
                </a:lnTo>
                <a:lnTo>
                  <a:pt x="3310" y="2424"/>
                </a:lnTo>
                <a:lnTo>
                  <a:pt x="3302" y="2422"/>
                </a:lnTo>
                <a:lnTo>
                  <a:pt x="3293" y="2418"/>
                </a:lnTo>
                <a:lnTo>
                  <a:pt x="3287" y="2420"/>
                </a:lnTo>
                <a:lnTo>
                  <a:pt x="3292" y="2432"/>
                </a:lnTo>
                <a:lnTo>
                  <a:pt x="3286" y="2430"/>
                </a:lnTo>
                <a:lnTo>
                  <a:pt x="3284" y="2431"/>
                </a:lnTo>
                <a:lnTo>
                  <a:pt x="3284" y="2434"/>
                </a:lnTo>
                <a:lnTo>
                  <a:pt x="3287" y="2441"/>
                </a:lnTo>
                <a:close/>
                <a:moveTo>
                  <a:pt x="3418" y="2397"/>
                </a:moveTo>
                <a:lnTo>
                  <a:pt x="3428" y="2403"/>
                </a:lnTo>
                <a:lnTo>
                  <a:pt x="3438" y="2408"/>
                </a:lnTo>
                <a:lnTo>
                  <a:pt x="3446" y="2411"/>
                </a:lnTo>
                <a:lnTo>
                  <a:pt x="3449" y="2409"/>
                </a:lnTo>
                <a:lnTo>
                  <a:pt x="3439" y="2400"/>
                </a:lnTo>
                <a:lnTo>
                  <a:pt x="3425" y="2391"/>
                </a:lnTo>
                <a:lnTo>
                  <a:pt x="3416" y="2389"/>
                </a:lnTo>
                <a:lnTo>
                  <a:pt x="3418" y="2397"/>
                </a:lnTo>
                <a:close/>
                <a:moveTo>
                  <a:pt x="3401" y="2347"/>
                </a:moveTo>
                <a:lnTo>
                  <a:pt x="3405" y="2354"/>
                </a:lnTo>
                <a:lnTo>
                  <a:pt x="3409" y="2360"/>
                </a:lnTo>
                <a:lnTo>
                  <a:pt x="3411" y="2363"/>
                </a:lnTo>
                <a:lnTo>
                  <a:pt x="3408" y="2362"/>
                </a:lnTo>
                <a:lnTo>
                  <a:pt x="3413" y="2368"/>
                </a:lnTo>
                <a:lnTo>
                  <a:pt x="3419" y="2373"/>
                </a:lnTo>
                <a:lnTo>
                  <a:pt x="3426" y="2379"/>
                </a:lnTo>
                <a:lnTo>
                  <a:pt x="3433" y="2384"/>
                </a:lnTo>
                <a:lnTo>
                  <a:pt x="3424" y="2368"/>
                </a:lnTo>
                <a:lnTo>
                  <a:pt x="3413" y="2357"/>
                </a:lnTo>
                <a:lnTo>
                  <a:pt x="3401" y="2347"/>
                </a:lnTo>
                <a:close/>
                <a:moveTo>
                  <a:pt x="3417" y="2359"/>
                </a:moveTo>
                <a:lnTo>
                  <a:pt x="3427" y="2369"/>
                </a:lnTo>
                <a:lnTo>
                  <a:pt x="3441" y="2380"/>
                </a:lnTo>
                <a:lnTo>
                  <a:pt x="3437" y="2370"/>
                </a:lnTo>
                <a:lnTo>
                  <a:pt x="3431" y="2362"/>
                </a:lnTo>
                <a:lnTo>
                  <a:pt x="3423" y="2354"/>
                </a:lnTo>
                <a:lnTo>
                  <a:pt x="3414" y="2347"/>
                </a:lnTo>
                <a:lnTo>
                  <a:pt x="3414" y="2349"/>
                </a:lnTo>
                <a:lnTo>
                  <a:pt x="3414" y="2351"/>
                </a:lnTo>
                <a:lnTo>
                  <a:pt x="3415" y="2354"/>
                </a:lnTo>
                <a:lnTo>
                  <a:pt x="3417" y="2359"/>
                </a:lnTo>
                <a:close/>
                <a:moveTo>
                  <a:pt x="3425" y="2348"/>
                </a:moveTo>
                <a:lnTo>
                  <a:pt x="3433" y="2349"/>
                </a:lnTo>
                <a:lnTo>
                  <a:pt x="3436" y="2346"/>
                </a:lnTo>
                <a:lnTo>
                  <a:pt x="3441" y="2345"/>
                </a:lnTo>
                <a:lnTo>
                  <a:pt x="3455" y="2353"/>
                </a:lnTo>
                <a:lnTo>
                  <a:pt x="3447" y="2343"/>
                </a:lnTo>
                <a:lnTo>
                  <a:pt x="3441" y="2338"/>
                </a:lnTo>
                <a:lnTo>
                  <a:pt x="3435" y="2332"/>
                </a:lnTo>
                <a:lnTo>
                  <a:pt x="3423" y="2323"/>
                </a:lnTo>
                <a:lnTo>
                  <a:pt x="3426" y="2332"/>
                </a:lnTo>
                <a:lnTo>
                  <a:pt x="3424" y="2337"/>
                </a:lnTo>
                <a:lnTo>
                  <a:pt x="3422" y="2340"/>
                </a:lnTo>
                <a:lnTo>
                  <a:pt x="3425" y="2348"/>
                </a:lnTo>
                <a:close/>
                <a:moveTo>
                  <a:pt x="3501" y="2377"/>
                </a:moveTo>
                <a:lnTo>
                  <a:pt x="3493" y="2367"/>
                </a:lnTo>
                <a:lnTo>
                  <a:pt x="3489" y="2363"/>
                </a:lnTo>
                <a:lnTo>
                  <a:pt x="3487" y="2359"/>
                </a:lnTo>
                <a:lnTo>
                  <a:pt x="3485" y="2352"/>
                </a:lnTo>
                <a:lnTo>
                  <a:pt x="3473" y="2342"/>
                </a:lnTo>
                <a:lnTo>
                  <a:pt x="3461" y="2330"/>
                </a:lnTo>
                <a:lnTo>
                  <a:pt x="3468" y="2341"/>
                </a:lnTo>
                <a:lnTo>
                  <a:pt x="3474" y="2351"/>
                </a:lnTo>
                <a:lnTo>
                  <a:pt x="3480" y="2361"/>
                </a:lnTo>
                <a:lnTo>
                  <a:pt x="3485" y="2371"/>
                </a:lnTo>
                <a:lnTo>
                  <a:pt x="3501" y="2384"/>
                </a:lnTo>
                <a:lnTo>
                  <a:pt x="3499" y="2380"/>
                </a:lnTo>
                <a:lnTo>
                  <a:pt x="3498" y="2378"/>
                </a:lnTo>
                <a:lnTo>
                  <a:pt x="3499" y="2377"/>
                </a:lnTo>
                <a:lnTo>
                  <a:pt x="3501" y="2377"/>
                </a:lnTo>
                <a:close/>
                <a:moveTo>
                  <a:pt x="3512" y="2365"/>
                </a:moveTo>
                <a:lnTo>
                  <a:pt x="3516" y="2366"/>
                </a:lnTo>
                <a:lnTo>
                  <a:pt x="3512" y="2359"/>
                </a:lnTo>
                <a:lnTo>
                  <a:pt x="3506" y="2350"/>
                </a:lnTo>
                <a:lnTo>
                  <a:pt x="3501" y="2344"/>
                </a:lnTo>
                <a:lnTo>
                  <a:pt x="3480" y="2328"/>
                </a:lnTo>
                <a:lnTo>
                  <a:pt x="3485" y="2339"/>
                </a:lnTo>
                <a:lnTo>
                  <a:pt x="3486" y="2344"/>
                </a:lnTo>
                <a:lnTo>
                  <a:pt x="3489" y="2349"/>
                </a:lnTo>
                <a:lnTo>
                  <a:pt x="3496" y="2360"/>
                </a:lnTo>
                <a:lnTo>
                  <a:pt x="3503" y="2361"/>
                </a:lnTo>
                <a:lnTo>
                  <a:pt x="3502" y="2354"/>
                </a:lnTo>
                <a:lnTo>
                  <a:pt x="3502" y="2351"/>
                </a:lnTo>
                <a:lnTo>
                  <a:pt x="3512" y="2365"/>
                </a:lnTo>
                <a:close/>
                <a:moveTo>
                  <a:pt x="3547" y="2361"/>
                </a:moveTo>
                <a:lnTo>
                  <a:pt x="3549" y="2359"/>
                </a:lnTo>
                <a:lnTo>
                  <a:pt x="3552" y="2358"/>
                </a:lnTo>
                <a:lnTo>
                  <a:pt x="3558" y="2361"/>
                </a:lnTo>
                <a:lnTo>
                  <a:pt x="3569" y="2370"/>
                </a:lnTo>
                <a:lnTo>
                  <a:pt x="3564" y="2356"/>
                </a:lnTo>
                <a:lnTo>
                  <a:pt x="3568" y="2351"/>
                </a:lnTo>
                <a:lnTo>
                  <a:pt x="3577" y="2353"/>
                </a:lnTo>
                <a:lnTo>
                  <a:pt x="3588" y="2360"/>
                </a:lnTo>
                <a:lnTo>
                  <a:pt x="3580" y="2351"/>
                </a:lnTo>
                <a:lnTo>
                  <a:pt x="3571" y="2343"/>
                </a:lnTo>
                <a:lnTo>
                  <a:pt x="3561" y="2333"/>
                </a:lnTo>
                <a:lnTo>
                  <a:pt x="3553" y="2323"/>
                </a:lnTo>
                <a:lnTo>
                  <a:pt x="3559" y="2326"/>
                </a:lnTo>
                <a:lnTo>
                  <a:pt x="3562" y="2326"/>
                </a:lnTo>
                <a:lnTo>
                  <a:pt x="3563" y="2322"/>
                </a:lnTo>
                <a:lnTo>
                  <a:pt x="3558" y="2313"/>
                </a:lnTo>
                <a:lnTo>
                  <a:pt x="3557" y="2315"/>
                </a:lnTo>
                <a:lnTo>
                  <a:pt x="3554" y="2315"/>
                </a:lnTo>
                <a:lnTo>
                  <a:pt x="3551" y="2313"/>
                </a:lnTo>
                <a:lnTo>
                  <a:pt x="3547" y="2312"/>
                </a:lnTo>
                <a:lnTo>
                  <a:pt x="3546" y="2311"/>
                </a:lnTo>
                <a:lnTo>
                  <a:pt x="3546" y="2309"/>
                </a:lnTo>
                <a:lnTo>
                  <a:pt x="3541" y="2307"/>
                </a:lnTo>
                <a:lnTo>
                  <a:pt x="3539" y="2306"/>
                </a:lnTo>
                <a:lnTo>
                  <a:pt x="3539" y="2308"/>
                </a:lnTo>
                <a:lnTo>
                  <a:pt x="3540" y="2310"/>
                </a:lnTo>
                <a:lnTo>
                  <a:pt x="3538" y="2310"/>
                </a:lnTo>
                <a:lnTo>
                  <a:pt x="3538" y="2311"/>
                </a:lnTo>
                <a:lnTo>
                  <a:pt x="3538" y="2314"/>
                </a:lnTo>
                <a:lnTo>
                  <a:pt x="3539" y="2317"/>
                </a:lnTo>
                <a:lnTo>
                  <a:pt x="3542" y="2318"/>
                </a:lnTo>
                <a:lnTo>
                  <a:pt x="3545" y="2319"/>
                </a:lnTo>
                <a:lnTo>
                  <a:pt x="3546" y="2322"/>
                </a:lnTo>
                <a:lnTo>
                  <a:pt x="3545" y="2323"/>
                </a:lnTo>
                <a:lnTo>
                  <a:pt x="3542" y="2323"/>
                </a:lnTo>
                <a:lnTo>
                  <a:pt x="3537" y="2320"/>
                </a:lnTo>
                <a:lnTo>
                  <a:pt x="3529" y="2311"/>
                </a:lnTo>
                <a:lnTo>
                  <a:pt x="3527" y="2305"/>
                </a:lnTo>
                <a:lnTo>
                  <a:pt x="3527" y="2301"/>
                </a:lnTo>
                <a:lnTo>
                  <a:pt x="3525" y="2293"/>
                </a:lnTo>
                <a:lnTo>
                  <a:pt x="3517" y="2291"/>
                </a:lnTo>
                <a:lnTo>
                  <a:pt x="3516" y="2298"/>
                </a:lnTo>
                <a:lnTo>
                  <a:pt x="3522" y="2308"/>
                </a:lnTo>
                <a:lnTo>
                  <a:pt x="3532" y="2322"/>
                </a:lnTo>
                <a:lnTo>
                  <a:pt x="3536" y="2323"/>
                </a:lnTo>
                <a:lnTo>
                  <a:pt x="3540" y="2326"/>
                </a:lnTo>
                <a:lnTo>
                  <a:pt x="3546" y="2330"/>
                </a:lnTo>
                <a:lnTo>
                  <a:pt x="3553" y="2339"/>
                </a:lnTo>
                <a:lnTo>
                  <a:pt x="3556" y="2349"/>
                </a:lnTo>
                <a:lnTo>
                  <a:pt x="3549" y="2349"/>
                </a:lnTo>
                <a:lnTo>
                  <a:pt x="3543" y="2349"/>
                </a:lnTo>
                <a:lnTo>
                  <a:pt x="3547" y="2361"/>
                </a:lnTo>
                <a:close/>
                <a:moveTo>
                  <a:pt x="3696" y="2254"/>
                </a:moveTo>
                <a:lnTo>
                  <a:pt x="3682" y="2246"/>
                </a:lnTo>
                <a:lnTo>
                  <a:pt x="3683" y="2253"/>
                </a:lnTo>
                <a:lnTo>
                  <a:pt x="3692" y="2268"/>
                </a:lnTo>
                <a:lnTo>
                  <a:pt x="3703" y="2284"/>
                </a:lnTo>
                <a:lnTo>
                  <a:pt x="3705" y="2280"/>
                </a:lnTo>
                <a:lnTo>
                  <a:pt x="3703" y="2273"/>
                </a:lnTo>
                <a:lnTo>
                  <a:pt x="3700" y="2265"/>
                </a:lnTo>
                <a:lnTo>
                  <a:pt x="3696" y="2254"/>
                </a:lnTo>
                <a:close/>
                <a:moveTo>
                  <a:pt x="3518" y="1750"/>
                </a:moveTo>
                <a:lnTo>
                  <a:pt x="3526" y="1758"/>
                </a:lnTo>
                <a:lnTo>
                  <a:pt x="3533" y="1766"/>
                </a:lnTo>
                <a:lnTo>
                  <a:pt x="3539" y="1774"/>
                </a:lnTo>
                <a:lnTo>
                  <a:pt x="3543" y="1783"/>
                </a:lnTo>
                <a:lnTo>
                  <a:pt x="3546" y="1778"/>
                </a:lnTo>
                <a:lnTo>
                  <a:pt x="3540" y="1766"/>
                </a:lnTo>
                <a:lnTo>
                  <a:pt x="3530" y="1754"/>
                </a:lnTo>
                <a:lnTo>
                  <a:pt x="3518" y="1750"/>
                </a:lnTo>
                <a:close/>
                <a:moveTo>
                  <a:pt x="2955" y="1318"/>
                </a:moveTo>
                <a:lnTo>
                  <a:pt x="2934" y="1301"/>
                </a:lnTo>
                <a:lnTo>
                  <a:pt x="2942" y="1314"/>
                </a:lnTo>
                <a:lnTo>
                  <a:pt x="2950" y="1327"/>
                </a:lnTo>
                <a:lnTo>
                  <a:pt x="2952" y="1325"/>
                </a:lnTo>
                <a:lnTo>
                  <a:pt x="2955" y="1325"/>
                </a:lnTo>
                <a:lnTo>
                  <a:pt x="2957" y="1324"/>
                </a:lnTo>
                <a:lnTo>
                  <a:pt x="2955" y="1318"/>
                </a:lnTo>
                <a:close/>
                <a:moveTo>
                  <a:pt x="3711" y="1838"/>
                </a:moveTo>
                <a:lnTo>
                  <a:pt x="3716" y="1839"/>
                </a:lnTo>
                <a:lnTo>
                  <a:pt x="3718" y="1836"/>
                </a:lnTo>
                <a:lnTo>
                  <a:pt x="3716" y="1829"/>
                </a:lnTo>
                <a:lnTo>
                  <a:pt x="3711" y="1818"/>
                </a:lnTo>
                <a:lnTo>
                  <a:pt x="3705" y="1817"/>
                </a:lnTo>
                <a:lnTo>
                  <a:pt x="3702" y="1819"/>
                </a:lnTo>
                <a:lnTo>
                  <a:pt x="3704" y="1826"/>
                </a:lnTo>
                <a:lnTo>
                  <a:pt x="3711" y="1838"/>
                </a:lnTo>
                <a:close/>
                <a:moveTo>
                  <a:pt x="3705" y="1801"/>
                </a:moveTo>
                <a:lnTo>
                  <a:pt x="3701" y="1803"/>
                </a:lnTo>
                <a:lnTo>
                  <a:pt x="3711" y="1815"/>
                </a:lnTo>
                <a:lnTo>
                  <a:pt x="3721" y="1827"/>
                </a:lnTo>
                <a:lnTo>
                  <a:pt x="3719" y="1828"/>
                </a:lnTo>
                <a:lnTo>
                  <a:pt x="3730" y="1837"/>
                </a:lnTo>
                <a:lnTo>
                  <a:pt x="3726" y="1829"/>
                </a:lnTo>
                <a:lnTo>
                  <a:pt x="3716" y="1813"/>
                </a:lnTo>
                <a:lnTo>
                  <a:pt x="3705" y="1801"/>
                </a:lnTo>
                <a:close/>
                <a:moveTo>
                  <a:pt x="2984" y="1251"/>
                </a:moveTo>
                <a:lnTo>
                  <a:pt x="2986" y="1267"/>
                </a:lnTo>
                <a:lnTo>
                  <a:pt x="2982" y="1277"/>
                </a:lnTo>
                <a:lnTo>
                  <a:pt x="2980" y="1286"/>
                </a:lnTo>
                <a:lnTo>
                  <a:pt x="2990" y="1307"/>
                </a:lnTo>
                <a:lnTo>
                  <a:pt x="2996" y="1302"/>
                </a:lnTo>
                <a:lnTo>
                  <a:pt x="3000" y="1296"/>
                </a:lnTo>
                <a:lnTo>
                  <a:pt x="3003" y="1287"/>
                </a:lnTo>
                <a:lnTo>
                  <a:pt x="3002" y="1275"/>
                </a:lnTo>
                <a:lnTo>
                  <a:pt x="3007" y="1279"/>
                </a:lnTo>
                <a:lnTo>
                  <a:pt x="3011" y="1284"/>
                </a:lnTo>
                <a:lnTo>
                  <a:pt x="3014" y="1289"/>
                </a:lnTo>
                <a:lnTo>
                  <a:pt x="3017" y="1294"/>
                </a:lnTo>
                <a:lnTo>
                  <a:pt x="3025" y="1295"/>
                </a:lnTo>
                <a:lnTo>
                  <a:pt x="3018" y="1284"/>
                </a:lnTo>
                <a:lnTo>
                  <a:pt x="3002" y="1267"/>
                </a:lnTo>
                <a:lnTo>
                  <a:pt x="2984" y="1251"/>
                </a:lnTo>
                <a:close/>
                <a:moveTo>
                  <a:pt x="3072" y="1266"/>
                </a:moveTo>
                <a:lnTo>
                  <a:pt x="3078" y="1268"/>
                </a:lnTo>
                <a:lnTo>
                  <a:pt x="3085" y="1270"/>
                </a:lnTo>
                <a:lnTo>
                  <a:pt x="3088" y="1269"/>
                </a:lnTo>
                <a:lnTo>
                  <a:pt x="3085" y="1260"/>
                </a:lnTo>
                <a:lnTo>
                  <a:pt x="3075" y="1254"/>
                </a:lnTo>
                <a:lnTo>
                  <a:pt x="3070" y="1253"/>
                </a:lnTo>
                <a:lnTo>
                  <a:pt x="3069" y="1257"/>
                </a:lnTo>
                <a:lnTo>
                  <a:pt x="3072" y="1266"/>
                </a:lnTo>
                <a:close/>
                <a:moveTo>
                  <a:pt x="3775" y="1759"/>
                </a:moveTo>
                <a:lnTo>
                  <a:pt x="3769" y="1748"/>
                </a:lnTo>
                <a:lnTo>
                  <a:pt x="3762" y="1736"/>
                </a:lnTo>
                <a:lnTo>
                  <a:pt x="3753" y="1726"/>
                </a:lnTo>
                <a:lnTo>
                  <a:pt x="3745" y="1715"/>
                </a:lnTo>
                <a:lnTo>
                  <a:pt x="3741" y="1722"/>
                </a:lnTo>
                <a:lnTo>
                  <a:pt x="3740" y="1726"/>
                </a:lnTo>
                <a:lnTo>
                  <a:pt x="3748" y="1736"/>
                </a:lnTo>
                <a:lnTo>
                  <a:pt x="3775" y="1759"/>
                </a:lnTo>
                <a:close/>
                <a:moveTo>
                  <a:pt x="3854" y="1799"/>
                </a:moveTo>
                <a:lnTo>
                  <a:pt x="3845" y="1790"/>
                </a:lnTo>
                <a:lnTo>
                  <a:pt x="3837" y="1780"/>
                </a:lnTo>
                <a:lnTo>
                  <a:pt x="3835" y="1783"/>
                </a:lnTo>
                <a:lnTo>
                  <a:pt x="3832" y="1786"/>
                </a:lnTo>
                <a:lnTo>
                  <a:pt x="3830" y="1789"/>
                </a:lnTo>
                <a:lnTo>
                  <a:pt x="3832" y="1797"/>
                </a:lnTo>
                <a:lnTo>
                  <a:pt x="3837" y="1797"/>
                </a:lnTo>
                <a:lnTo>
                  <a:pt x="3841" y="1796"/>
                </a:lnTo>
                <a:lnTo>
                  <a:pt x="3846" y="1796"/>
                </a:lnTo>
                <a:lnTo>
                  <a:pt x="3854" y="1799"/>
                </a:lnTo>
                <a:close/>
                <a:moveTo>
                  <a:pt x="3894" y="1844"/>
                </a:moveTo>
                <a:lnTo>
                  <a:pt x="3899" y="1840"/>
                </a:lnTo>
                <a:lnTo>
                  <a:pt x="3907" y="1841"/>
                </a:lnTo>
                <a:lnTo>
                  <a:pt x="3911" y="1838"/>
                </a:lnTo>
                <a:lnTo>
                  <a:pt x="3903" y="1820"/>
                </a:lnTo>
                <a:lnTo>
                  <a:pt x="3891" y="1817"/>
                </a:lnTo>
                <a:lnTo>
                  <a:pt x="3883" y="1817"/>
                </a:lnTo>
                <a:lnTo>
                  <a:pt x="3882" y="1825"/>
                </a:lnTo>
                <a:lnTo>
                  <a:pt x="3894" y="1844"/>
                </a:lnTo>
                <a:close/>
                <a:moveTo>
                  <a:pt x="3873" y="1809"/>
                </a:moveTo>
                <a:lnTo>
                  <a:pt x="3873" y="1804"/>
                </a:lnTo>
                <a:lnTo>
                  <a:pt x="3865" y="1794"/>
                </a:lnTo>
                <a:lnTo>
                  <a:pt x="3854" y="1782"/>
                </a:lnTo>
                <a:lnTo>
                  <a:pt x="3842" y="1771"/>
                </a:lnTo>
                <a:lnTo>
                  <a:pt x="3841" y="1775"/>
                </a:lnTo>
                <a:lnTo>
                  <a:pt x="3849" y="1786"/>
                </a:lnTo>
                <a:lnTo>
                  <a:pt x="3862" y="1799"/>
                </a:lnTo>
                <a:lnTo>
                  <a:pt x="3873" y="1809"/>
                </a:lnTo>
                <a:close/>
                <a:moveTo>
                  <a:pt x="3114" y="1246"/>
                </a:moveTo>
                <a:lnTo>
                  <a:pt x="3123" y="1252"/>
                </a:lnTo>
                <a:lnTo>
                  <a:pt x="3125" y="1250"/>
                </a:lnTo>
                <a:lnTo>
                  <a:pt x="3122" y="1243"/>
                </a:lnTo>
                <a:lnTo>
                  <a:pt x="3117" y="1231"/>
                </a:lnTo>
                <a:lnTo>
                  <a:pt x="3112" y="1230"/>
                </a:lnTo>
                <a:lnTo>
                  <a:pt x="3110" y="1233"/>
                </a:lnTo>
                <a:lnTo>
                  <a:pt x="3111" y="1239"/>
                </a:lnTo>
                <a:lnTo>
                  <a:pt x="3114" y="1246"/>
                </a:lnTo>
                <a:close/>
                <a:moveTo>
                  <a:pt x="3200" y="1289"/>
                </a:moveTo>
                <a:lnTo>
                  <a:pt x="3198" y="1289"/>
                </a:lnTo>
                <a:lnTo>
                  <a:pt x="3200" y="1293"/>
                </a:lnTo>
                <a:lnTo>
                  <a:pt x="3203" y="1299"/>
                </a:lnTo>
                <a:lnTo>
                  <a:pt x="3206" y="1305"/>
                </a:lnTo>
                <a:lnTo>
                  <a:pt x="3232" y="1325"/>
                </a:lnTo>
                <a:lnTo>
                  <a:pt x="3227" y="1317"/>
                </a:lnTo>
                <a:lnTo>
                  <a:pt x="3227" y="1312"/>
                </a:lnTo>
                <a:lnTo>
                  <a:pt x="3227" y="1310"/>
                </a:lnTo>
                <a:lnTo>
                  <a:pt x="3224" y="1303"/>
                </a:lnTo>
                <a:lnTo>
                  <a:pt x="3219" y="1299"/>
                </a:lnTo>
                <a:lnTo>
                  <a:pt x="3217" y="1299"/>
                </a:lnTo>
                <a:lnTo>
                  <a:pt x="3217" y="1301"/>
                </a:lnTo>
                <a:lnTo>
                  <a:pt x="3219" y="1305"/>
                </a:lnTo>
                <a:lnTo>
                  <a:pt x="3213" y="1302"/>
                </a:lnTo>
                <a:lnTo>
                  <a:pt x="3208" y="1298"/>
                </a:lnTo>
                <a:lnTo>
                  <a:pt x="3204" y="1294"/>
                </a:lnTo>
                <a:lnTo>
                  <a:pt x="3200" y="1289"/>
                </a:lnTo>
                <a:close/>
                <a:moveTo>
                  <a:pt x="3237" y="1309"/>
                </a:moveTo>
                <a:lnTo>
                  <a:pt x="3237" y="1303"/>
                </a:lnTo>
                <a:lnTo>
                  <a:pt x="3234" y="1292"/>
                </a:lnTo>
                <a:lnTo>
                  <a:pt x="3226" y="1278"/>
                </a:lnTo>
                <a:lnTo>
                  <a:pt x="3210" y="1264"/>
                </a:lnTo>
                <a:lnTo>
                  <a:pt x="3214" y="1269"/>
                </a:lnTo>
                <a:lnTo>
                  <a:pt x="3218" y="1273"/>
                </a:lnTo>
                <a:lnTo>
                  <a:pt x="3218" y="1275"/>
                </a:lnTo>
                <a:lnTo>
                  <a:pt x="3215" y="1273"/>
                </a:lnTo>
                <a:lnTo>
                  <a:pt x="3210" y="1270"/>
                </a:lnTo>
                <a:lnTo>
                  <a:pt x="3205" y="1266"/>
                </a:lnTo>
                <a:lnTo>
                  <a:pt x="3210" y="1275"/>
                </a:lnTo>
                <a:lnTo>
                  <a:pt x="3217" y="1285"/>
                </a:lnTo>
                <a:lnTo>
                  <a:pt x="3222" y="1292"/>
                </a:lnTo>
                <a:lnTo>
                  <a:pt x="3219" y="1293"/>
                </a:lnTo>
                <a:lnTo>
                  <a:pt x="3225" y="1301"/>
                </a:lnTo>
                <a:lnTo>
                  <a:pt x="3229" y="1302"/>
                </a:lnTo>
                <a:lnTo>
                  <a:pt x="3233" y="1303"/>
                </a:lnTo>
                <a:lnTo>
                  <a:pt x="3237" y="1309"/>
                </a:lnTo>
                <a:close/>
                <a:moveTo>
                  <a:pt x="3952" y="1789"/>
                </a:moveTo>
                <a:lnTo>
                  <a:pt x="3961" y="1797"/>
                </a:lnTo>
                <a:lnTo>
                  <a:pt x="3971" y="1803"/>
                </a:lnTo>
                <a:lnTo>
                  <a:pt x="3976" y="1803"/>
                </a:lnTo>
                <a:lnTo>
                  <a:pt x="3971" y="1792"/>
                </a:lnTo>
                <a:lnTo>
                  <a:pt x="3962" y="1787"/>
                </a:lnTo>
                <a:lnTo>
                  <a:pt x="3959" y="1788"/>
                </a:lnTo>
                <a:lnTo>
                  <a:pt x="3958" y="1790"/>
                </a:lnTo>
                <a:lnTo>
                  <a:pt x="3952" y="1789"/>
                </a:lnTo>
                <a:close/>
                <a:moveTo>
                  <a:pt x="3979" y="1767"/>
                </a:moveTo>
                <a:lnTo>
                  <a:pt x="3972" y="1768"/>
                </a:lnTo>
                <a:lnTo>
                  <a:pt x="3966" y="1768"/>
                </a:lnTo>
                <a:lnTo>
                  <a:pt x="3970" y="1773"/>
                </a:lnTo>
                <a:lnTo>
                  <a:pt x="3977" y="1778"/>
                </a:lnTo>
                <a:lnTo>
                  <a:pt x="3983" y="1783"/>
                </a:lnTo>
                <a:lnTo>
                  <a:pt x="3991" y="1789"/>
                </a:lnTo>
                <a:lnTo>
                  <a:pt x="3979" y="1767"/>
                </a:lnTo>
                <a:close/>
                <a:moveTo>
                  <a:pt x="4047" y="1786"/>
                </a:moveTo>
                <a:lnTo>
                  <a:pt x="4054" y="1789"/>
                </a:lnTo>
                <a:lnTo>
                  <a:pt x="4059" y="1790"/>
                </a:lnTo>
                <a:lnTo>
                  <a:pt x="4062" y="1788"/>
                </a:lnTo>
                <a:lnTo>
                  <a:pt x="4059" y="1779"/>
                </a:lnTo>
                <a:lnTo>
                  <a:pt x="4053" y="1777"/>
                </a:lnTo>
                <a:lnTo>
                  <a:pt x="4047" y="1775"/>
                </a:lnTo>
                <a:lnTo>
                  <a:pt x="4044" y="1777"/>
                </a:lnTo>
                <a:lnTo>
                  <a:pt x="4047" y="1786"/>
                </a:lnTo>
                <a:close/>
                <a:moveTo>
                  <a:pt x="4341" y="1988"/>
                </a:moveTo>
                <a:lnTo>
                  <a:pt x="4343" y="1985"/>
                </a:lnTo>
                <a:lnTo>
                  <a:pt x="4347" y="1984"/>
                </a:lnTo>
                <a:lnTo>
                  <a:pt x="4348" y="1979"/>
                </a:lnTo>
                <a:lnTo>
                  <a:pt x="4346" y="1971"/>
                </a:lnTo>
                <a:lnTo>
                  <a:pt x="4336" y="1966"/>
                </a:lnTo>
                <a:lnTo>
                  <a:pt x="4333" y="1967"/>
                </a:lnTo>
                <a:lnTo>
                  <a:pt x="4334" y="1974"/>
                </a:lnTo>
                <a:lnTo>
                  <a:pt x="4341" y="1988"/>
                </a:lnTo>
                <a:close/>
                <a:moveTo>
                  <a:pt x="4171" y="1829"/>
                </a:moveTo>
                <a:lnTo>
                  <a:pt x="4172" y="1822"/>
                </a:lnTo>
                <a:lnTo>
                  <a:pt x="4173" y="1816"/>
                </a:lnTo>
                <a:lnTo>
                  <a:pt x="4179" y="1814"/>
                </a:lnTo>
                <a:lnTo>
                  <a:pt x="4190" y="1819"/>
                </a:lnTo>
                <a:lnTo>
                  <a:pt x="4174" y="1807"/>
                </a:lnTo>
                <a:lnTo>
                  <a:pt x="4163" y="1805"/>
                </a:lnTo>
                <a:lnTo>
                  <a:pt x="4160" y="1812"/>
                </a:lnTo>
                <a:lnTo>
                  <a:pt x="4171" y="1829"/>
                </a:lnTo>
                <a:close/>
                <a:moveTo>
                  <a:pt x="3436" y="1210"/>
                </a:moveTo>
                <a:lnTo>
                  <a:pt x="3433" y="1209"/>
                </a:lnTo>
                <a:lnTo>
                  <a:pt x="3428" y="1208"/>
                </a:lnTo>
                <a:lnTo>
                  <a:pt x="3425" y="1206"/>
                </a:lnTo>
                <a:lnTo>
                  <a:pt x="3425" y="1209"/>
                </a:lnTo>
                <a:lnTo>
                  <a:pt x="3433" y="1220"/>
                </a:lnTo>
                <a:lnTo>
                  <a:pt x="3443" y="1229"/>
                </a:lnTo>
                <a:lnTo>
                  <a:pt x="3452" y="1237"/>
                </a:lnTo>
                <a:lnTo>
                  <a:pt x="3458" y="1239"/>
                </a:lnTo>
                <a:lnTo>
                  <a:pt x="3447" y="1224"/>
                </a:lnTo>
                <a:lnTo>
                  <a:pt x="3436" y="1210"/>
                </a:lnTo>
                <a:close/>
                <a:moveTo>
                  <a:pt x="4261" y="1796"/>
                </a:moveTo>
                <a:lnTo>
                  <a:pt x="4250" y="1779"/>
                </a:lnTo>
                <a:lnTo>
                  <a:pt x="4252" y="1774"/>
                </a:lnTo>
                <a:lnTo>
                  <a:pt x="4256" y="1771"/>
                </a:lnTo>
                <a:lnTo>
                  <a:pt x="4253" y="1760"/>
                </a:lnTo>
                <a:lnTo>
                  <a:pt x="4243" y="1756"/>
                </a:lnTo>
                <a:lnTo>
                  <a:pt x="4238" y="1757"/>
                </a:lnTo>
                <a:lnTo>
                  <a:pt x="4230" y="1757"/>
                </a:lnTo>
                <a:lnTo>
                  <a:pt x="4214" y="1747"/>
                </a:lnTo>
                <a:lnTo>
                  <a:pt x="4220" y="1756"/>
                </a:lnTo>
                <a:lnTo>
                  <a:pt x="4229" y="1763"/>
                </a:lnTo>
                <a:lnTo>
                  <a:pt x="4237" y="1770"/>
                </a:lnTo>
                <a:lnTo>
                  <a:pt x="4245" y="1777"/>
                </a:lnTo>
                <a:lnTo>
                  <a:pt x="4244" y="1782"/>
                </a:lnTo>
                <a:lnTo>
                  <a:pt x="4240" y="1783"/>
                </a:lnTo>
                <a:lnTo>
                  <a:pt x="4239" y="1787"/>
                </a:lnTo>
                <a:lnTo>
                  <a:pt x="4247" y="1797"/>
                </a:lnTo>
                <a:lnTo>
                  <a:pt x="4250" y="1796"/>
                </a:lnTo>
                <a:lnTo>
                  <a:pt x="4250" y="1792"/>
                </a:lnTo>
                <a:lnTo>
                  <a:pt x="4252" y="1790"/>
                </a:lnTo>
                <a:lnTo>
                  <a:pt x="4261" y="1796"/>
                </a:lnTo>
                <a:close/>
                <a:moveTo>
                  <a:pt x="3366" y="1093"/>
                </a:moveTo>
                <a:lnTo>
                  <a:pt x="3345" y="1078"/>
                </a:lnTo>
                <a:lnTo>
                  <a:pt x="3349" y="1083"/>
                </a:lnTo>
                <a:lnTo>
                  <a:pt x="3352" y="1087"/>
                </a:lnTo>
                <a:lnTo>
                  <a:pt x="3353" y="1089"/>
                </a:lnTo>
                <a:lnTo>
                  <a:pt x="3350" y="1088"/>
                </a:lnTo>
                <a:lnTo>
                  <a:pt x="3359" y="1097"/>
                </a:lnTo>
                <a:lnTo>
                  <a:pt x="3367" y="1102"/>
                </a:lnTo>
                <a:lnTo>
                  <a:pt x="3370" y="1101"/>
                </a:lnTo>
                <a:lnTo>
                  <a:pt x="3366" y="1093"/>
                </a:lnTo>
                <a:close/>
                <a:moveTo>
                  <a:pt x="4497" y="1870"/>
                </a:moveTo>
                <a:lnTo>
                  <a:pt x="4501" y="1865"/>
                </a:lnTo>
                <a:lnTo>
                  <a:pt x="4506" y="1859"/>
                </a:lnTo>
                <a:lnTo>
                  <a:pt x="4507" y="1852"/>
                </a:lnTo>
                <a:lnTo>
                  <a:pt x="4499" y="1841"/>
                </a:lnTo>
                <a:lnTo>
                  <a:pt x="4490" y="1839"/>
                </a:lnTo>
                <a:lnTo>
                  <a:pt x="4488" y="1844"/>
                </a:lnTo>
                <a:lnTo>
                  <a:pt x="4491" y="1854"/>
                </a:lnTo>
                <a:lnTo>
                  <a:pt x="4497" y="1870"/>
                </a:lnTo>
                <a:close/>
                <a:moveTo>
                  <a:pt x="4174" y="1634"/>
                </a:moveTo>
                <a:lnTo>
                  <a:pt x="4188" y="1647"/>
                </a:lnTo>
                <a:lnTo>
                  <a:pt x="4202" y="1659"/>
                </a:lnTo>
                <a:lnTo>
                  <a:pt x="4204" y="1659"/>
                </a:lnTo>
                <a:lnTo>
                  <a:pt x="4203" y="1655"/>
                </a:lnTo>
                <a:lnTo>
                  <a:pt x="4200" y="1648"/>
                </a:lnTo>
                <a:lnTo>
                  <a:pt x="4197" y="1642"/>
                </a:lnTo>
                <a:lnTo>
                  <a:pt x="4188" y="1638"/>
                </a:lnTo>
                <a:lnTo>
                  <a:pt x="4184" y="1636"/>
                </a:lnTo>
                <a:lnTo>
                  <a:pt x="4180" y="1636"/>
                </a:lnTo>
                <a:lnTo>
                  <a:pt x="4174" y="1634"/>
                </a:lnTo>
                <a:close/>
                <a:moveTo>
                  <a:pt x="3626" y="1160"/>
                </a:moveTo>
                <a:lnTo>
                  <a:pt x="3620" y="1160"/>
                </a:lnTo>
                <a:lnTo>
                  <a:pt x="3615" y="1162"/>
                </a:lnTo>
                <a:lnTo>
                  <a:pt x="3615" y="1169"/>
                </a:lnTo>
                <a:lnTo>
                  <a:pt x="3622" y="1182"/>
                </a:lnTo>
                <a:lnTo>
                  <a:pt x="3624" y="1177"/>
                </a:lnTo>
                <a:lnTo>
                  <a:pt x="3630" y="1176"/>
                </a:lnTo>
                <a:lnTo>
                  <a:pt x="3633" y="1172"/>
                </a:lnTo>
                <a:lnTo>
                  <a:pt x="3626" y="1160"/>
                </a:lnTo>
                <a:close/>
                <a:moveTo>
                  <a:pt x="3778" y="1134"/>
                </a:moveTo>
                <a:lnTo>
                  <a:pt x="3784" y="1142"/>
                </a:lnTo>
                <a:lnTo>
                  <a:pt x="3791" y="1150"/>
                </a:lnTo>
                <a:lnTo>
                  <a:pt x="3798" y="1158"/>
                </a:lnTo>
                <a:lnTo>
                  <a:pt x="3806" y="1166"/>
                </a:lnTo>
                <a:lnTo>
                  <a:pt x="3808" y="1166"/>
                </a:lnTo>
                <a:lnTo>
                  <a:pt x="3807" y="1162"/>
                </a:lnTo>
                <a:lnTo>
                  <a:pt x="3802" y="1154"/>
                </a:lnTo>
                <a:lnTo>
                  <a:pt x="3799" y="1148"/>
                </a:lnTo>
                <a:lnTo>
                  <a:pt x="3795" y="1148"/>
                </a:lnTo>
                <a:lnTo>
                  <a:pt x="3792" y="1145"/>
                </a:lnTo>
                <a:lnTo>
                  <a:pt x="3786" y="1140"/>
                </a:lnTo>
                <a:lnTo>
                  <a:pt x="3778" y="1134"/>
                </a:lnTo>
                <a:close/>
                <a:moveTo>
                  <a:pt x="3418" y="875"/>
                </a:moveTo>
                <a:lnTo>
                  <a:pt x="3410" y="873"/>
                </a:lnTo>
                <a:lnTo>
                  <a:pt x="3410" y="879"/>
                </a:lnTo>
                <a:lnTo>
                  <a:pt x="3415" y="892"/>
                </a:lnTo>
                <a:lnTo>
                  <a:pt x="3424" y="905"/>
                </a:lnTo>
                <a:lnTo>
                  <a:pt x="3430" y="903"/>
                </a:lnTo>
                <a:lnTo>
                  <a:pt x="3432" y="899"/>
                </a:lnTo>
                <a:lnTo>
                  <a:pt x="3428" y="891"/>
                </a:lnTo>
                <a:lnTo>
                  <a:pt x="3418" y="875"/>
                </a:lnTo>
                <a:close/>
                <a:moveTo>
                  <a:pt x="2715" y="318"/>
                </a:moveTo>
                <a:lnTo>
                  <a:pt x="2703" y="311"/>
                </a:lnTo>
                <a:lnTo>
                  <a:pt x="2699" y="312"/>
                </a:lnTo>
                <a:lnTo>
                  <a:pt x="2696" y="316"/>
                </a:lnTo>
                <a:lnTo>
                  <a:pt x="2691" y="317"/>
                </a:lnTo>
                <a:lnTo>
                  <a:pt x="2683" y="310"/>
                </a:lnTo>
                <a:lnTo>
                  <a:pt x="2676" y="302"/>
                </a:lnTo>
                <a:lnTo>
                  <a:pt x="2671" y="293"/>
                </a:lnTo>
                <a:lnTo>
                  <a:pt x="2666" y="283"/>
                </a:lnTo>
                <a:lnTo>
                  <a:pt x="2661" y="286"/>
                </a:lnTo>
                <a:lnTo>
                  <a:pt x="2667" y="300"/>
                </a:lnTo>
                <a:lnTo>
                  <a:pt x="2673" y="315"/>
                </a:lnTo>
                <a:lnTo>
                  <a:pt x="2669" y="322"/>
                </a:lnTo>
                <a:lnTo>
                  <a:pt x="2680" y="332"/>
                </a:lnTo>
                <a:lnTo>
                  <a:pt x="2686" y="336"/>
                </a:lnTo>
                <a:lnTo>
                  <a:pt x="2692" y="338"/>
                </a:lnTo>
                <a:lnTo>
                  <a:pt x="2702" y="345"/>
                </a:lnTo>
                <a:lnTo>
                  <a:pt x="2697" y="336"/>
                </a:lnTo>
                <a:lnTo>
                  <a:pt x="2693" y="334"/>
                </a:lnTo>
                <a:lnTo>
                  <a:pt x="2688" y="332"/>
                </a:lnTo>
                <a:lnTo>
                  <a:pt x="2677" y="324"/>
                </a:lnTo>
                <a:lnTo>
                  <a:pt x="2688" y="323"/>
                </a:lnTo>
                <a:lnTo>
                  <a:pt x="2702" y="327"/>
                </a:lnTo>
                <a:lnTo>
                  <a:pt x="2713" y="327"/>
                </a:lnTo>
                <a:lnTo>
                  <a:pt x="2715" y="318"/>
                </a:lnTo>
                <a:close/>
                <a:moveTo>
                  <a:pt x="4168" y="1336"/>
                </a:moveTo>
                <a:lnTo>
                  <a:pt x="4164" y="1326"/>
                </a:lnTo>
                <a:lnTo>
                  <a:pt x="4162" y="1319"/>
                </a:lnTo>
                <a:lnTo>
                  <a:pt x="4158" y="1311"/>
                </a:lnTo>
                <a:lnTo>
                  <a:pt x="4149" y="1299"/>
                </a:lnTo>
                <a:lnTo>
                  <a:pt x="4143" y="1302"/>
                </a:lnTo>
                <a:lnTo>
                  <a:pt x="4144" y="1310"/>
                </a:lnTo>
                <a:lnTo>
                  <a:pt x="4152" y="1322"/>
                </a:lnTo>
                <a:lnTo>
                  <a:pt x="4168" y="1336"/>
                </a:lnTo>
                <a:close/>
                <a:moveTo>
                  <a:pt x="2760" y="296"/>
                </a:moveTo>
                <a:lnTo>
                  <a:pt x="2747" y="288"/>
                </a:lnTo>
                <a:lnTo>
                  <a:pt x="2732" y="278"/>
                </a:lnTo>
                <a:lnTo>
                  <a:pt x="2721" y="273"/>
                </a:lnTo>
                <a:lnTo>
                  <a:pt x="2722" y="281"/>
                </a:lnTo>
                <a:lnTo>
                  <a:pt x="2737" y="292"/>
                </a:lnTo>
                <a:lnTo>
                  <a:pt x="2746" y="303"/>
                </a:lnTo>
                <a:lnTo>
                  <a:pt x="2756" y="314"/>
                </a:lnTo>
                <a:lnTo>
                  <a:pt x="2769" y="324"/>
                </a:lnTo>
                <a:lnTo>
                  <a:pt x="2757" y="309"/>
                </a:lnTo>
                <a:lnTo>
                  <a:pt x="2758" y="305"/>
                </a:lnTo>
                <a:lnTo>
                  <a:pt x="2762" y="303"/>
                </a:lnTo>
                <a:lnTo>
                  <a:pt x="2760" y="296"/>
                </a:lnTo>
                <a:close/>
                <a:moveTo>
                  <a:pt x="2788" y="308"/>
                </a:moveTo>
                <a:lnTo>
                  <a:pt x="2784" y="303"/>
                </a:lnTo>
                <a:lnTo>
                  <a:pt x="2782" y="299"/>
                </a:lnTo>
                <a:lnTo>
                  <a:pt x="2782" y="296"/>
                </a:lnTo>
                <a:lnTo>
                  <a:pt x="2784" y="297"/>
                </a:lnTo>
                <a:lnTo>
                  <a:pt x="2778" y="288"/>
                </a:lnTo>
                <a:lnTo>
                  <a:pt x="2773" y="286"/>
                </a:lnTo>
                <a:lnTo>
                  <a:pt x="2769" y="286"/>
                </a:lnTo>
                <a:lnTo>
                  <a:pt x="2762" y="281"/>
                </a:lnTo>
                <a:lnTo>
                  <a:pt x="2774" y="294"/>
                </a:lnTo>
                <a:lnTo>
                  <a:pt x="2773" y="296"/>
                </a:lnTo>
                <a:lnTo>
                  <a:pt x="2770" y="298"/>
                </a:lnTo>
                <a:lnTo>
                  <a:pt x="2774" y="308"/>
                </a:lnTo>
                <a:lnTo>
                  <a:pt x="2783" y="315"/>
                </a:lnTo>
                <a:lnTo>
                  <a:pt x="2781" y="308"/>
                </a:lnTo>
                <a:lnTo>
                  <a:pt x="2779" y="302"/>
                </a:lnTo>
                <a:lnTo>
                  <a:pt x="2788" y="308"/>
                </a:lnTo>
                <a:close/>
                <a:moveTo>
                  <a:pt x="3985" y="1133"/>
                </a:moveTo>
                <a:lnTo>
                  <a:pt x="3980" y="1127"/>
                </a:lnTo>
                <a:lnTo>
                  <a:pt x="3976" y="1121"/>
                </a:lnTo>
                <a:lnTo>
                  <a:pt x="3972" y="1114"/>
                </a:lnTo>
                <a:lnTo>
                  <a:pt x="3968" y="1108"/>
                </a:lnTo>
                <a:lnTo>
                  <a:pt x="3959" y="1103"/>
                </a:lnTo>
                <a:lnTo>
                  <a:pt x="3960" y="1108"/>
                </a:lnTo>
                <a:lnTo>
                  <a:pt x="3966" y="1119"/>
                </a:lnTo>
                <a:lnTo>
                  <a:pt x="3971" y="1128"/>
                </a:lnTo>
                <a:lnTo>
                  <a:pt x="3973" y="1128"/>
                </a:lnTo>
                <a:lnTo>
                  <a:pt x="3976" y="1128"/>
                </a:lnTo>
                <a:lnTo>
                  <a:pt x="3980" y="1130"/>
                </a:lnTo>
                <a:lnTo>
                  <a:pt x="3985" y="1133"/>
                </a:lnTo>
                <a:close/>
                <a:moveTo>
                  <a:pt x="2809" y="277"/>
                </a:moveTo>
                <a:lnTo>
                  <a:pt x="2807" y="277"/>
                </a:lnTo>
                <a:lnTo>
                  <a:pt x="2804" y="276"/>
                </a:lnTo>
                <a:lnTo>
                  <a:pt x="2802" y="274"/>
                </a:lnTo>
                <a:lnTo>
                  <a:pt x="2799" y="270"/>
                </a:lnTo>
                <a:lnTo>
                  <a:pt x="2800" y="280"/>
                </a:lnTo>
                <a:lnTo>
                  <a:pt x="2792" y="282"/>
                </a:lnTo>
                <a:lnTo>
                  <a:pt x="2786" y="284"/>
                </a:lnTo>
                <a:lnTo>
                  <a:pt x="2787" y="296"/>
                </a:lnTo>
                <a:lnTo>
                  <a:pt x="2800" y="297"/>
                </a:lnTo>
                <a:lnTo>
                  <a:pt x="2816" y="305"/>
                </a:lnTo>
                <a:lnTo>
                  <a:pt x="2825" y="304"/>
                </a:lnTo>
                <a:lnTo>
                  <a:pt x="2809" y="277"/>
                </a:lnTo>
                <a:close/>
                <a:moveTo>
                  <a:pt x="4392" y="1307"/>
                </a:moveTo>
                <a:lnTo>
                  <a:pt x="4375" y="1299"/>
                </a:lnTo>
                <a:lnTo>
                  <a:pt x="4365" y="1297"/>
                </a:lnTo>
                <a:lnTo>
                  <a:pt x="4361" y="1302"/>
                </a:lnTo>
                <a:lnTo>
                  <a:pt x="4363" y="1311"/>
                </a:lnTo>
                <a:lnTo>
                  <a:pt x="4370" y="1309"/>
                </a:lnTo>
                <a:lnTo>
                  <a:pt x="4382" y="1314"/>
                </a:lnTo>
                <a:lnTo>
                  <a:pt x="4392" y="1315"/>
                </a:lnTo>
                <a:lnTo>
                  <a:pt x="4392" y="1307"/>
                </a:lnTo>
                <a:close/>
                <a:moveTo>
                  <a:pt x="3675" y="866"/>
                </a:moveTo>
                <a:lnTo>
                  <a:pt x="3658" y="854"/>
                </a:lnTo>
                <a:lnTo>
                  <a:pt x="3649" y="853"/>
                </a:lnTo>
                <a:lnTo>
                  <a:pt x="3648" y="860"/>
                </a:lnTo>
                <a:lnTo>
                  <a:pt x="3655" y="876"/>
                </a:lnTo>
                <a:lnTo>
                  <a:pt x="3661" y="879"/>
                </a:lnTo>
                <a:lnTo>
                  <a:pt x="3666" y="885"/>
                </a:lnTo>
                <a:lnTo>
                  <a:pt x="3670" y="889"/>
                </a:lnTo>
                <a:lnTo>
                  <a:pt x="3673" y="894"/>
                </a:lnTo>
                <a:lnTo>
                  <a:pt x="3682" y="896"/>
                </a:lnTo>
                <a:lnTo>
                  <a:pt x="3677" y="883"/>
                </a:lnTo>
                <a:lnTo>
                  <a:pt x="3670" y="869"/>
                </a:lnTo>
                <a:lnTo>
                  <a:pt x="3675" y="866"/>
                </a:lnTo>
                <a:close/>
                <a:moveTo>
                  <a:pt x="4058" y="1117"/>
                </a:moveTo>
                <a:lnTo>
                  <a:pt x="4049" y="1103"/>
                </a:lnTo>
                <a:lnTo>
                  <a:pt x="4048" y="1097"/>
                </a:lnTo>
                <a:lnTo>
                  <a:pt x="4050" y="1094"/>
                </a:lnTo>
                <a:lnTo>
                  <a:pt x="4049" y="1087"/>
                </a:lnTo>
                <a:lnTo>
                  <a:pt x="4036" y="1084"/>
                </a:lnTo>
                <a:lnTo>
                  <a:pt x="4032" y="1090"/>
                </a:lnTo>
                <a:lnTo>
                  <a:pt x="4040" y="1102"/>
                </a:lnTo>
                <a:lnTo>
                  <a:pt x="4058" y="1117"/>
                </a:lnTo>
                <a:close/>
                <a:moveTo>
                  <a:pt x="2872" y="293"/>
                </a:moveTo>
                <a:lnTo>
                  <a:pt x="2860" y="281"/>
                </a:lnTo>
                <a:lnTo>
                  <a:pt x="2848" y="272"/>
                </a:lnTo>
                <a:lnTo>
                  <a:pt x="2841" y="270"/>
                </a:lnTo>
                <a:lnTo>
                  <a:pt x="2845" y="279"/>
                </a:lnTo>
                <a:lnTo>
                  <a:pt x="2857" y="290"/>
                </a:lnTo>
                <a:lnTo>
                  <a:pt x="2867" y="298"/>
                </a:lnTo>
                <a:lnTo>
                  <a:pt x="2875" y="300"/>
                </a:lnTo>
                <a:lnTo>
                  <a:pt x="2872" y="293"/>
                </a:lnTo>
                <a:close/>
                <a:moveTo>
                  <a:pt x="4628" y="1375"/>
                </a:moveTo>
                <a:lnTo>
                  <a:pt x="4623" y="1377"/>
                </a:lnTo>
                <a:lnTo>
                  <a:pt x="4623" y="1386"/>
                </a:lnTo>
                <a:lnTo>
                  <a:pt x="4628" y="1401"/>
                </a:lnTo>
                <a:lnTo>
                  <a:pt x="4637" y="1420"/>
                </a:lnTo>
                <a:lnTo>
                  <a:pt x="4637" y="1411"/>
                </a:lnTo>
                <a:lnTo>
                  <a:pt x="4638" y="1403"/>
                </a:lnTo>
                <a:lnTo>
                  <a:pt x="4636" y="1391"/>
                </a:lnTo>
                <a:lnTo>
                  <a:pt x="4628" y="1375"/>
                </a:lnTo>
                <a:close/>
                <a:moveTo>
                  <a:pt x="2883" y="268"/>
                </a:moveTo>
                <a:lnTo>
                  <a:pt x="2898" y="284"/>
                </a:lnTo>
                <a:lnTo>
                  <a:pt x="2908" y="289"/>
                </a:lnTo>
                <a:lnTo>
                  <a:pt x="2914" y="287"/>
                </a:lnTo>
                <a:lnTo>
                  <a:pt x="2917" y="283"/>
                </a:lnTo>
                <a:lnTo>
                  <a:pt x="2903" y="271"/>
                </a:lnTo>
                <a:lnTo>
                  <a:pt x="2896" y="270"/>
                </a:lnTo>
                <a:lnTo>
                  <a:pt x="2891" y="271"/>
                </a:lnTo>
                <a:lnTo>
                  <a:pt x="2883" y="268"/>
                </a:lnTo>
                <a:close/>
                <a:moveTo>
                  <a:pt x="4297" y="1182"/>
                </a:moveTo>
                <a:lnTo>
                  <a:pt x="4302" y="1181"/>
                </a:lnTo>
                <a:lnTo>
                  <a:pt x="4309" y="1181"/>
                </a:lnTo>
                <a:lnTo>
                  <a:pt x="4301" y="1172"/>
                </a:lnTo>
                <a:lnTo>
                  <a:pt x="4291" y="1165"/>
                </a:lnTo>
                <a:lnTo>
                  <a:pt x="4281" y="1157"/>
                </a:lnTo>
                <a:lnTo>
                  <a:pt x="4269" y="1150"/>
                </a:lnTo>
                <a:lnTo>
                  <a:pt x="4276" y="1159"/>
                </a:lnTo>
                <a:lnTo>
                  <a:pt x="4283" y="1167"/>
                </a:lnTo>
                <a:lnTo>
                  <a:pt x="4290" y="1174"/>
                </a:lnTo>
                <a:lnTo>
                  <a:pt x="4297" y="1182"/>
                </a:lnTo>
                <a:close/>
                <a:moveTo>
                  <a:pt x="4328" y="1168"/>
                </a:moveTo>
                <a:lnTo>
                  <a:pt x="4319" y="1160"/>
                </a:lnTo>
                <a:lnTo>
                  <a:pt x="4311" y="1159"/>
                </a:lnTo>
                <a:lnTo>
                  <a:pt x="4309" y="1164"/>
                </a:lnTo>
                <a:lnTo>
                  <a:pt x="4312" y="1172"/>
                </a:lnTo>
                <a:lnTo>
                  <a:pt x="4326" y="1179"/>
                </a:lnTo>
                <a:lnTo>
                  <a:pt x="4327" y="1176"/>
                </a:lnTo>
                <a:lnTo>
                  <a:pt x="4325" y="1170"/>
                </a:lnTo>
                <a:lnTo>
                  <a:pt x="4328" y="1168"/>
                </a:lnTo>
                <a:close/>
                <a:moveTo>
                  <a:pt x="4294" y="1140"/>
                </a:moveTo>
                <a:lnTo>
                  <a:pt x="4282" y="1135"/>
                </a:lnTo>
                <a:lnTo>
                  <a:pt x="4269" y="1131"/>
                </a:lnTo>
                <a:lnTo>
                  <a:pt x="4264" y="1132"/>
                </a:lnTo>
                <a:lnTo>
                  <a:pt x="4269" y="1143"/>
                </a:lnTo>
                <a:lnTo>
                  <a:pt x="4279" y="1144"/>
                </a:lnTo>
                <a:lnTo>
                  <a:pt x="4288" y="1146"/>
                </a:lnTo>
                <a:lnTo>
                  <a:pt x="4294" y="1146"/>
                </a:lnTo>
                <a:lnTo>
                  <a:pt x="4294" y="1140"/>
                </a:lnTo>
                <a:close/>
                <a:moveTo>
                  <a:pt x="2929" y="284"/>
                </a:moveTo>
                <a:lnTo>
                  <a:pt x="2938" y="294"/>
                </a:lnTo>
                <a:lnTo>
                  <a:pt x="2939" y="293"/>
                </a:lnTo>
                <a:lnTo>
                  <a:pt x="2940" y="289"/>
                </a:lnTo>
                <a:lnTo>
                  <a:pt x="2947" y="295"/>
                </a:lnTo>
                <a:lnTo>
                  <a:pt x="2943" y="285"/>
                </a:lnTo>
                <a:lnTo>
                  <a:pt x="2936" y="277"/>
                </a:lnTo>
                <a:lnTo>
                  <a:pt x="2929" y="270"/>
                </a:lnTo>
                <a:lnTo>
                  <a:pt x="2922" y="262"/>
                </a:lnTo>
                <a:lnTo>
                  <a:pt x="2907" y="254"/>
                </a:lnTo>
                <a:lnTo>
                  <a:pt x="2896" y="248"/>
                </a:lnTo>
                <a:lnTo>
                  <a:pt x="2904" y="258"/>
                </a:lnTo>
                <a:lnTo>
                  <a:pt x="2912" y="265"/>
                </a:lnTo>
                <a:lnTo>
                  <a:pt x="2919" y="268"/>
                </a:lnTo>
                <a:lnTo>
                  <a:pt x="2923" y="268"/>
                </a:lnTo>
                <a:lnTo>
                  <a:pt x="2928" y="272"/>
                </a:lnTo>
                <a:lnTo>
                  <a:pt x="2930" y="278"/>
                </a:lnTo>
                <a:lnTo>
                  <a:pt x="2931" y="283"/>
                </a:lnTo>
                <a:lnTo>
                  <a:pt x="2929" y="284"/>
                </a:lnTo>
                <a:close/>
                <a:moveTo>
                  <a:pt x="3789" y="827"/>
                </a:moveTo>
                <a:lnTo>
                  <a:pt x="3786" y="825"/>
                </a:lnTo>
                <a:lnTo>
                  <a:pt x="3785" y="825"/>
                </a:lnTo>
                <a:lnTo>
                  <a:pt x="3786" y="826"/>
                </a:lnTo>
                <a:lnTo>
                  <a:pt x="3787" y="828"/>
                </a:lnTo>
                <a:lnTo>
                  <a:pt x="3769" y="824"/>
                </a:lnTo>
                <a:lnTo>
                  <a:pt x="3761" y="827"/>
                </a:lnTo>
                <a:lnTo>
                  <a:pt x="3752" y="832"/>
                </a:lnTo>
                <a:lnTo>
                  <a:pt x="3737" y="830"/>
                </a:lnTo>
                <a:lnTo>
                  <a:pt x="3745" y="843"/>
                </a:lnTo>
                <a:lnTo>
                  <a:pt x="3755" y="854"/>
                </a:lnTo>
                <a:lnTo>
                  <a:pt x="3767" y="865"/>
                </a:lnTo>
                <a:lnTo>
                  <a:pt x="3776" y="876"/>
                </a:lnTo>
                <a:lnTo>
                  <a:pt x="3782" y="877"/>
                </a:lnTo>
                <a:lnTo>
                  <a:pt x="3779" y="871"/>
                </a:lnTo>
                <a:lnTo>
                  <a:pt x="3773" y="862"/>
                </a:lnTo>
                <a:lnTo>
                  <a:pt x="3772" y="858"/>
                </a:lnTo>
                <a:lnTo>
                  <a:pt x="3783" y="864"/>
                </a:lnTo>
                <a:lnTo>
                  <a:pt x="3790" y="871"/>
                </a:lnTo>
                <a:lnTo>
                  <a:pt x="3796" y="875"/>
                </a:lnTo>
                <a:lnTo>
                  <a:pt x="3800" y="875"/>
                </a:lnTo>
                <a:lnTo>
                  <a:pt x="3789" y="862"/>
                </a:lnTo>
                <a:lnTo>
                  <a:pt x="3786" y="854"/>
                </a:lnTo>
                <a:lnTo>
                  <a:pt x="3785" y="848"/>
                </a:lnTo>
                <a:lnTo>
                  <a:pt x="3782" y="838"/>
                </a:lnTo>
                <a:lnTo>
                  <a:pt x="3793" y="846"/>
                </a:lnTo>
                <a:lnTo>
                  <a:pt x="3799" y="849"/>
                </a:lnTo>
                <a:lnTo>
                  <a:pt x="3806" y="850"/>
                </a:lnTo>
                <a:lnTo>
                  <a:pt x="3814" y="854"/>
                </a:lnTo>
                <a:lnTo>
                  <a:pt x="3801" y="840"/>
                </a:lnTo>
                <a:lnTo>
                  <a:pt x="3789" y="827"/>
                </a:lnTo>
                <a:close/>
                <a:moveTo>
                  <a:pt x="3656" y="727"/>
                </a:moveTo>
                <a:lnTo>
                  <a:pt x="3669" y="737"/>
                </a:lnTo>
                <a:lnTo>
                  <a:pt x="3682" y="745"/>
                </a:lnTo>
                <a:lnTo>
                  <a:pt x="3689" y="747"/>
                </a:lnTo>
                <a:lnTo>
                  <a:pt x="3684" y="738"/>
                </a:lnTo>
                <a:lnTo>
                  <a:pt x="3672" y="729"/>
                </a:lnTo>
                <a:lnTo>
                  <a:pt x="3665" y="727"/>
                </a:lnTo>
                <a:lnTo>
                  <a:pt x="3660" y="727"/>
                </a:lnTo>
                <a:lnTo>
                  <a:pt x="3656" y="727"/>
                </a:lnTo>
                <a:close/>
                <a:moveTo>
                  <a:pt x="3831" y="823"/>
                </a:moveTo>
                <a:lnTo>
                  <a:pt x="3821" y="817"/>
                </a:lnTo>
                <a:lnTo>
                  <a:pt x="3817" y="815"/>
                </a:lnTo>
                <a:lnTo>
                  <a:pt x="3813" y="815"/>
                </a:lnTo>
                <a:lnTo>
                  <a:pt x="3805" y="811"/>
                </a:lnTo>
                <a:lnTo>
                  <a:pt x="3812" y="820"/>
                </a:lnTo>
                <a:lnTo>
                  <a:pt x="3821" y="829"/>
                </a:lnTo>
                <a:lnTo>
                  <a:pt x="3831" y="836"/>
                </a:lnTo>
                <a:lnTo>
                  <a:pt x="3843" y="843"/>
                </a:lnTo>
                <a:lnTo>
                  <a:pt x="3831" y="823"/>
                </a:lnTo>
                <a:close/>
                <a:moveTo>
                  <a:pt x="2702" y="49"/>
                </a:moveTo>
                <a:lnTo>
                  <a:pt x="2693" y="43"/>
                </a:lnTo>
                <a:lnTo>
                  <a:pt x="2685" y="40"/>
                </a:lnTo>
                <a:lnTo>
                  <a:pt x="2683" y="42"/>
                </a:lnTo>
                <a:lnTo>
                  <a:pt x="2686" y="50"/>
                </a:lnTo>
                <a:lnTo>
                  <a:pt x="2692" y="52"/>
                </a:lnTo>
                <a:lnTo>
                  <a:pt x="2697" y="53"/>
                </a:lnTo>
                <a:lnTo>
                  <a:pt x="2701" y="53"/>
                </a:lnTo>
                <a:lnTo>
                  <a:pt x="2702" y="49"/>
                </a:lnTo>
                <a:close/>
                <a:moveTo>
                  <a:pt x="3033" y="285"/>
                </a:moveTo>
                <a:lnTo>
                  <a:pt x="3025" y="276"/>
                </a:lnTo>
                <a:lnTo>
                  <a:pt x="3017" y="267"/>
                </a:lnTo>
                <a:lnTo>
                  <a:pt x="3008" y="259"/>
                </a:lnTo>
                <a:lnTo>
                  <a:pt x="2998" y="249"/>
                </a:lnTo>
                <a:lnTo>
                  <a:pt x="3005" y="261"/>
                </a:lnTo>
                <a:lnTo>
                  <a:pt x="3004" y="264"/>
                </a:lnTo>
                <a:lnTo>
                  <a:pt x="3003" y="266"/>
                </a:lnTo>
                <a:lnTo>
                  <a:pt x="3012" y="276"/>
                </a:lnTo>
                <a:lnTo>
                  <a:pt x="3020" y="281"/>
                </a:lnTo>
                <a:lnTo>
                  <a:pt x="3020" y="278"/>
                </a:lnTo>
                <a:lnTo>
                  <a:pt x="3022" y="277"/>
                </a:lnTo>
                <a:lnTo>
                  <a:pt x="3033" y="285"/>
                </a:lnTo>
                <a:close/>
                <a:moveTo>
                  <a:pt x="2913" y="175"/>
                </a:moveTo>
                <a:lnTo>
                  <a:pt x="2924" y="185"/>
                </a:lnTo>
                <a:lnTo>
                  <a:pt x="2928" y="185"/>
                </a:lnTo>
                <a:lnTo>
                  <a:pt x="2929" y="181"/>
                </a:lnTo>
                <a:lnTo>
                  <a:pt x="2931" y="179"/>
                </a:lnTo>
                <a:lnTo>
                  <a:pt x="2919" y="167"/>
                </a:lnTo>
                <a:lnTo>
                  <a:pt x="2915" y="167"/>
                </a:lnTo>
                <a:lnTo>
                  <a:pt x="2915" y="172"/>
                </a:lnTo>
                <a:lnTo>
                  <a:pt x="2913" y="175"/>
                </a:lnTo>
                <a:close/>
                <a:moveTo>
                  <a:pt x="3545" y="599"/>
                </a:moveTo>
                <a:lnTo>
                  <a:pt x="3542" y="601"/>
                </a:lnTo>
                <a:lnTo>
                  <a:pt x="3539" y="602"/>
                </a:lnTo>
                <a:lnTo>
                  <a:pt x="3538" y="606"/>
                </a:lnTo>
                <a:lnTo>
                  <a:pt x="3542" y="615"/>
                </a:lnTo>
                <a:lnTo>
                  <a:pt x="3550" y="617"/>
                </a:lnTo>
                <a:lnTo>
                  <a:pt x="3556" y="618"/>
                </a:lnTo>
                <a:lnTo>
                  <a:pt x="3564" y="619"/>
                </a:lnTo>
                <a:lnTo>
                  <a:pt x="3575" y="623"/>
                </a:lnTo>
                <a:lnTo>
                  <a:pt x="3560" y="612"/>
                </a:lnTo>
                <a:lnTo>
                  <a:pt x="3545" y="599"/>
                </a:lnTo>
                <a:close/>
                <a:moveTo>
                  <a:pt x="3665" y="632"/>
                </a:moveTo>
                <a:lnTo>
                  <a:pt x="3652" y="620"/>
                </a:lnTo>
                <a:lnTo>
                  <a:pt x="3640" y="613"/>
                </a:lnTo>
                <a:lnTo>
                  <a:pt x="3629" y="608"/>
                </a:lnTo>
                <a:lnTo>
                  <a:pt x="3619" y="604"/>
                </a:lnTo>
                <a:lnTo>
                  <a:pt x="3628" y="612"/>
                </a:lnTo>
                <a:lnTo>
                  <a:pt x="3638" y="617"/>
                </a:lnTo>
                <a:lnTo>
                  <a:pt x="3649" y="622"/>
                </a:lnTo>
                <a:lnTo>
                  <a:pt x="3665" y="632"/>
                </a:lnTo>
                <a:close/>
                <a:moveTo>
                  <a:pt x="3213" y="345"/>
                </a:moveTo>
                <a:lnTo>
                  <a:pt x="3202" y="331"/>
                </a:lnTo>
                <a:lnTo>
                  <a:pt x="3200" y="326"/>
                </a:lnTo>
                <a:lnTo>
                  <a:pt x="3200" y="323"/>
                </a:lnTo>
                <a:lnTo>
                  <a:pt x="3187" y="312"/>
                </a:lnTo>
                <a:lnTo>
                  <a:pt x="3184" y="312"/>
                </a:lnTo>
                <a:lnTo>
                  <a:pt x="3187" y="318"/>
                </a:lnTo>
                <a:lnTo>
                  <a:pt x="3194" y="328"/>
                </a:lnTo>
                <a:lnTo>
                  <a:pt x="3200" y="339"/>
                </a:lnTo>
                <a:lnTo>
                  <a:pt x="3205" y="340"/>
                </a:lnTo>
                <a:lnTo>
                  <a:pt x="3213" y="345"/>
                </a:lnTo>
                <a:close/>
                <a:moveTo>
                  <a:pt x="3595" y="521"/>
                </a:moveTo>
                <a:lnTo>
                  <a:pt x="3588" y="519"/>
                </a:lnTo>
                <a:lnTo>
                  <a:pt x="3579" y="515"/>
                </a:lnTo>
                <a:lnTo>
                  <a:pt x="3576" y="517"/>
                </a:lnTo>
                <a:lnTo>
                  <a:pt x="3584" y="529"/>
                </a:lnTo>
                <a:lnTo>
                  <a:pt x="3591" y="531"/>
                </a:lnTo>
                <a:lnTo>
                  <a:pt x="3596" y="532"/>
                </a:lnTo>
                <a:lnTo>
                  <a:pt x="3598" y="529"/>
                </a:lnTo>
                <a:lnTo>
                  <a:pt x="3595" y="521"/>
                </a:lnTo>
                <a:close/>
                <a:moveTo>
                  <a:pt x="2881" y="30"/>
                </a:moveTo>
                <a:lnTo>
                  <a:pt x="2872" y="24"/>
                </a:lnTo>
                <a:lnTo>
                  <a:pt x="2868" y="25"/>
                </a:lnTo>
                <a:lnTo>
                  <a:pt x="2872" y="31"/>
                </a:lnTo>
                <a:lnTo>
                  <a:pt x="2881" y="42"/>
                </a:lnTo>
                <a:lnTo>
                  <a:pt x="2883" y="40"/>
                </a:lnTo>
                <a:lnTo>
                  <a:pt x="2884" y="39"/>
                </a:lnTo>
                <a:lnTo>
                  <a:pt x="2884" y="36"/>
                </a:lnTo>
                <a:lnTo>
                  <a:pt x="2881" y="30"/>
                </a:lnTo>
                <a:close/>
                <a:moveTo>
                  <a:pt x="3639" y="508"/>
                </a:moveTo>
                <a:lnTo>
                  <a:pt x="3634" y="508"/>
                </a:lnTo>
                <a:lnTo>
                  <a:pt x="3634" y="511"/>
                </a:lnTo>
                <a:lnTo>
                  <a:pt x="3636" y="517"/>
                </a:lnTo>
                <a:lnTo>
                  <a:pt x="3643" y="526"/>
                </a:lnTo>
                <a:lnTo>
                  <a:pt x="3648" y="528"/>
                </a:lnTo>
                <a:lnTo>
                  <a:pt x="3652" y="525"/>
                </a:lnTo>
                <a:lnTo>
                  <a:pt x="3650" y="519"/>
                </a:lnTo>
                <a:lnTo>
                  <a:pt x="3639" y="508"/>
                </a:lnTo>
                <a:close/>
                <a:moveTo>
                  <a:pt x="3508" y="388"/>
                </a:moveTo>
                <a:lnTo>
                  <a:pt x="3518" y="396"/>
                </a:lnTo>
                <a:lnTo>
                  <a:pt x="3526" y="399"/>
                </a:lnTo>
                <a:lnTo>
                  <a:pt x="3528" y="397"/>
                </a:lnTo>
                <a:lnTo>
                  <a:pt x="3520" y="388"/>
                </a:lnTo>
                <a:lnTo>
                  <a:pt x="3498" y="375"/>
                </a:lnTo>
                <a:lnTo>
                  <a:pt x="3503" y="380"/>
                </a:lnTo>
                <a:lnTo>
                  <a:pt x="3508" y="385"/>
                </a:lnTo>
                <a:lnTo>
                  <a:pt x="3511" y="388"/>
                </a:lnTo>
                <a:lnTo>
                  <a:pt x="3508" y="388"/>
                </a:lnTo>
                <a:close/>
                <a:moveTo>
                  <a:pt x="3055" y="125"/>
                </a:moveTo>
                <a:lnTo>
                  <a:pt x="3058" y="124"/>
                </a:lnTo>
                <a:lnTo>
                  <a:pt x="3061" y="123"/>
                </a:lnTo>
                <a:lnTo>
                  <a:pt x="3066" y="125"/>
                </a:lnTo>
                <a:lnTo>
                  <a:pt x="3078" y="133"/>
                </a:lnTo>
                <a:lnTo>
                  <a:pt x="3065" y="121"/>
                </a:lnTo>
                <a:lnTo>
                  <a:pt x="3061" y="116"/>
                </a:lnTo>
                <a:lnTo>
                  <a:pt x="3060" y="112"/>
                </a:lnTo>
                <a:lnTo>
                  <a:pt x="3057" y="105"/>
                </a:lnTo>
                <a:lnTo>
                  <a:pt x="3066" y="113"/>
                </a:lnTo>
                <a:lnTo>
                  <a:pt x="3076" y="121"/>
                </a:lnTo>
                <a:lnTo>
                  <a:pt x="3072" y="115"/>
                </a:lnTo>
                <a:lnTo>
                  <a:pt x="3072" y="112"/>
                </a:lnTo>
                <a:lnTo>
                  <a:pt x="3076" y="113"/>
                </a:lnTo>
                <a:lnTo>
                  <a:pt x="3083" y="117"/>
                </a:lnTo>
                <a:lnTo>
                  <a:pt x="3077" y="109"/>
                </a:lnTo>
                <a:lnTo>
                  <a:pt x="3071" y="102"/>
                </a:lnTo>
                <a:lnTo>
                  <a:pt x="3064" y="93"/>
                </a:lnTo>
                <a:lnTo>
                  <a:pt x="3057" y="86"/>
                </a:lnTo>
                <a:lnTo>
                  <a:pt x="3055" y="86"/>
                </a:lnTo>
                <a:lnTo>
                  <a:pt x="3055" y="88"/>
                </a:lnTo>
                <a:lnTo>
                  <a:pt x="3053" y="87"/>
                </a:lnTo>
                <a:lnTo>
                  <a:pt x="3049" y="83"/>
                </a:lnTo>
                <a:lnTo>
                  <a:pt x="3045" y="82"/>
                </a:lnTo>
                <a:lnTo>
                  <a:pt x="3050" y="87"/>
                </a:lnTo>
                <a:lnTo>
                  <a:pt x="3058" y="97"/>
                </a:lnTo>
                <a:lnTo>
                  <a:pt x="3062" y="103"/>
                </a:lnTo>
                <a:lnTo>
                  <a:pt x="3049" y="92"/>
                </a:lnTo>
                <a:lnTo>
                  <a:pt x="3039" y="86"/>
                </a:lnTo>
                <a:lnTo>
                  <a:pt x="3030" y="81"/>
                </a:lnTo>
                <a:lnTo>
                  <a:pt x="3022" y="77"/>
                </a:lnTo>
                <a:lnTo>
                  <a:pt x="3042" y="98"/>
                </a:lnTo>
                <a:lnTo>
                  <a:pt x="3050" y="109"/>
                </a:lnTo>
                <a:lnTo>
                  <a:pt x="3052" y="117"/>
                </a:lnTo>
                <a:lnTo>
                  <a:pt x="3055" y="125"/>
                </a:lnTo>
                <a:close/>
                <a:moveTo>
                  <a:pt x="3548" y="391"/>
                </a:moveTo>
                <a:lnTo>
                  <a:pt x="3538" y="383"/>
                </a:lnTo>
                <a:lnTo>
                  <a:pt x="3531" y="380"/>
                </a:lnTo>
                <a:lnTo>
                  <a:pt x="3530" y="384"/>
                </a:lnTo>
                <a:lnTo>
                  <a:pt x="3540" y="396"/>
                </a:lnTo>
                <a:lnTo>
                  <a:pt x="3549" y="400"/>
                </a:lnTo>
                <a:lnTo>
                  <a:pt x="3546" y="395"/>
                </a:lnTo>
                <a:lnTo>
                  <a:pt x="3542" y="389"/>
                </a:lnTo>
                <a:lnTo>
                  <a:pt x="3548" y="391"/>
                </a:lnTo>
                <a:close/>
                <a:moveTo>
                  <a:pt x="3141" y="120"/>
                </a:moveTo>
                <a:lnTo>
                  <a:pt x="3127" y="103"/>
                </a:lnTo>
                <a:lnTo>
                  <a:pt x="3122" y="102"/>
                </a:lnTo>
                <a:lnTo>
                  <a:pt x="3115" y="96"/>
                </a:lnTo>
                <a:lnTo>
                  <a:pt x="3105" y="88"/>
                </a:lnTo>
                <a:lnTo>
                  <a:pt x="3094" y="80"/>
                </a:lnTo>
                <a:lnTo>
                  <a:pt x="3105" y="91"/>
                </a:lnTo>
                <a:lnTo>
                  <a:pt x="3117" y="102"/>
                </a:lnTo>
                <a:lnTo>
                  <a:pt x="3129" y="111"/>
                </a:lnTo>
                <a:lnTo>
                  <a:pt x="3141" y="120"/>
                </a:lnTo>
                <a:close/>
                <a:moveTo>
                  <a:pt x="3739" y="447"/>
                </a:moveTo>
                <a:lnTo>
                  <a:pt x="3728" y="439"/>
                </a:lnTo>
                <a:lnTo>
                  <a:pt x="3718" y="435"/>
                </a:lnTo>
                <a:lnTo>
                  <a:pt x="3713" y="435"/>
                </a:lnTo>
                <a:lnTo>
                  <a:pt x="3717" y="441"/>
                </a:lnTo>
                <a:lnTo>
                  <a:pt x="3726" y="449"/>
                </a:lnTo>
                <a:lnTo>
                  <a:pt x="3730" y="450"/>
                </a:lnTo>
                <a:lnTo>
                  <a:pt x="3735" y="451"/>
                </a:lnTo>
                <a:lnTo>
                  <a:pt x="3746" y="457"/>
                </a:lnTo>
                <a:lnTo>
                  <a:pt x="3741" y="453"/>
                </a:lnTo>
                <a:lnTo>
                  <a:pt x="3737" y="449"/>
                </a:lnTo>
                <a:lnTo>
                  <a:pt x="3736" y="446"/>
                </a:lnTo>
                <a:lnTo>
                  <a:pt x="3739" y="447"/>
                </a:lnTo>
                <a:close/>
                <a:moveTo>
                  <a:pt x="3139" y="109"/>
                </a:moveTo>
                <a:lnTo>
                  <a:pt x="3152" y="116"/>
                </a:lnTo>
                <a:lnTo>
                  <a:pt x="3157" y="118"/>
                </a:lnTo>
                <a:lnTo>
                  <a:pt x="3156" y="114"/>
                </a:lnTo>
                <a:lnTo>
                  <a:pt x="3148" y="105"/>
                </a:lnTo>
                <a:lnTo>
                  <a:pt x="3126" y="90"/>
                </a:lnTo>
                <a:lnTo>
                  <a:pt x="3133" y="98"/>
                </a:lnTo>
                <a:lnTo>
                  <a:pt x="3134" y="101"/>
                </a:lnTo>
                <a:lnTo>
                  <a:pt x="3135" y="103"/>
                </a:lnTo>
                <a:lnTo>
                  <a:pt x="3139" y="109"/>
                </a:lnTo>
                <a:close/>
                <a:moveTo>
                  <a:pt x="3669" y="410"/>
                </a:moveTo>
                <a:lnTo>
                  <a:pt x="3658" y="399"/>
                </a:lnTo>
                <a:lnTo>
                  <a:pt x="3647" y="389"/>
                </a:lnTo>
                <a:lnTo>
                  <a:pt x="3641" y="387"/>
                </a:lnTo>
                <a:lnTo>
                  <a:pt x="3642" y="390"/>
                </a:lnTo>
                <a:lnTo>
                  <a:pt x="3646" y="396"/>
                </a:lnTo>
                <a:lnTo>
                  <a:pt x="3649" y="402"/>
                </a:lnTo>
                <a:lnTo>
                  <a:pt x="3661" y="408"/>
                </a:lnTo>
                <a:lnTo>
                  <a:pt x="3669" y="410"/>
                </a:lnTo>
                <a:close/>
                <a:moveTo>
                  <a:pt x="3762" y="437"/>
                </a:moveTo>
                <a:lnTo>
                  <a:pt x="3759" y="438"/>
                </a:lnTo>
                <a:lnTo>
                  <a:pt x="3750" y="436"/>
                </a:lnTo>
                <a:lnTo>
                  <a:pt x="3744" y="435"/>
                </a:lnTo>
                <a:lnTo>
                  <a:pt x="3747" y="441"/>
                </a:lnTo>
                <a:lnTo>
                  <a:pt x="3757" y="444"/>
                </a:lnTo>
                <a:lnTo>
                  <a:pt x="3767" y="447"/>
                </a:lnTo>
                <a:lnTo>
                  <a:pt x="3770" y="446"/>
                </a:lnTo>
                <a:lnTo>
                  <a:pt x="3762" y="437"/>
                </a:lnTo>
                <a:close/>
                <a:moveTo>
                  <a:pt x="3721" y="394"/>
                </a:moveTo>
                <a:lnTo>
                  <a:pt x="3707" y="389"/>
                </a:lnTo>
                <a:lnTo>
                  <a:pt x="3701" y="388"/>
                </a:lnTo>
                <a:lnTo>
                  <a:pt x="3701" y="391"/>
                </a:lnTo>
                <a:lnTo>
                  <a:pt x="3705" y="397"/>
                </a:lnTo>
                <a:lnTo>
                  <a:pt x="3712" y="398"/>
                </a:lnTo>
                <a:lnTo>
                  <a:pt x="3720" y="400"/>
                </a:lnTo>
                <a:lnTo>
                  <a:pt x="3725" y="400"/>
                </a:lnTo>
                <a:lnTo>
                  <a:pt x="3721" y="394"/>
                </a:lnTo>
                <a:close/>
                <a:moveTo>
                  <a:pt x="1167" y="232"/>
                </a:moveTo>
                <a:lnTo>
                  <a:pt x="1166" y="232"/>
                </a:lnTo>
                <a:lnTo>
                  <a:pt x="1166" y="232"/>
                </a:lnTo>
                <a:lnTo>
                  <a:pt x="1166" y="232"/>
                </a:lnTo>
                <a:lnTo>
                  <a:pt x="1166" y="231"/>
                </a:lnTo>
                <a:lnTo>
                  <a:pt x="1166" y="232"/>
                </a:lnTo>
                <a:lnTo>
                  <a:pt x="1167" y="232"/>
                </a:lnTo>
                <a:close/>
                <a:moveTo>
                  <a:pt x="1271" y="223"/>
                </a:moveTo>
                <a:lnTo>
                  <a:pt x="1278" y="229"/>
                </a:lnTo>
                <a:lnTo>
                  <a:pt x="1285" y="236"/>
                </a:lnTo>
                <a:lnTo>
                  <a:pt x="1290" y="244"/>
                </a:lnTo>
                <a:lnTo>
                  <a:pt x="1293" y="253"/>
                </a:lnTo>
                <a:lnTo>
                  <a:pt x="1288" y="255"/>
                </a:lnTo>
                <a:lnTo>
                  <a:pt x="1285" y="261"/>
                </a:lnTo>
                <a:lnTo>
                  <a:pt x="1280" y="264"/>
                </a:lnTo>
                <a:lnTo>
                  <a:pt x="1267" y="255"/>
                </a:lnTo>
                <a:lnTo>
                  <a:pt x="1266" y="242"/>
                </a:lnTo>
                <a:lnTo>
                  <a:pt x="1267" y="236"/>
                </a:lnTo>
                <a:lnTo>
                  <a:pt x="1270" y="231"/>
                </a:lnTo>
                <a:lnTo>
                  <a:pt x="1271" y="223"/>
                </a:lnTo>
                <a:close/>
                <a:moveTo>
                  <a:pt x="1414" y="248"/>
                </a:moveTo>
                <a:lnTo>
                  <a:pt x="1415" y="263"/>
                </a:lnTo>
                <a:lnTo>
                  <a:pt x="1412" y="270"/>
                </a:lnTo>
                <a:lnTo>
                  <a:pt x="1405" y="273"/>
                </a:lnTo>
                <a:lnTo>
                  <a:pt x="1398" y="272"/>
                </a:lnTo>
                <a:lnTo>
                  <a:pt x="1397" y="258"/>
                </a:lnTo>
                <a:lnTo>
                  <a:pt x="1400" y="250"/>
                </a:lnTo>
                <a:lnTo>
                  <a:pt x="1406" y="248"/>
                </a:lnTo>
                <a:lnTo>
                  <a:pt x="1414" y="248"/>
                </a:lnTo>
                <a:close/>
                <a:moveTo>
                  <a:pt x="1589" y="204"/>
                </a:moveTo>
                <a:lnTo>
                  <a:pt x="1593" y="211"/>
                </a:lnTo>
                <a:lnTo>
                  <a:pt x="1595" y="213"/>
                </a:lnTo>
                <a:lnTo>
                  <a:pt x="1599" y="215"/>
                </a:lnTo>
                <a:lnTo>
                  <a:pt x="1605" y="224"/>
                </a:lnTo>
                <a:lnTo>
                  <a:pt x="1605" y="237"/>
                </a:lnTo>
                <a:lnTo>
                  <a:pt x="1597" y="240"/>
                </a:lnTo>
                <a:lnTo>
                  <a:pt x="1585" y="234"/>
                </a:lnTo>
                <a:lnTo>
                  <a:pt x="1570" y="218"/>
                </a:lnTo>
                <a:lnTo>
                  <a:pt x="1583" y="227"/>
                </a:lnTo>
                <a:lnTo>
                  <a:pt x="1587" y="223"/>
                </a:lnTo>
                <a:lnTo>
                  <a:pt x="1587" y="211"/>
                </a:lnTo>
                <a:lnTo>
                  <a:pt x="1589" y="204"/>
                </a:lnTo>
                <a:close/>
                <a:moveTo>
                  <a:pt x="1666" y="239"/>
                </a:moveTo>
                <a:lnTo>
                  <a:pt x="1668" y="248"/>
                </a:lnTo>
                <a:lnTo>
                  <a:pt x="1666" y="250"/>
                </a:lnTo>
                <a:lnTo>
                  <a:pt x="1660" y="246"/>
                </a:lnTo>
                <a:lnTo>
                  <a:pt x="1650" y="238"/>
                </a:lnTo>
                <a:lnTo>
                  <a:pt x="1648" y="230"/>
                </a:lnTo>
                <a:lnTo>
                  <a:pt x="1651" y="228"/>
                </a:lnTo>
                <a:lnTo>
                  <a:pt x="1658" y="231"/>
                </a:lnTo>
                <a:lnTo>
                  <a:pt x="1666" y="239"/>
                </a:lnTo>
                <a:close/>
                <a:moveTo>
                  <a:pt x="1759" y="180"/>
                </a:moveTo>
                <a:lnTo>
                  <a:pt x="1762" y="190"/>
                </a:lnTo>
                <a:lnTo>
                  <a:pt x="1761" y="194"/>
                </a:lnTo>
                <a:lnTo>
                  <a:pt x="1760" y="198"/>
                </a:lnTo>
                <a:lnTo>
                  <a:pt x="1763" y="209"/>
                </a:lnTo>
                <a:lnTo>
                  <a:pt x="1750" y="194"/>
                </a:lnTo>
                <a:lnTo>
                  <a:pt x="1746" y="182"/>
                </a:lnTo>
                <a:lnTo>
                  <a:pt x="1750" y="177"/>
                </a:lnTo>
                <a:lnTo>
                  <a:pt x="1759" y="180"/>
                </a:lnTo>
                <a:close/>
                <a:moveTo>
                  <a:pt x="1901" y="149"/>
                </a:moveTo>
                <a:lnTo>
                  <a:pt x="1903" y="160"/>
                </a:lnTo>
                <a:lnTo>
                  <a:pt x="1899" y="162"/>
                </a:lnTo>
                <a:lnTo>
                  <a:pt x="1895" y="164"/>
                </a:lnTo>
                <a:lnTo>
                  <a:pt x="1898" y="176"/>
                </a:lnTo>
                <a:lnTo>
                  <a:pt x="1892" y="170"/>
                </a:lnTo>
                <a:lnTo>
                  <a:pt x="1885" y="165"/>
                </a:lnTo>
                <a:lnTo>
                  <a:pt x="1880" y="159"/>
                </a:lnTo>
                <a:lnTo>
                  <a:pt x="1875" y="153"/>
                </a:lnTo>
                <a:lnTo>
                  <a:pt x="1877" y="146"/>
                </a:lnTo>
                <a:lnTo>
                  <a:pt x="1880" y="141"/>
                </a:lnTo>
                <a:lnTo>
                  <a:pt x="1887" y="140"/>
                </a:lnTo>
                <a:lnTo>
                  <a:pt x="1901" y="149"/>
                </a:lnTo>
                <a:close/>
                <a:moveTo>
                  <a:pt x="2004" y="140"/>
                </a:moveTo>
                <a:lnTo>
                  <a:pt x="2004" y="150"/>
                </a:lnTo>
                <a:lnTo>
                  <a:pt x="1999" y="153"/>
                </a:lnTo>
                <a:lnTo>
                  <a:pt x="1991" y="150"/>
                </a:lnTo>
                <a:lnTo>
                  <a:pt x="1978" y="144"/>
                </a:lnTo>
                <a:lnTo>
                  <a:pt x="1976" y="130"/>
                </a:lnTo>
                <a:lnTo>
                  <a:pt x="1979" y="124"/>
                </a:lnTo>
                <a:lnTo>
                  <a:pt x="1989" y="128"/>
                </a:lnTo>
                <a:lnTo>
                  <a:pt x="2004" y="140"/>
                </a:lnTo>
                <a:close/>
                <a:moveTo>
                  <a:pt x="2083" y="210"/>
                </a:moveTo>
                <a:lnTo>
                  <a:pt x="2086" y="218"/>
                </a:lnTo>
                <a:lnTo>
                  <a:pt x="2090" y="224"/>
                </a:lnTo>
                <a:lnTo>
                  <a:pt x="2087" y="224"/>
                </a:lnTo>
                <a:lnTo>
                  <a:pt x="2085" y="225"/>
                </a:lnTo>
                <a:lnTo>
                  <a:pt x="2083" y="227"/>
                </a:lnTo>
                <a:lnTo>
                  <a:pt x="2082" y="230"/>
                </a:lnTo>
                <a:lnTo>
                  <a:pt x="2078" y="220"/>
                </a:lnTo>
                <a:lnTo>
                  <a:pt x="2077" y="211"/>
                </a:lnTo>
                <a:lnTo>
                  <a:pt x="2078" y="207"/>
                </a:lnTo>
                <a:lnTo>
                  <a:pt x="2083" y="210"/>
                </a:lnTo>
                <a:close/>
                <a:moveTo>
                  <a:pt x="2095" y="210"/>
                </a:moveTo>
                <a:lnTo>
                  <a:pt x="2095" y="210"/>
                </a:lnTo>
                <a:lnTo>
                  <a:pt x="2094" y="210"/>
                </a:lnTo>
                <a:lnTo>
                  <a:pt x="2097" y="214"/>
                </a:lnTo>
                <a:lnTo>
                  <a:pt x="2099" y="217"/>
                </a:lnTo>
                <a:lnTo>
                  <a:pt x="2102" y="222"/>
                </a:lnTo>
                <a:lnTo>
                  <a:pt x="2104" y="227"/>
                </a:lnTo>
                <a:lnTo>
                  <a:pt x="2100" y="226"/>
                </a:lnTo>
                <a:lnTo>
                  <a:pt x="2096" y="225"/>
                </a:lnTo>
                <a:lnTo>
                  <a:pt x="2089" y="211"/>
                </a:lnTo>
                <a:lnTo>
                  <a:pt x="2083" y="197"/>
                </a:lnTo>
                <a:lnTo>
                  <a:pt x="2090" y="203"/>
                </a:lnTo>
                <a:lnTo>
                  <a:pt x="2095" y="210"/>
                </a:lnTo>
                <a:close/>
                <a:moveTo>
                  <a:pt x="2210" y="176"/>
                </a:moveTo>
                <a:lnTo>
                  <a:pt x="2207" y="176"/>
                </a:lnTo>
                <a:lnTo>
                  <a:pt x="2204" y="176"/>
                </a:lnTo>
                <a:lnTo>
                  <a:pt x="2205" y="174"/>
                </a:lnTo>
                <a:lnTo>
                  <a:pt x="2206" y="174"/>
                </a:lnTo>
                <a:lnTo>
                  <a:pt x="2208" y="175"/>
                </a:lnTo>
                <a:lnTo>
                  <a:pt x="2210" y="176"/>
                </a:lnTo>
                <a:close/>
                <a:moveTo>
                  <a:pt x="2342" y="108"/>
                </a:moveTo>
                <a:lnTo>
                  <a:pt x="2334" y="112"/>
                </a:lnTo>
                <a:lnTo>
                  <a:pt x="2328" y="118"/>
                </a:lnTo>
                <a:lnTo>
                  <a:pt x="2321" y="123"/>
                </a:lnTo>
                <a:lnTo>
                  <a:pt x="2309" y="122"/>
                </a:lnTo>
                <a:lnTo>
                  <a:pt x="2309" y="105"/>
                </a:lnTo>
                <a:lnTo>
                  <a:pt x="2316" y="98"/>
                </a:lnTo>
                <a:lnTo>
                  <a:pt x="2329" y="99"/>
                </a:lnTo>
                <a:lnTo>
                  <a:pt x="2342" y="108"/>
                </a:lnTo>
                <a:close/>
                <a:moveTo>
                  <a:pt x="2534" y="310"/>
                </a:moveTo>
                <a:lnTo>
                  <a:pt x="2541" y="319"/>
                </a:lnTo>
                <a:lnTo>
                  <a:pt x="2537" y="320"/>
                </a:lnTo>
                <a:lnTo>
                  <a:pt x="2532" y="321"/>
                </a:lnTo>
                <a:lnTo>
                  <a:pt x="2535" y="329"/>
                </a:lnTo>
                <a:lnTo>
                  <a:pt x="2538" y="332"/>
                </a:lnTo>
                <a:lnTo>
                  <a:pt x="2540" y="334"/>
                </a:lnTo>
                <a:lnTo>
                  <a:pt x="2541" y="342"/>
                </a:lnTo>
                <a:lnTo>
                  <a:pt x="2545" y="350"/>
                </a:lnTo>
                <a:lnTo>
                  <a:pt x="2538" y="345"/>
                </a:lnTo>
                <a:lnTo>
                  <a:pt x="2533" y="340"/>
                </a:lnTo>
                <a:lnTo>
                  <a:pt x="2528" y="335"/>
                </a:lnTo>
                <a:lnTo>
                  <a:pt x="2525" y="328"/>
                </a:lnTo>
                <a:lnTo>
                  <a:pt x="2520" y="326"/>
                </a:lnTo>
                <a:lnTo>
                  <a:pt x="2519" y="327"/>
                </a:lnTo>
                <a:lnTo>
                  <a:pt x="2517" y="328"/>
                </a:lnTo>
                <a:lnTo>
                  <a:pt x="2509" y="322"/>
                </a:lnTo>
                <a:lnTo>
                  <a:pt x="2506" y="314"/>
                </a:lnTo>
                <a:lnTo>
                  <a:pt x="2509" y="313"/>
                </a:lnTo>
                <a:lnTo>
                  <a:pt x="2512" y="310"/>
                </a:lnTo>
                <a:lnTo>
                  <a:pt x="2506" y="298"/>
                </a:lnTo>
                <a:lnTo>
                  <a:pt x="2521" y="310"/>
                </a:lnTo>
                <a:lnTo>
                  <a:pt x="2527" y="312"/>
                </a:lnTo>
                <a:lnTo>
                  <a:pt x="2530" y="311"/>
                </a:lnTo>
                <a:lnTo>
                  <a:pt x="2534" y="310"/>
                </a:lnTo>
                <a:close/>
                <a:moveTo>
                  <a:pt x="2704" y="424"/>
                </a:moveTo>
                <a:lnTo>
                  <a:pt x="2703" y="428"/>
                </a:lnTo>
                <a:lnTo>
                  <a:pt x="2701" y="430"/>
                </a:lnTo>
                <a:lnTo>
                  <a:pt x="2696" y="430"/>
                </a:lnTo>
                <a:lnTo>
                  <a:pt x="2689" y="426"/>
                </a:lnTo>
                <a:lnTo>
                  <a:pt x="2686" y="421"/>
                </a:lnTo>
                <a:lnTo>
                  <a:pt x="2683" y="417"/>
                </a:lnTo>
                <a:lnTo>
                  <a:pt x="2684" y="414"/>
                </a:lnTo>
                <a:lnTo>
                  <a:pt x="2684" y="412"/>
                </a:lnTo>
                <a:lnTo>
                  <a:pt x="2685" y="414"/>
                </a:lnTo>
                <a:lnTo>
                  <a:pt x="2687" y="417"/>
                </a:lnTo>
                <a:lnTo>
                  <a:pt x="2693" y="419"/>
                </a:lnTo>
                <a:lnTo>
                  <a:pt x="2697" y="420"/>
                </a:lnTo>
                <a:lnTo>
                  <a:pt x="2700" y="420"/>
                </a:lnTo>
                <a:lnTo>
                  <a:pt x="2704" y="424"/>
                </a:lnTo>
                <a:close/>
                <a:moveTo>
                  <a:pt x="2706" y="405"/>
                </a:moveTo>
                <a:lnTo>
                  <a:pt x="2705" y="413"/>
                </a:lnTo>
                <a:lnTo>
                  <a:pt x="2704" y="421"/>
                </a:lnTo>
                <a:lnTo>
                  <a:pt x="2701" y="411"/>
                </a:lnTo>
                <a:lnTo>
                  <a:pt x="2701" y="405"/>
                </a:lnTo>
                <a:lnTo>
                  <a:pt x="2703" y="404"/>
                </a:lnTo>
                <a:lnTo>
                  <a:pt x="2706" y="405"/>
                </a:lnTo>
                <a:close/>
                <a:moveTo>
                  <a:pt x="2749" y="417"/>
                </a:moveTo>
                <a:lnTo>
                  <a:pt x="2755" y="420"/>
                </a:lnTo>
                <a:lnTo>
                  <a:pt x="2761" y="424"/>
                </a:lnTo>
                <a:lnTo>
                  <a:pt x="2764" y="426"/>
                </a:lnTo>
                <a:lnTo>
                  <a:pt x="2763" y="427"/>
                </a:lnTo>
                <a:lnTo>
                  <a:pt x="2760" y="428"/>
                </a:lnTo>
                <a:lnTo>
                  <a:pt x="2759" y="432"/>
                </a:lnTo>
                <a:lnTo>
                  <a:pt x="2757" y="434"/>
                </a:lnTo>
                <a:lnTo>
                  <a:pt x="2747" y="428"/>
                </a:lnTo>
                <a:lnTo>
                  <a:pt x="2741" y="419"/>
                </a:lnTo>
                <a:lnTo>
                  <a:pt x="2741" y="415"/>
                </a:lnTo>
                <a:lnTo>
                  <a:pt x="2744" y="415"/>
                </a:lnTo>
                <a:lnTo>
                  <a:pt x="2749" y="417"/>
                </a:lnTo>
                <a:close/>
                <a:moveTo>
                  <a:pt x="2791" y="1351"/>
                </a:moveTo>
                <a:lnTo>
                  <a:pt x="2799" y="1362"/>
                </a:lnTo>
                <a:lnTo>
                  <a:pt x="2806" y="1373"/>
                </a:lnTo>
                <a:lnTo>
                  <a:pt x="2814" y="1384"/>
                </a:lnTo>
                <a:lnTo>
                  <a:pt x="2824" y="1395"/>
                </a:lnTo>
                <a:lnTo>
                  <a:pt x="2826" y="1394"/>
                </a:lnTo>
                <a:lnTo>
                  <a:pt x="2832" y="1397"/>
                </a:lnTo>
                <a:lnTo>
                  <a:pt x="2838" y="1400"/>
                </a:lnTo>
                <a:lnTo>
                  <a:pt x="2845" y="1404"/>
                </a:lnTo>
                <a:lnTo>
                  <a:pt x="2835" y="1415"/>
                </a:lnTo>
                <a:lnTo>
                  <a:pt x="2821" y="1422"/>
                </a:lnTo>
                <a:lnTo>
                  <a:pt x="2804" y="1425"/>
                </a:lnTo>
                <a:lnTo>
                  <a:pt x="2781" y="1421"/>
                </a:lnTo>
                <a:lnTo>
                  <a:pt x="2774" y="1408"/>
                </a:lnTo>
                <a:lnTo>
                  <a:pt x="2783" y="1410"/>
                </a:lnTo>
                <a:lnTo>
                  <a:pt x="2792" y="1414"/>
                </a:lnTo>
                <a:lnTo>
                  <a:pt x="2789" y="1405"/>
                </a:lnTo>
                <a:lnTo>
                  <a:pt x="2782" y="1400"/>
                </a:lnTo>
                <a:lnTo>
                  <a:pt x="2777" y="1398"/>
                </a:lnTo>
                <a:lnTo>
                  <a:pt x="2772" y="1394"/>
                </a:lnTo>
                <a:lnTo>
                  <a:pt x="2765" y="1383"/>
                </a:lnTo>
                <a:lnTo>
                  <a:pt x="2770" y="1385"/>
                </a:lnTo>
                <a:lnTo>
                  <a:pt x="2780" y="1393"/>
                </a:lnTo>
                <a:lnTo>
                  <a:pt x="2790" y="1403"/>
                </a:lnTo>
                <a:lnTo>
                  <a:pt x="2802" y="1411"/>
                </a:lnTo>
                <a:lnTo>
                  <a:pt x="2799" y="1401"/>
                </a:lnTo>
                <a:lnTo>
                  <a:pt x="2805" y="1402"/>
                </a:lnTo>
                <a:lnTo>
                  <a:pt x="2811" y="1401"/>
                </a:lnTo>
                <a:lnTo>
                  <a:pt x="2807" y="1389"/>
                </a:lnTo>
                <a:lnTo>
                  <a:pt x="2803" y="1388"/>
                </a:lnTo>
                <a:lnTo>
                  <a:pt x="2799" y="1388"/>
                </a:lnTo>
                <a:lnTo>
                  <a:pt x="2793" y="1385"/>
                </a:lnTo>
                <a:lnTo>
                  <a:pt x="2781" y="1376"/>
                </a:lnTo>
                <a:lnTo>
                  <a:pt x="2778" y="1369"/>
                </a:lnTo>
                <a:lnTo>
                  <a:pt x="2778" y="1366"/>
                </a:lnTo>
                <a:lnTo>
                  <a:pt x="2778" y="1363"/>
                </a:lnTo>
                <a:lnTo>
                  <a:pt x="2772" y="1354"/>
                </a:lnTo>
                <a:lnTo>
                  <a:pt x="2782" y="1361"/>
                </a:lnTo>
                <a:lnTo>
                  <a:pt x="2792" y="1372"/>
                </a:lnTo>
                <a:lnTo>
                  <a:pt x="2799" y="1380"/>
                </a:lnTo>
                <a:lnTo>
                  <a:pt x="2802" y="1379"/>
                </a:lnTo>
                <a:lnTo>
                  <a:pt x="2796" y="1370"/>
                </a:lnTo>
                <a:lnTo>
                  <a:pt x="2788" y="1363"/>
                </a:lnTo>
                <a:lnTo>
                  <a:pt x="2781" y="1355"/>
                </a:lnTo>
                <a:lnTo>
                  <a:pt x="2776" y="1346"/>
                </a:lnTo>
                <a:lnTo>
                  <a:pt x="2777" y="1344"/>
                </a:lnTo>
                <a:lnTo>
                  <a:pt x="2780" y="1344"/>
                </a:lnTo>
                <a:lnTo>
                  <a:pt x="2785" y="1347"/>
                </a:lnTo>
                <a:lnTo>
                  <a:pt x="2791" y="1351"/>
                </a:lnTo>
                <a:close/>
                <a:moveTo>
                  <a:pt x="2834" y="1968"/>
                </a:moveTo>
                <a:lnTo>
                  <a:pt x="2827" y="1955"/>
                </a:lnTo>
                <a:lnTo>
                  <a:pt x="2830" y="1957"/>
                </a:lnTo>
                <a:lnTo>
                  <a:pt x="2833" y="1960"/>
                </a:lnTo>
                <a:lnTo>
                  <a:pt x="2833" y="1964"/>
                </a:lnTo>
                <a:lnTo>
                  <a:pt x="2834" y="1968"/>
                </a:lnTo>
                <a:close/>
                <a:moveTo>
                  <a:pt x="2878" y="1996"/>
                </a:moveTo>
                <a:lnTo>
                  <a:pt x="2875" y="2002"/>
                </a:lnTo>
                <a:lnTo>
                  <a:pt x="2868" y="2005"/>
                </a:lnTo>
                <a:lnTo>
                  <a:pt x="2859" y="2003"/>
                </a:lnTo>
                <a:lnTo>
                  <a:pt x="2845" y="1992"/>
                </a:lnTo>
                <a:lnTo>
                  <a:pt x="2845" y="1999"/>
                </a:lnTo>
                <a:lnTo>
                  <a:pt x="2840" y="2001"/>
                </a:lnTo>
                <a:lnTo>
                  <a:pt x="2839" y="2005"/>
                </a:lnTo>
                <a:lnTo>
                  <a:pt x="2850" y="2022"/>
                </a:lnTo>
                <a:lnTo>
                  <a:pt x="2829" y="2006"/>
                </a:lnTo>
                <a:lnTo>
                  <a:pt x="2825" y="1996"/>
                </a:lnTo>
                <a:lnTo>
                  <a:pt x="2824" y="1992"/>
                </a:lnTo>
                <a:lnTo>
                  <a:pt x="2823" y="1989"/>
                </a:lnTo>
                <a:lnTo>
                  <a:pt x="2818" y="1983"/>
                </a:lnTo>
                <a:lnTo>
                  <a:pt x="2823" y="1984"/>
                </a:lnTo>
                <a:lnTo>
                  <a:pt x="2828" y="1987"/>
                </a:lnTo>
                <a:lnTo>
                  <a:pt x="2827" y="1985"/>
                </a:lnTo>
                <a:lnTo>
                  <a:pt x="2826" y="1984"/>
                </a:lnTo>
                <a:lnTo>
                  <a:pt x="2830" y="1983"/>
                </a:lnTo>
                <a:lnTo>
                  <a:pt x="2830" y="1978"/>
                </a:lnTo>
                <a:lnTo>
                  <a:pt x="2825" y="1969"/>
                </a:lnTo>
                <a:lnTo>
                  <a:pt x="2813" y="1955"/>
                </a:lnTo>
                <a:lnTo>
                  <a:pt x="2820" y="1959"/>
                </a:lnTo>
                <a:lnTo>
                  <a:pt x="2826" y="1963"/>
                </a:lnTo>
                <a:lnTo>
                  <a:pt x="2830" y="1969"/>
                </a:lnTo>
                <a:lnTo>
                  <a:pt x="2834" y="1974"/>
                </a:lnTo>
                <a:lnTo>
                  <a:pt x="2833" y="1976"/>
                </a:lnTo>
                <a:lnTo>
                  <a:pt x="2832" y="1977"/>
                </a:lnTo>
                <a:lnTo>
                  <a:pt x="2834" y="1977"/>
                </a:lnTo>
                <a:lnTo>
                  <a:pt x="2836" y="1977"/>
                </a:lnTo>
                <a:lnTo>
                  <a:pt x="2838" y="1979"/>
                </a:lnTo>
                <a:lnTo>
                  <a:pt x="2840" y="1982"/>
                </a:lnTo>
                <a:lnTo>
                  <a:pt x="2838" y="1977"/>
                </a:lnTo>
                <a:lnTo>
                  <a:pt x="2841" y="1976"/>
                </a:lnTo>
                <a:lnTo>
                  <a:pt x="2843" y="1976"/>
                </a:lnTo>
                <a:lnTo>
                  <a:pt x="2845" y="1974"/>
                </a:lnTo>
                <a:lnTo>
                  <a:pt x="2846" y="1971"/>
                </a:lnTo>
                <a:lnTo>
                  <a:pt x="2855" y="1982"/>
                </a:lnTo>
                <a:lnTo>
                  <a:pt x="2862" y="1989"/>
                </a:lnTo>
                <a:lnTo>
                  <a:pt x="2870" y="1994"/>
                </a:lnTo>
                <a:lnTo>
                  <a:pt x="2878" y="1996"/>
                </a:lnTo>
                <a:close/>
                <a:moveTo>
                  <a:pt x="2865" y="1845"/>
                </a:moveTo>
                <a:lnTo>
                  <a:pt x="2873" y="1854"/>
                </a:lnTo>
                <a:lnTo>
                  <a:pt x="2874" y="1860"/>
                </a:lnTo>
                <a:lnTo>
                  <a:pt x="2871" y="1862"/>
                </a:lnTo>
                <a:lnTo>
                  <a:pt x="2862" y="1859"/>
                </a:lnTo>
                <a:lnTo>
                  <a:pt x="2858" y="1849"/>
                </a:lnTo>
                <a:lnTo>
                  <a:pt x="2857" y="1844"/>
                </a:lnTo>
                <a:lnTo>
                  <a:pt x="2860" y="1844"/>
                </a:lnTo>
                <a:lnTo>
                  <a:pt x="2865" y="1845"/>
                </a:lnTo>
                <a:close/>
                <a:moveTo>
                  <a:pt x="2913" y="1894"/>
                </a:moveTo>
                <a:lnTo>
                  <a:pt x="2923" y="1909"/>
                </a:lnTo>
                <a:lnTo>
                  <a:pt x="2932" y="1924"/>
                </a:lnTo>
                <a:lnTo>
                  <a:pt x="2910" y="1909"/>
                </a:lnTo>
                <a:lnTo>
                  <a:pt x="2903" y="1910"/>
                </a:lnTo>
                <a:lnTo>
                  <a:pt x="2899" y="1914"/>
                </a:lnTo>
                <a:lnTo>
                  <a:pt x="2889" y="1912"/>
                </a:lnTo>
                <a:lnTo>
                  <a:pt x="2883" y="1896"/>
                </a:lnTo>
                <a:lnTo>
                  <a:pt x="2890" y="1893"/>
                </a:lnTo>
                <a:lnTo>
                  <a:pt x="2903" y="1894"/>
                </a:lnTo>
                <a:lnTo>
                  <a:pt x="2913" y="1894"/>
                </a:lnTo>
                <a:close/>
                <a:moveTo>
                  <a:pt x="2945" y="1945"/>
                </a:moveTo>
                <a:lnTo>
                  <a:pt x="2939" y="1940"/>
                </a:lnTo>
                <a:lnTo>
                  <a:pt x="2936" y="1939"/>
                </a:lnTo>
                <a:lnTo>
                  <a:pt x="2936" y="1941"/>
                </a:lnTo>
                <a:lnTo>
                  <a:pt x="2937" y="1945"/>
                </a:lnTo>
                <a:lnTo>
                  <a:pt x="2922" y="1934"/>
                </a:lnTo>
                <a:lnTo>
                  <a:pt x="2920" y="1933"/>
                </a:lnTo>
                <a:lnTo>
                  <a:pt x="2919" y="1930"/>
                </a:lnTo>
                <a:lnTo>
                  <a:pt x="2922" y="1927"/>
                </a:lnTo>
                <a:lnTo>
                  <a:pt x="2926" y="1926"/>
                </a:lnTo>
                <a:lnTo>
                  <a:pt x="2934" y="1930"/>
                </a:lnTo>
                <a:lnTo>
                  <a:pt x="2945" y="1945"/>
                </a:lnTo>
                <a:close/>
                <a:moveTo>
                  <a:pt x="2939" y="1966"/>
                </a:moveTo>
                <a:lnTo>
                  <a:pt x="2939" y="1965"/>
                </a:lnTo>
                <a:lnTo>
                  <a:pt x="2939" y="1964"/>
                </a:lnTo>
                <a:lnTo>
                  <a:pt x="2941" y="1964"/>
                </a:lnTo>
                <a:lnTo>
                  <a:pt x="2943" y="1962"/>
                </a:lnTo>
                <a:lnTo>
                  <a:pt x="2943" y="1959"/>
                </a:lnTo>
                <a:lnTo>
                  <a:pt x="2942" y="1955"/>
                </a:lnTo>
                <a:lnTo>
                  <a:pt x="2946" y="1962"/>
                </a:lnTo>
                <a:lnTo>
                  <a:pt x="2947" y="1967"/>
                </a:lnTo>
                <a:lnTo>
                  <a:pt x="2946" y="1969"/>
                </a:lnTo>
                <a:lnTo>
                  <a:pt x="2939" y="1966"/>
                </a:lnTo>
                <a:close/>
                <a:moveTo>
                  <a:pt x="2970" y="1886"/>
                </a:moveTo>
                <a:lnTo>
                  <a:pt x="2977" y="1896"/>
                </a:lnTo>
                <a:lnTo>
                  <a:pt x="2979" y="1904"/>
                </a:lnTo>
                <a:lnTo>
                  <a:pt x="2977" y="1907"/>
                </a:lnTo>
                <a:lnTo>
                  <a:pt x="2967" y="1901"/>
                </a:lnTo>
                <a:lnTo>
                  <a:pt x="2965" y="1893"/>
                </a:lnTo>
                <a:lnTo>
                  <a:pt x="2964" y="1888"/>
                </a:lnTo>
                <a:lnTo>
                  <a:pt x="2966" y="1885"/>
                </a:lnTo>
                <a:lnTo>
                  <a:pt x="2970" y="1886"/>
                </a:lnTo>
                <a:close/>
                <a:moveTo>
                  <a:pt x="3016" y="1806"/>
                </a:moveTo>
                <a:lnTo>
                  <a:pt x="3008" y="1805"/>
                </a:lnTo>
                <a:lnTo>
                  <a:pt x="3003" y="1809"/>
                </a:lnTo>
                <a:lnTo>
                  <a:pt x="2997" y="1810"/>
                </a:lnTo>
                <a:lnTo>
                  <a:pt x="2981" y="1796"/>
                </a:lnTo>
                <a:lnTo>
                  <a:pt x="2986" y="1794"/>
                </a:lnTo>
                <a:lnTo>
                  <a:pt x="2992" y="1791"/>
                </a:lnTo>
                <a:lnTo>
                  <a:pt x="3001" y="1794"/>
                </a:lnTo>
                <a:lnTo>
                  <a:pt x="3016" y="1806"/>
                </a:lnTo>
                <a:close/>
                <a:moveTo>
                  <a:pt x="3058" y="1962"/>
                </a:moveTo>
                <a:lnTo>
                  <a:pt x="3042" y="1956"/>
                </a:lnTo>
                <a:lnTo>
                  <a:pt x="3033" y="1960"/>
                </a:lnTo>
                <a:lnTo>
                  <a:pt x="3025" y="1962"/>
                </a:lnTo>
                <a:lnTo>
                  <a:pt x="3010" y="1953"/>
                </a:lnTo>
                <a:lnTo>
                  <a:pt x="3019" y="1950"/>
                </a:lnTo>
                <a:lnTo>
                  <a:pt x="3025" y="1941"/>
                </a:lnTo>
                <a:lnTo>
                  <a:pt x="3035" y="1940"/>
                </a:lnTo>
                <a:lnTo>
                  <a:pt x="3058" y="1962"/>
                </a:lnTo>
                <a:close/>
                <a:moveTo>
                  <a:pt x="3067" y="1867"/>
                </a:moveTo>
                <a:lnTo>
                  <a:pt x="3064" y="1866"/>
                </a:lnTo>
                <a:lnTo>
                  <a:pt x="3066" y="1870"/>
                </a:lnTo>
                <a:lnTo>
                  <a:pt x="3070" y="1876"/>
                </a:lnTo>
                <a:lnTo>
                  <a:pt x="3075" y="1882"/>
                </a:lnTo>
                <a:lnTo>
                  <a:pt x="3062" y="1876"/>
                </a:lnTo>
                <a:lnTo>
                  <a:pt x="3054" y="1877"/>
                </a:lnTo>
                <a:lnTo>
                  <a:pt x="3048" y="1878"/>
                </a:lnTo>
                <a:lnTo>
                  <a:pt x="3037" y="1874"/>
                </a:lnTo>
                <a:lnTo>
                  <a:pt x="3035" y="1860"/>
                </a:lnTo>
                <a:lnTo>
                  <a:pt x="3042" y="1856"/>
                </a:lnTo>
                <a:lnTo>
                  <a:pt x="3053" y="1858"/>
                </a:lnTo>
                <a:lnTo>
                  <a:pt x="3067" y="1867"/>
                </a:lnTo>
                <a:close/>
                <a:moveTo>
                  <a:pt x="3085" y="1910"/>
                </a:moveTo>
                <a:lnTo>
                  <a:pt x="3096" y="1924"/>
                </a:lnTo>
                <a:lnTo>
                  <a:pt x="3107" y="1934"/>
                </a:lnTo>
                <a:lnTo>
                  <a:pt x="3116" y="1939"/>
                </a:lnTo>
                <a:lnTo>
                  <a:pt x="3125" y="1943"/>
                </a:lnTo>
                <a:lnTo>
                  <a:pt x="3128" y="1954"/>
                </a:lnTo>
                <a:lnTo>
                  <a:pt x="3121" y="1952"/>
                </a:lnTo>
                <a:lnTo>
                  <a:pt x="3108" y="1940"/>
                </a:lnTo>
                <a:lnTo>
                  <a:pt x="3090" y="1927"/>
                </a:lnTo>
                <a:lnTo>
                  <a:pt x="3083" y="1914"/>
                </a:lnTo>
                <a:lnTo>
                  <a:pt x="3075" y="1901"/>
                </a:lnTo>
                <a:lnTo>
                  <a:pt x="3085" y="1910"/>
                </a:lnTo>
                <a:close/>
                <a:moveTo>
                  <a:pt x="3161" y="1893"/>
                </a:moveTo>
                <a:lnTo>
                  <a:pt x="3167" y="1906"/>
                </a:lnTo>
                <a:lnTo>
                  <a:pt x="3172" y="1916"/>
                </a:lnTo>
                <a:lnTo>
                  <a:pt x="3181" y="1928"/>
                </a:lnTo>
                <a:lnTo>
                  <a:pt x="3198" y="1947"/>
                </a:lnTo>
                <a:lnTo>
                  <a:pt x="3170" y="1928"/>
                </a:lnTo>
                <a:lnTo>
                  <a:pt x="3159" y="1930"/>
                </a:lnTo>
                <a:lnTo>
                  <a:pt x="3151" y="1938"/>
                </a:lnTo>
                <a:lnTo>
                  <a:pt x="3136" y="1937"/>
                </a:lnTo>
                <a:lnTo>
                  <a:pt x="3136" y="1926"/>
                </a:lnTo>
                <a:lnTo>
                  <a:pt x="3140" y="1918"/>
                </a:lnTo>
                <a:lnTo>
                  <a:pt x="3146" y="1911"/>
                </a:lnTo>
                <a:lnTo>
                  <a:pt x="3153" y="1904"/>
                </a:lnTo>
                <a:lnTo>
                  <a:pt x="3143" y="1896"/>
                </a:lnTo>
                <a:lnTo>
                  <a:pt x="3135" y="1888"/>
                </a:lnTo>
                <a:lnTo>
                  <a:pt x="3128" y="1881"/>
                </a:lnTo>
                <a:lnTo>
                  <a:pt x="3123" y="1872"/>
                </a:lnTo>
                <a:lnTo>
                  <a:pt x="3140" y="1889"/>
                </a:lnTo>
                <a:lnTo>
                  <a:pt x="3146" y="1891"/>
                </a:lnTo>
                <a:lnTo>
                  <a:pt x="3150" y="1889"/>
                </a:lnTo>
                <a:lnTo>
                  <a:pt x="3161" y="1893"/>
                </a:lnTo>
                <a:close/>
                <a:moveTo>
                  <a:pt x="3185" y="1900"/>
                </a:moveTo>
                <a:lnTo>
                  <a:pt x="3175" y="1894"/>
                </a:lnTo>
                <a:lnTo>
                  <a:pt x="3174" y="1898"/>
                </a:lnTo>
                <a:lnTo>
                  <a:pt x="3173" y="1901"/>
                </a:lnTo>
                <a:lnTo>
                  <a:pt x="3164" y="1891"/>
                </a:lnTo>
                <a:lnTo>
                  <a:pt x="3164" y="1886"/>
                </a:lnTo>
                <a:lnTo>
                  <a:pt x="3166" y="1882"/>
                </a:lnTo>
                <a:lnTo>
                  <a:pt x="3173" y="1886"/>
                </a:lnTo>
                <a:lnTo>
                  <a:pt x="3185" y="1900"/>
                </a:lnTo>
                <a:close/>
                <a:moveTo>
                  <a:pt x="3195" y="1797"/>
                </a:moveTo>
                <a:lnTo>
                  <a:pt x="3203" y="1810"/>
                </a:lnTo>
                <a:lnTo>
                  <a:pt x="3210" y="1822"/>
                </a:lnTo>
                <a:lnTo>
                  <a:pt x="3218" y="1836"/>
                </a:lnTo>
                <a:lnTo>
                  <a:pt x="3225" y="1848"/>
                </a:lnTo>
                <a:lnTo>
                  <a:pt x="3219" y="1844"/>
                </a:lnTo>
                <a:lnTo>
                  <a:pt x="3214" y="1840"/>
                </a:lnTo>
                <a:lnTo>
                  <a:pt x="3210" y="1838"/>
                </a:lnTo>
                <a:lnTo>
                  <a:pt x="3207" y="1838"/>
                </a:lnTo>
                <a:lnTo>
                  <a:pt x="3202" y="1828"/>
                </a:lnTo>
                <a:lnTo>
                  <a:pt x="3197" y="1823"/>
                </a:lnTo>
                <a:lnTo>
                  <a:pt x="3193" y="1818"/>
                </a:lnTo>
                <a:lnTo>
                  <a:pt x="3202" y="1821"/>
                </a:lnTo>
                <a:lnTo>
                  <a:pt x="3194" y="1813"/>
                </a:lnTo>
                <a:lnTo>
                  <a:pt x="3182" y="1799"/>
                </a:lnTo>
                <a:lnTo>
                  <a:pt x="3174" y="1788"/>
                </a:lnTo>
                <a:lnTo>
                  <a:pt x="3179" y="1789"/>
                </a:lnTo>
                <a:lnTo>
                  <a:pt x="3181" y="1788"/>
                </a:lnTo>
                <a:lnTo>
                  <a:pt x="3185" y="1789"/>
                </a:lnTo>
                <a:lnTo>
                  <a:pt x="3195" y="1797"/>
                </a:lnTo>
                <a:close/>
                <a:moveTo>
                  <a:pt x="3220" y="1345"/>
                </a:moveTo>
                <a:lnTo>
                  <a:pt x="3215" y="1347"/>
                </a:lnTo>
                <a:lnTo>
                  <a:pt x="3215" y="1354"/>
                </a:lnTo>
                <a:lnTo>
                  <a:pt x="3212" y="1357"/>
                </a:lnTo>
                <a:lnTo>
                  <a:pt x="3199" y="1348"/>
                </a:lnTo>
                <a:lnTo>
                  <a:pt x="3193" y="1338"/>
                </a:lnTo>
                <a:lnTo>
                  <a:pt x="3193" y="1332"/>
                </a:lnTo>
                <a:lnTo>
                  <a:pt x="3194" y="1327"/>
                </a:lnTo>
                <a:lnTo>
                  <a:pt x="3192" y="1319"/>
                </a:lnTo>
                <a:lnTo>
                  <a:pt x="3201" y="1325"/>
                </a:lnTo>
                <a:lnTo>
                  <a:pt x="3208" y="1331"/>
                </a:lnTo>
                <a:lnTo>
                  <a:pt x="3214" y="1337"/>
                </a:lnTo>
                <a:lnTo>
                  <a:pt x="3220" y="1345"/>
                </a:lnTo>
                <a:close/>
                <a:moveTo>
                  <a:pt x="3263" y="1882"/>
                </a:moveTo>
                <a:lnTo>
                  <a:pt x="3246" y="1877"/>
                </a:lnTo>
                <a:lnTo>
                  <a:pt x="3237" y="1881"/>
                </a:lnTo>
                <a:lnTo>
                  <a:pt x="3235" y="1892"/>
                </a:lnTo>
                <a:lnTo>
                  <a:pt x="3238" y="1908"/>
                </a:lnTo>
                <a:lnTo>
                  <a:pt x="3231" y="1898"/>
                </a:lnTo>
                <a:lnTo>
                  <a:pt x="3223" y="1889"/>
                </a:lnTo>
                <a:lnTo>
                  <a:pt x="3214" y="1880"/>
                </a:lnTo>
                <a:lnTo>
                  <a:pt x="3204" y="1872"/>
                </a:lnTo>
                <a:lnTo>
                  <a:pt x="3214" y="1884"/>
                </a:lnTo>
                <a:lnTo>
                  <a:pt x="3218" y="1891"/>
                </a:lnTo>
                <a:lnTo>
                  <a:pt x="3219" y="1895"/>
                </a:lnTo>
                <a:lnTo>
                  <a:pt x="3217" y="1898"/>
                </a:lnTo>
                <a:lnTo>
                  <a:pt x="3206" y="1887"/>
                </a:lnTo>
                <a:lnTo>
                  <a:pt x="3195" y="1876"/>
                </a:lnTo>
                <a:lnTo>
                  <a:pt x="3205" y="1888"/>
                </a:lnTo>
                <a:lnTo>
                  <a:pt x="3205" y="1891"/>
                </a:lnTo>
                <a:lnTo>
                  <a:pt x="3200" y="1889"/>
                </a:lnTo>
                <a:lnTo>
                  <a:pt x="3195" y="1889"/>
                </a:lnTo>
                <a:lnTo>
                  <a:pt x="3207" y="1900"/>
                </a:lnTo>
                <a:lnTo>
                  <a:pt x="3209" y="1907"/>
                </a:lnTo>
                <a:lnTo>
                  <a:pt x="3205" y="1908"/>
                </a:lnTo>
                <a:lnTo>
                  <a:pt x="3195" y="1902"/>
                </a:lnTo>
                <a:lnTo>
                  <a:pt x="3188" y="1893"/>
                </a:lnTo>
                <a:lnTo>
                  <a:pt x="3186" y="1886"/>
                </a:lnTo>
                <a:lnTo>
                  <a:pt x="3184" y="1878"/>
                </a:lnTo>
                <a:lnTo>
                  <a:pt x="3177" y="1866"/>
                </a:lnTo>
                <a:lnTo>
                  <a:pt x="3186" y="1868"/>
                </a:lnTo>
                <a:lnTo>
                  <a:pt x="3192" y="1869"/>
                </a:lnTo>
                <a:lnTo>
                  <a:pt x="3192" y="1865"/>
                </a:lnTo>
                <a:lnTo>
                  <a:pt x="3182" y="1849"/>
                </a:lnTo>
                <a:lnTo>
                  <a:pt x="3187" y="1850"/>
                </a:lnTo>
                <a:lnTo>
                  <a:pt x="3195" y="1856"/>
                </a:lnTo>
                <a:lnTo>
                  <a:pt x="3204" y="1865"/>
                </a:lnTo>
                <a:lnTo>
                  <a:pt x="3212" y="1875"/>
                </a:lnTo>
                <a:lnTo>
                  <a:pt x="3211" y="1860"/>
                </a:lnTo>
                <a:lnTo>
                  <a:pt x="3220" y="1856"/>
                </a:lnTo>
                <a:lnTo>
                  <a:pt x="3238" y="1864"/>
                </a:lnTo>
                <a:lnTo>
                  <a:pt x="3263" y="1882"/>
                </a:lnTo>
                <a:close/>
                <a:moveTo>
                  <a:pt x="3250" y="1698"/>
                </a:moveTo>
                <a:lnTo>
                  <a:pt x="3255" y="1708"/>
                </a:lnTo>
                <a:lnTo>
                  <a:pt x="3256" y="1713"/>
                </a:lnTo>
                <a:lnTo>
                  <a:pt x="3253" y="1714"/>
                </a:lnTo>
                <a:lnTo>
                  <a:pt x="3245" y="1708"/>
                </a:lnTo>
                <a:lnTo>
                  <a:pt x="3233" y="1687"/>
                </a:lnTo>
                <a:lnTo>
                  <a:pt x="3250" y="1698"/>
                </a:lnTo>
                <a:close/>
                <a:moveTo>
                  <a:pt x="3266" y="1848"/>
                </a:moveTo>
                <a:lnTo>
                  <a:pt x="3278" y="1861"/>
                </a:lnTo>
                <a:lnTo>
                  <a:pt x="3290" y="1876"/>
                </a:lnTo>
                <a:lnTo>
                  <a:pt x="3284" y="1879"/>
                </a:lnTo>
                <a:lnTo>
                  <a:pt x="3279" y="1881"/>
                </a:lnTo>
                <a:lnTo>
                  <a:pt x="3271" y="1868"/>
                </a:lnTo>
                <a:lnTo>
                  <a:pt x="3265" y="1856"/>
                </a:lnTo>
                <a:lnTo>
                  <a:pt x="3262" y="1850"/>
                </a:lnTo>
                <a:lnTo>
                  <a:pt x="3266" y="1848"/>
                </a:lnTo>
                <a:close/>
                <a:moveTo>
                  <a:pt x="3347" y="1868"/>
                </a:moveTo>
                <a:lnTo>
                  <a:pt x="3333" y="1842"/>
                </a:lnTo>
                <a:lnTo>
                  <a:pt x="3354" y="1852"/>
                </a:lnTo>
                <a:lnTo>
                  <a:pt x="3366" y="1854"/>
                </a:lnTo>
                <a:lnTo>
                  <a:pt x="3373" y="1849"/>
                </a:lnTo>
                <a:lnTo>
                  <a:pt x="3376" y="1840"/>
                </a:lnTo>
                <a:lnTo>
                  <a:pt x="3363" y="1823"/>
                </a:lnTo>
                <a:lnTo>
                  <a:pt x="3354" y="1809"/>
                </a:lnTo>
                <a:lnTo>
                  <a:pt x="3347" y="1798"/>
                </a:lnTo>
                <a:lnTo>
                  <a:pt x="3344" y="1790"/>
                </a:lnTo>
                <a:lnTo>
                  <a:pt x="3357" y="1803"/>
                </a:lnTo>
                <a:lnTo>
                  <a:pt x="3356" y="1798"/>
                </a:lnTo>
                <a:lnTo>
                  <a:pt x="3354" y="1791"/>
                </a:lnTo>
                <a:lnTo>
                  <a:pt x="3363" y="1794"/>
                </a:lnTo>
                <a:lnTo>
                  <a:pt x="3371" y="1814"/>
                </a:lnTo>
                <a:lnTo>
                  <a:pt x="3379" y="1832"/>
                </a:lnTo>
                <a:lnTo>
                  <a:pt x="3390" y="1851"/>
                </a:lnTo>
                <a:lnTo>
                  <a:pt x="3403" y="1873"/>
                </a:lnTo>
                <a:lnTo>
                  <a:pt x="3381" y="1860"/>
                </a:lnTo>
                <a:lnTo>
                  <a:pt x="3375" y="1869"/>
                </a:lnTo>
                <a:lnTo>
                  <a:pt x="3377" y="1886"/>
                </a:lnTo>
                <a:lnTo>
                  <a:pt x="3376" y="1899"/>
                </a:lnTo>
                <a:lnTo>
                  <a:pt x="3372" y="1891"/>
                </a:lnTo>
                <a:lnTo>
                  <a:pt x="3368" y="1883"/>
                </a:lnTo>
                <a:lnTo>
                  <a:pt x="3364" y="1876"/>
                </a:lnTo>
                <a:lnTo>
                  <a:pt x="3357" y="1869"/>
                </a:lnTo>
                <a:lnTo>
                  <a:pt x="3360" y="1878"/>
                </a:lnTo>
                <a:lnTo>
                  <a:pt x="3359" y="1884"/>
                </a:lnTo>
                <a:lnTo>
                  <a:pt x="3359" y="1889"/>
                </a:lnTo>
                <a:lnTo>
                  <a:pt x="3363" y="1899"/>
                </a:lnTo>
                <a:lnTo>
                  <a:pt x="3366" y="1901"/>
                </a:lnTo>
                <a:lnTo>
                  <a:pt x="3369" y="1902"/>
                </a:lnTo>
                <a:lnTo>
                  <a:pt x="3373" y="1905"/>
                </a:lnTo>
                <a:lnTo>
                  <a:pt x="3378" y="1911"/>
                </a:lnTo>
                <a:lnTo>
                  <a:pt x="3370" y="1909"/>
                </a:lnTo>
                <a:lnTo>
                  <a:pt x="3366" y="1915"/>
                </a:lnTo>
                <a:lnTo>
                  <a:pt x="3362" y="1917"/>
                </a:lnTo>
                <a:lnTo>
                  <a:pt x="3349" y="1906"/>
                </a:lnTo>
                <a:lnTo>
                  <a:pt x="3356" y="1905"/>
                </a:lnTo>
                <a:lnTo>
                  <a:pt x="3351" y="1891"/>
                </a:lnTo>
                <a:lnTo>
                  <a:pt x="3338" y="1873"/>
                </a:lnTo>
                <a:lnTo>
                  <a:pt x="3319" y="1854"/>
                </a:lnTo>
                <a:lnTo>
                  <a:pt x="3330" y="1873"/>
                </a:lnTo>
                <a:lnTo>
                  <a:pt x="3326" y="1878"/>
                </a:lnTo>
                <a:lnTo>
                  <a:pt x="3313" y="1874"/>
                </a:lnTo>
                <a:lnTo>
                  <a:pt x="3301" y="1865"/>
                </a:lnTo>
                <a:lnTo>
                  <a:pt x="3308" y="1864"/>
                </a:lnTo>
                <a:lnTo>
                  <a:pt x="3315" y="1862"/>
                </a:lnTo>
                <a:lnTo>
                  <a:pt x="3315" y="1854"/>
                </a:lnTo>
                <a:lnTo>
                  <a:pt x="3301" y="1838"/>
                </a:lnTo>
                <a:lnTo>
                  <a:pt x="3301" y="1841"/>
                </a:lnTo>
                <a:lnTo>
                  <a:pt x="3300" y="1842"/>
                </a:lnTo>
                <a:lnTo>
                  <a:pt x="3296" y="1840"/>
                </a:lnTo>
                <a:lnTo>
                  <a:pt x="3291" y="1837"/>
                </a:lnTo>
                <a:lnTo>
                  <a:pt x="3293" y="1829"/>
                </a:lnTo>
                <a:lnTo>
                  <a:pt x="3310" y="1840"/>
                </a:lnTo>
                <a:lnTo>
                  <a:pt x="3331" y="1856"/>
                </a:lnTo>
                <a:lnTo>
                  <a:pt x="3347" y="1868"/>
                </a:lnTo>
                <a:close/>
                <a:moveTo>
                  <a:pt x="3316" y="1357"/>
                </a:moveTo>
                <a:lnTo>
                  <a:pt x="3311" y="1343"/>
                </a:lnTo>
                <a:lnTo>
                  <a:pt x="3312" y="1336"/>
                </a:lnTo>
                <a:lnTo>
                  <a:pt x="3317" y="1333"/>
                </a:lnTo>
                <a:lnTo>
                  <a:pt x="3323" y="1332"/>
                </a:lnTo>
                <a:lnTo>
                  <a:pt x="3328" y="1346"/>
                </a:lnTo>
                <a:lnTo>
                  <a:pt x="3327" y="1354"/>
                </a:lnTo>
                <a:lnTo>
                  <a:pt x="3322" y="1356"/>
                </a:lnTo>
                <a:lnTo>
                  <a:pt x="3316" y="1357"/>
                </a:lnTo>
                <a:close/>
                <a:moveTo>
                  <a:pt x="3349" y="1761"/>
                </a:moveTo>
                <a:lnTo>
                  <a:pt x="3345" y="1760"/>
                </a:lnTo>
                <a:lnTo>
                  <a:pt x="3349" y="1767"/>
                </a:lnTo>
                <a:lnTo>
                  <a:pt x="3355" y="1776"/>
                </a:lnTo>
                <a:lnTo>
                  <a:pt x="3360" y="1782"/>
                </a:lnTo>
                <a:lnTo>
                  <a:pt x="3339" y="1766"/>
                </a:lnTo>
                <a:lnTo>
                  <a:pt x="3332" y="1755"/>
                </a:lnTo>
                <a:lnTo>
                  <a:pt x="3332" y="1749"/>
                </a:lnTo>
                <a:lnTo>
                  <a:pt x="3339" y="1750"/>
                </a:lnTo>
                <a:lnTo>
                  <a:pt x="3349" y="1761"/>
                </a:lnTo>
                <a:close/>
                <a:moveTo>
                  <a:pt x="3398" y="1797"/>
                </a:moveTo>
                <a:lnTo>
                  <a:pt x="3400" y="1806"/>
                </a:lnTo>
                <a:lnTo>
                  <a:pt x="3392" y="1801"/>
                </a:lnTo>
                <a:lnTo>
                  <a:pt x="3379" y="1791"/>
                </a:lnTo>
                <a:lnTo>
                  <a:pt x="3368" y="1784"/>
                </a:lnTo>
                <a:lnTo>
                  <a:pt x="3369" y="1780"/>
                </a:lnTo>
                <a:lnTo>
                  <a:pt x="3376" y="1780"/>
                </a:lnTo>
                <a:lnTo>
                  <a:pt x="3386" y="1786"/>
                </a:lnTo>
                <a:lnTo>
                  <a:pt x="3398" y="1797"/>
                </a:lnTo>
                <a:close/>
                <a:moveTo>
                  <a:pt x="3424" y="1842"/>
                </a:moveTo>
                <a:lnTo>
                  <a:pt x="3425" y="1839"/>
                </a:lnTo>
                <a:lnTo>
                  <a:pt x="3427" y="1836"/>
                </a:lnTo>
                <a:lnTo>
                  <a:pt x="3428" y="1832"/>
                </a:lnTo>
                <a:lnTo>
                  <a:pt x="3424" y="1822"/>
                </a:lnTo>
                <a:lnTo>
                  <a:pt x="3435" y="1831"/>
                </a:lnTo>
                <a:lnTo>
                  <a:pt x="3443" y="1840"/>
                </a:lnTo>
                <a:lnTo>
                  <a:pt x="3449" y="1850"/>
                </a:lnTo>
                <a:lnTo>
                  <a:pt x="3454" y="1860"/>
                </a:lnTo>
                <a:lnTo>
                  <a:pt x="3440" y="1851"/>
                </a:lnTo>
                <a:lnTo>
                  <a:pt x="3434" y="1852"/>
                </a:lnTo>
                <a:lnTo>
                  <a:pt x="3428" y="1854"/>
                </a:lnTo>
                <a:lnTo>
                  <a:pt x="3419" y="1851"/>
                </a:lnTo>
                <a:lnTo>
                  <a:pt x="3409" y="1838"/>
                </a:lnTo>
                <a:lnTo>
                  <a:pt x="3399" y="1826"/>
                </a:lnTo>
                <a:lnTo>
                  <a:pt x="3392" y="1816"/>
                </a:lnTo>
                <a:lnTo>
                  <a:pt x="3390" y="1807"/>
                </a:lnTo>
                <a:lnTo>
                  <a:pt x="3401" y="1815"/>
                </a:lnTo>
                <a:lnTo>
                  <a:pt x="3409" y="1823"/>
                </a:lnTo>
                <a:lnTo>
                  <a:pt x="3416" y="1833"/>
                </a:lnTo>
                <a:lnTo>
                  <a:pt x="3424" y="1842"/>
                </a:lnTo>
                <a:close/>
                <a:moveTo>
                  <a:pt x="3441" y="1781"/>
                </a:moveTo>
                <a:lnTo>
                  <a:pt x="3430" y="1776"/>
                </a:lnTo>
                <a:lnTo>
                  <a:pt x="3425" y="1779"/>
                </a:lnTo>
                <a:lnTo>
                  <a:pt x="3422" y="1782"/>
                </a:lnTo>
                <a:lnTo>
                  <a:pt x="3414" y="1775"/>
                </a:lnTo>
                <a:lnTo>
                  <a:pt x="3415" y="1769"/>
                </a:lnTo>
                <a:lnTo>
                  <a:pt x="3417" y="1762"/>
                </a:lnTo>
                <a:lnTo>
                  <a:pt x="3424" y="1764"/>
                </a:lnTo>
                <a:lnTo>
                  <a:pt x="3441" y="1781"/>
                </a:lnTo>
                <a:close/>
                <a:moveTo>
                  <a:pt x="3452" y="1796"/>
                </a:moveTo>
                <a:lnTo>
                  <a:pt x="3458" y="1807"/>
                </a:lnTo>
                <a:lnTo>
                  <a:pt x="3467" y="1819"/>
                </a:lnTo>
                <a:lnTo>
                  <a:pt x="3474" y="1830"/>
                </a:lnTo>
                <a:lnTo>
                  <a:pt x="3473" y="1832"/>
                </a:lnTo>
                <a:lnTo>
                  <a:pt x="3465" y="1822"/>
                </a:lnTo>
                <a:lnTo>
                  <a:pt x="3456" y="1813"/>
                </a:lnTo>
                <a:lnTo>
                  <a:pt x="3447" y="1805"/>
                </a:lnTo>
                <a:lnTo>
                  <a:pt x="3438" y="1796"/>
                </a:lnTo>
                <a:lnTo>
                  <a:pt x="3436" y="1790"/>
                </a:lnTo>
                <a:lnTo>
                  <a:pt x="3438" y="1789"/>
                </a:lnTo>
                <a:lnTo>
                  <a:pt x="3445" y="1792"/>
                </a:lnTo>
                <a:lnTo>
                  <a:pt x="3452" y="1796"/>
                </a:lnTo>
                <a:close/>
                <a:moveTo>
                  <a:pt x="3464" y="1282"/>
                </a:moveTo>
                <a:lnTo>
                  <a:pt x="3469" y="1288"/>
                </a:lnTo>
                <a:lnTo>
                  <a:pt x="3472" y="1289"/>
                </a:lnTo>
                <a:lnTo>
                  <a:pt x="3475" y="1290"/>
                </a:lnTo>
                <a:lnTo>
                  <a:pt x="3484" y="1298"/>
                </a:lnTo>
                <a:lnTo>
                  <a:pt x="3487" y="1310"/>
                </a:lnTo>
                <a:lnTo>
                  <a:pt x="3481" y="1315"/>
                </a:lnTo>
                <a:lnTo>
                  <a:pt x="3468" y="1309"/>
                </a:lnTo>
                <a:lnTo>
                  <a:pt x="3451" y="1295"/>
                </a:lnTo>
                <a:lnTo>
                  <a:pt x="3464" y="1303"/>
                </a:lnTo>
                <a:lnTo>
                  <a:pt x="3466" y="1298"/>
                </a:lnTo>
                <a:lnTo>
                  <a:pt x="3464" y="1288"/>
                </a:lnTo>
                <a:lnTo>
                  <a:pt x="3464" y="1282"/>
                </a:lnTo>
                <a:close/>
                <a:moveTo>
                  <a:pt x="3510" y="1648"/>
                </a:moveTo>
                <a:lnTo>
                  <a:pt x="3512" y="1661"/>
                </a:lnTo>
                <a:lnTo>
                  <a:pt x="3498" y="1654"/>
                </a:lnTo>
                <a:lnTo>
                  <a:pt x="3478" y="1637"/>
                </a:lnTo>
                <a:lnTo>
                  <a:pt x="3458" y="1614"/>
                </a:lnTo>
                <a:lnTo>
                  <a:pt x="3471" y="1625"/>
                </a:lnTo>
                <a:lnTo>
                  <a:pt x="3483" y="1635"/>
                </a:lnTo>
                <a:lnTo>
                  <a:pt x="3495" y="1642"/>
                </a:lnTo>
                <a:lnTo>
                  <a:pt x="3510" y="1648"/>
                </a:lnTo>
                <a:close/>
                <a:moveTo>
                  <a:pt x="3484" y="1892"/>
                </a:moveTo>
                <a:lnTo>
                  <a:pt x="3491" y="1904"/>
                </a:lnTo>
                <a:lnTo>
                  <a:pt x="3486" y="1904"/>
                </a:lnTo>
                <a:lnTo>
                  <a:pt x="3477" y="1896"/>
                </a:lnTo>
                <a:lnTo>
                  <a:pt x="3468" y="1887"/>
                </a:lnTo>
                <a:lnTo>
                  <a:pt x="3470" y="1887"/>
                </a:lnTo>
                <a:lnTo>
                  <a:pt x="3471" y="1884"/>
                </a:lnTo>
                <a:lnTo>
                  <a:pt x="3474" y="1884"/>
                </a:lnTo>
                <a:lnTo>
                  <a:pt x="3484" y="1892"/>
                </a:lnTo>
                <a:close/>
                <a:moveTo>
                  <a:pt x="3508" y="1867"/>
                </a:moveTo>
                <a:lnTo>
                  <a:pt x="3514" y="1877"/>
                </a:lnTo>
                <a:lnTo>
                  <a:pt x="3512" y="1880"/>
                </a:lnTo>
                <a:lnTo>
                  <a:pt x="3508" y="1878"/>
                </a:lnTo>
                <a:lnTo>
                  <a:pt x="3503" y="1876"/>
                </a:lnTo>
                <a:lnTo>
                  <a:pt x="3492" y="1855"/>
                </a:lnTo>
                <a:lnTo>
                  <a:pt x="3508" y="1867"/>
                </a:lnTo>
                <a:close/>
                <a:moveTo>
                  <a:pt x="3517" y="2146"/>
                </a:moveTo>
                <a:lnTo>
                  <a:pt x="3509" y="2134"/>
                </a:lnTo>
                <a:lnTo>
                  <a:pt x="3503" y="2123"/>
                </a:lnTo>
                <a:lnTo>
                  <a:pt x="3501" y="2116"/>
                </a:lnTo>
                <a:lnTo>
                  <a:pt x="3507" y="2118"/>
                </a:lnTo>
                <a:lnTo>
                  <a:pt x="3511" y="2126"/>
                </a:lnTo>
                <a:lnTo>
                  <a:pt x="3517" y="2137"/>
                </a:lnTo>
                <a:lnTo>
                  <a:pt x="3521" y="2146"/>
                </a:lnTo>
                <a:lnTo>
                  <a:pt x="3517" y="2146"/>
                </a:lnTo>
                <a:close/>
                <a:moveTo>
                  <a:pt x="3550" y="2195"/>
                </a:moveTo>
                <a:lnTo>
                  <a:pt x="3558" y="2211"/>
                </a:lnTo>
                <a:lnTo>
                  <a:pt x="3548" y="2208"/>
                </a:lnTo>
                <a:lnTo>
                  <a:pt x="3542" y="2209"/>
                </a:lnTo>
                <a:lnTo>
                  <a:pt x="3536" y="2210"/>
                </a:lnTo>
                <a:lnTo>
                  <a:pt x="3526" y="2207"/>
                </a:lnTo>
                <a:lnTo>
                  <a:pt x="3528" y="2200"/>
                </a:lnTo>
                <a:lnTo>
                  <a:pt x="3535" y="2198"/>
                </a:lnTo>
                <a:lnTo>
                  <a:pt x="3543" y="2197"/>
                </a:lnTo>
                <a:lnTo>
                  <a:pt x="3550" y="2195"/>
                </a:lnTo>
                <a:close/>
                <a:moveTo>
                  <a:pt x="3546" y="2019"/>
                </a:moveTo>
                <a:lnTo>
                  <a:pt x="3551" y="2029"/>
                </a:lnTo>
                <a:lnTo>
                  <a:pt x="3552" y="2034"/>
                </a:lnTo>
                <a:lnTo>
                  <a:pt x="3549" y="2035"/>
                </a:lnTo>
                <a:lnTo>
                  <a:pt x="3541" y="2029"/>
                </a:lnTo>
                <a:lnTo>
                  <a:pt x="3536" y="2019"/>
                </a:lnTo>
                <a:lnTo>
                  <a:pt x="3535" y="2014"/>
                </a:lnTo>
                <a:lnTo>
                  <a:pt x="3538" y="2014"/>
                </a:lnTo>
                <a:lnTo>
                  <a:pt x="3546" y="2019"/>
                </a:lnTo>
                <a:close/>
                <a:moveTo>
                  <a:pt x="3580" y="2200"/>
                </a:moveTo>
                <a:lnTo>
                  <a:pt x="3573" y="2199"/>
                </a:lnTo>
                <a:lnTo>
                  <a:pt x="3573" y="2204"/>
                </a:lnTo>
                <a:lnTo>
                  <a:pt x="3571" y="2208"/>
                </a:lnTo>
                <a:lnTo>
                  <a:pt x="3560" y="2203"/>
                </a:lnTo>
                <a:lnTo>
                  <a:pt x="3554" y="2193"/>
                </a:lnTo>
                <a:lnTo>
                  <a:pt x="3547" y="2184"/>
                </a:lnTo>
                <a:lnTo>
                  <a:pt x="3555" y="2187"/>
                </a:lnTo>
                <a:lnTo>
                  <a:pt x="3562" y="2188"/>
                </a:lnTo>
                <a:lnTo>
                  <a:pt x="3569" y="2191"/>
                </a:lnTo>
                <a:lnTo>
                  <a:pt x="3580" y="2200"/>
                </a:lnTo>
                <a:close/>
                <a:moveTo>
                  <a:pt x="3607" y="2200"/>
                </a:moveTo>
                <a:lnTo>
                  <a:pt x="3612" y="2213"/>
                </a:lnTo>
                <a:lnTo>
                  <a:pt x="3618" y="2227"/>
                </a:lnTo>
                <a:lnTo>
                  <a:pt x="3617" y="2235"/>
                </a:lnTo>
                <a:lnTo>
                  <a:pt x="3606" y="2233"/>
                </a:lnTo>
                <a:lnTo>
                  <a:pt x="3601" y="2224"/>
                </a:lnTo>
                <a:lnTo>
                  <a:pt x="3601" y="2220"/>
                </a:lnTo>
                <a:lnTo>
                  <a:pt x="3601" y="2215"/>
                </a:lnTo>
                <a:lnTo>
                  <a:pt x="3596" y="2205"/>
                </a:lnTo>
                <a:lnTo>
                  <a:pt x="3588" y="2201"/>
                </a:lnTo>
                <a:lnTo>
                  <a:pt x="3584" y="2199"/>
                </a:lnTo>
                <a:lnTo>
                  <a:pt x="3579" y="2194"/>
                </a:lnTo>
                <a:lnTo>
                  <a:pt x="3572" y="2185"/>
                </a:lnTo>
                <a:lnTo>
                  <a:pt x="3578" y="2185"/>
                </a:lnTo>
                <a:lnTo>
                  <a:pt x="3584" y="2184"/>
                </a:lnTo>
                <a:lnTo>
                  <a:pt x="3593" y="2187"/>
                </a:lnTo>
                <a:lnTo>
                  <a:pt x="3607" y="2200"/>
                </a:lnTo>
                <a:close/>
                <a:moveTo>
                  <a:pt x="3604" y="2168"/>
                </a:moveTo>
                <a:lnTo>
                  <a:pt x="3612" y="2174"/>
                </a:lnTo>
                <a:lnTo>
                  <a:pt x="3620" y="2181"/>
                </a:lnTo>
                <a:lnTo>
                  <a:pt x="3627" y="2187"/>
                </a:lnTo>
                <a:lnTo>
                  <a:pt x="3632" y="2195"/>
                </a:lnTo>
                <a:lnTo>
                  <a:pt x="3623" y="2193"/>
                </a:lnTo>
                <a:lnTo>
                  <a:pt x="3627" y="2205"/>
                </a:lnTo>
                <a:lnTo>
                  <a:pt x="3635" y="2221"/>
                </a:lnTo>
                <a:lnTo>
                  <a:pt x="3639" y="2230"/>
                </a:lnTo>
                <a:lnTo>
                  <a:pt x="3626" y="2218"/>
                </a:lnTo>
                <a:lnTo>
                  <a:pt x="3620" y="2208"/>
                </a:lnTo>
                <a:lnTo>
                  <a:pt x="3614" y="2198"/>
                </a:lnTo>
                <a:lnTo>
                  <a:pt x="3604" y="2182"/>
                </a:lnTo>
                <a:lnTo>
                  <a:pt x="3612" y="2188"/>
                </a:lnTo>
                <a:lnTo>
                  <a:pt x="3612" y="2185"/>
                </a:lnTo>
                <a:lnTo>
                  <a:pt x="3608" y="2176"/>
                </a:lnTo>
                <a:lnTo>
                  <a:pt x="3604" y="2168"/>
                </a:lnTo>
                <a:close/>
                <a:moveTo>
                  <a:pt x="3554" y="2279"/>
                </a:moveTo>
                <a:lnTo>
                  <a:pt x="3548" y="2281"/>
                </a:lnTo>
                <a:lnTo>
                  <a:pt x="3545" y="2286"/>
                </a:lnTo>
                <a:lnTo>
                  <a:pt x="3539" y="2288"/>
                </a:lnTo>
                <a:lnTo>
                  <a:pt x="3525" y="2280"/>
                </a:lnTo>
                <a:lnTo>
                  <a:pt x="3525" y="2277"/>
                </a:lnTo>
                <a:lnTo>
                  <a:pt x="3522" y="2273"/>
                </a:lnTo>
                <a:lnTo>
                  <a:pt x="3520" y="2269"/>
                </a:lnTo>
                <a:lnTo>
                  <a:pt x="3517" y="2263"/>
                </a:lnTo>
                <a:lnTo>
                  <a:pt x="3526" y="2267"/>
                </a:lnTo>
                <a:lnTo>
                  <a:pt x="3534" y="2268"/>
                </a:lnTo>
                <a:lnTo>
                  <a:pt x="3536" y="2271"/>
                </a:lnTo>
                <a:lnTo>
                  <a:pt x="3539" y="2273"/>
                </a:lnTo>
                <a:lnTo>
                  <a:pt x="3540" y="2273"/>
                </a:lnTo>
                <a:lnTo>
                  <a:pt x="3541" y="2272"/>
                </a:lnTo>
                <a:lnTo>
                  <a:pt x="3538" y="2268"/>
                </a:lnTo>
                <a:lnTo>
                  <a:pt x="3534" y="2264"/>
                </a:lnTo>
                <a:lnTo>
                  <a:pt x="3534" y="2262"/>
                </a:lnTo>
                <a:lnTo>
                  <a:pt x="3533" y="2259"/>
                </a:lnTo>
                <a:lnTo>
                  <a:pt x="3530" y="2258"/>
                </a:lnTo>
                <a:lnTo>
                  <a:pt x="3528" y="2255"/>
                </a:lnTo>
                <a:lnTo>
                  <a:pt x="3525" y="2251"/>
                </a:lnTo>
                <a:lnTo>
                  <a:pt x="3521" y="2247"/>
                </a:lnTo>
                <a:lnTo>
                  <a:pt x="3518" y="2243"/>
                </a:lnTo>
                <a:lnTo>
                  <a:pt x="3516" y="2238"/>
                </a:lnTo>
                <a:lnTo>
                  <a:pt x="3528" y="2247"/>
                </a:lnTo>
                <a:lnTo>
                  <a:pt x="3537" y="2258"/>
                </a:lnTo>
                <a:lnTo>
                  <a:pt x="3546" y="2268"/>
                </a:lnTo>
                <a:lnTo>
                  <a:pt x="3554" y="2279"/>
                </a:lnTo>
                <a:close/>
                <a:moveTo>
                  <a:pt x="3503" y="2238"/>
                </a:moveTo>
                <a:lnTo>
                  <a:pt x="3507" y="2240"/>
                </a:lnTo>
                <a:lnTo>
                  <a:pt x="3511" y="2243"/>
                </a:lnTo>
                <a:lnTo>
                  <a:pt x="3516" y="2247"/>
                </a:lnTo>
                <a:lnTo>
                  <a:pt x="3520" y="2252"/>
                </a:lnTo>
                <a:lnTo>
                  <a:pt x="3516" y="2250"/>
                </a:lnTo>
                <a:lnTo>
                  <a:pt x="3513" y="2250"/>
                </a:lnTo>
                <a:lnTo>
                  <a:pt x="3511" y="2252"/>
                </a:lnTo>
                <a:lnTo>
                  <a:pt x="3511" y="2254"/>
                </a:lnTo>
                <a:lnTo>
                  <a:pt x="3507" y="2249"/>
                </a:lnTo>
                <a:lnTo>
                  <a:pt x="3504" y="2244"/>
                </a:lnTo>
                <a:lnTo>
                  <a:pt x="3503" y="2240"/>
                </a:lnTo>
                <a:lnTo>
                  <a:pt x="3503" y="2238"/>
                </a:lnTo>
                <a:close/>
                <a:moveTo>
                  <a:pt x="3501" y="2200"/>
                </a:moveTo>
                <a:lnTo>
                  <a:pt x="3506" y="2201"/>
                </a:lnTo>
                <a:lnTo>
                  <a:pt x="3508" y="2199"/>
                </a:lnTo>
                <a:lnTo>
                  <a:pt x="3511" y="2198"/>
                </a:lnTo>
                <a:lnTo>
                  <a:pt x="3519" y="2203"/>
                </a:lnTo>
                <a:lnTo>
                  <a:pt x="3525" y="2213"/>
                </a:lnTo>
                <a:lnTo>
                  <a:pt x="3529" y="2221"/>
                </a:lnTo>
                <a:lnTo>
                  <a:pt x="3528" y="2225"/>
                </a:lnTo>
                <a:lnTo>
                  <a:pt x="3522" y="2222"/>
                </a:lnTo>
                <a:lnTo>
                  <a:pt x="3512" y="2210"/>
                </a:lnTo>
                <a:lnTo>
                  <a:pt x="3501" y="2200"/>
                </a:lnTo>
                <a:close/>
                <a:moveTo>
                  <a:pt x="3485" y="2221"/>
                </a:moveTo>
                <a:lnTo>
                  <a:pt x="3479" y="2209"/>
                </a:lnTo>
                <a:lnTo>
                  <a:pt x="3479" y="2203"/>
                </a:lnTo>
                <a:lnTo>
                  <a:pt x="3483" y="2202"/>
                </a:lnTo>
                <a:lnTo>
                  <a:pt x="3490" y="2205"/>
                </a:lnTo>
                <a:lnTo>
                  <a:pt x="3491" y="2211"/>
                </a:lnTo>
                <a:lnTo>
                  <a:pt x="3493" y="2219"/>
                </a:lnTo>
                <a:lnTo>
                  <a:pt x="3491" y="2223"/>
                </a:lnTo>
                <a:lnTo>
                  <a:pt x="3485" y="2221"/>
                </a:lnTo>
                <a:close/>
                <a:moveTo>
                  <a:pt x="3446" y="1805"/>
                </a:moveTo>
                <a:lnTo>
                  <a:pt x="3453" y="1813"/>
                </a:lnTo>
                <a:lnTo>
                  <a:pt x="3460" y="1821"/>
                </a:lnTo>
                <a:lnTo>
                  <a:pt x="3466" y="1830"/>
                </a:lnTo>
                <a:lnTo>
                  <a:pt x="3470" y="1840"/>
                </a:lnTo>
                <a:lnTo>
                  <a:pt x="3457" y="1829"/>
                </a:lnTo>
                <a:lnTo>
                  <a:pt x="3445" y="1814"/>
                </a:lnTo>
                <a:lnTo>
                  <a:pt x="3441" y="1805"/>
                </a:lnTo>
                <a:lnTo>
                  <a:pt x="3446" y="1805"/>
                </a:lnTo>
                <a:close/>
                <a:moveTo>
                  <a:pt x="3465" y="2230"/>
                </a:moveTo>
                <a:lnTo>
                  <a:pt x="3460" y="2223"/>
                </a:lnTo>
                <a:lnTo>
                  <a:pt x="3455" y="2215"/>
                </a:lnTo>
                <a:lnTo>
                  <a:pt x="3450" y="2208"/>
                </a:lnTo>
                <a:lnTo>
                  <a:pt x="3447" y="2200"/>
                </a:lnTo>
                <a:lnTo>
                  <a:pt x="3458" y="2208"/>
                </a:lnTo>
                <a:lnTo>
                  <a:pt x="3462" y="2208"/>
                </a:lnTo>
                <a:lnTo>
                  <a:pt x="3465" y="2207"/>
                </a:lnTo>
                <a:lnTo>
                  <a:pt x="3473" y="2213"/>
                </a:lnTo>
                <a:lnTo>
                  <a:pt x="3479" y="2224"/>
                </a:lnTo>
                <a:lnTo>
                  <a:pt x="3470" y="2218"/>
                </a:lnTo>
                <a:lnTo>
                  <a:pt x="3468" y="2222"/>
                </a:lnTo>
                <a:lnTo>
                  <a:pt x="3469" y="2228"/>
                </a:lnTo>
                <a:lnTo>
                  <a:pt x="3465" y="2230"/>
                </a:lnTo>
                <a:close/>
                <a:moveTo>
                  <a:pt x="3431" y="1886"/>
                </a:moveTo>
                <a:lnTo>
                  <a:pt x="3426" y="1876"/>
                </a:lnTo>
                <a:lnTo>
                  <a:pt x="3427" y="1871"/>
                </a:lnTo>
                <a:lnTo>
                  <a:pt x="3434" y="1872"/>
                </a:lnTo>
                <a:lnTo>
                  <a:pt x="3446" y="1884"/>
                </a:lnTo>
                <a:lnTo>
                  <a:pt x="3438" y="1885"/>
                </a:lnTo>
                <a:lnTo>
                  <a:pt x="3431" y="1886"/>
                </a:lnTo>
                <a:close/>
                <a:moveTo>
                  <a:pt x="3390" y="1899"/>
                </a:moveTo>
                <a:lnTo>
                  <a:pt x="3389" y="1893"/>
                </a:lnTo>
                <a:lnTo>
                  <a:pt x="3390" y="1887"/>
                </a:lnTo>
                <a:lnTo>
                  <a:pt x="3395" y="1886"/>
                </a:lnTo>
                <a:lnTo>
                  <a:pt x="3406" y="1897"/>
                </a:lnTo>
                <a:lnTo>
                  <a:pt x="3402" y="1898"/>
                </a:lnTo>
                <a:lnTo>
                  <a:pt x="3400" y="1901"/>
                </a:lnTo>
                <a:lnTo>
                  <a:pt x="3398" y="1904"/>
                </a:lnTo>
                <a:lnTo>
                  <a:pt x="3390" y="1899"/>
                </a:lnTo>
                <a:close/>
                <a:moveTo>
                  <a:pt x="3203" y="2448"/>
                </a:moveTo>
                <a:lnTo>
                  <a:pt x="3206" y="2458"/>
                </a:lnTo>
                <a:lnTo>
                  <a:pt x="3206" y="2463"/>
                </a:lnTo>
                <a:lnTo>
                  <a:pt x="3204" y="2465"/>
                </a:lnTo>
                <a:lnTo>
                  <a:pt x="3201" y="2465"/>
                </a:lnTo>
                <a:lnTo>
                  <a:pt x="3202" y="2459"/>
                </a:lnTo>
                <a:lnTo>
                  <a:pt x="3200" y="2448"/>
                </a:lnTo>
                <a:lnTo>
                  <a:pt x="3201" y="2441"/>
                </a:lnTo>
                <a:lnTo>
                  <a:pt x="3211" y="2444"/>
                </a:lnTo>
                <a:lnTo>
                  <a:pt x="3217" y="2449"/>
                </a:lnTo>
                <a:lnTo>
                  <a:pt x="3220" y="2454"/>
                </a:lnTo>
                <a:lnTo>
                  <a:pt x="3221" y="2458"/>
                </a:lnTo>
                <a:lnTo>
                  <a:pt x="3220" y="2461"/>
                </a:lnTo>
                <a:lnTo>
                  <a:pt x="3212" y="2455"/>
                </a:lnTo>
                <a:lnTo>
                  <a:pt x="3203" y="2448"/>
                </a:lnTo>
                <a:close/>
                <a:moveTo>
                  <a:pt x="3134" y="2504"/>
                </a:moveTo>
                <a:lnTo>
                  <a:pt x="3133" y="2503"/>
                </a:lnTo>
                <a:lnTo>
                  <a:pt x="3133" y="2501"/>
                </a:lnTo>
                <a:lnTo>
                  <a:pt x="3133" y="2501"/>
                </a:lnTo>
                <a:lnTo>
                  <a:pt x="3134" y="2501"/>
                </a:lnTo>
                <a:lnTo>
                  <a:pt x="3134" y="2502"/>
                </a:lnTo>
                <a:lnTo>
                  <a:pt x="3134" y="2504"/>
                </a:lnTo>
                <a:close/>
                <a:moveTo>
                  <a:pt x="3083" y="2538"/>
                </a:moveTo>
                <a:lnTo>
                  <a:pt x="3078" y="2531"/>
                </a:lnTo>
                <a:lnTo>
                  <a:pt x="3078" y="2528"/>
                </a:lnTo>
                <a:lnTo>
                  <a:pt x="3081" y="2526"/>
                </a:lnTo>
                <a:lnTo>
                  <a:pt x="3083" y="2524"/>
                </a:lnTo>
                <a:lnTo>
                  <a:pt x="3080" y="2520"/>
                </a:lnTo>
                <a:lnTo>
                  <a:pt x="3078" y="2517"/>
                </a:lnTo>
                <a:lnTo>
                  <a:pt x="3081" y="2518"/>
                </a:lnTo>
                <a:lnTo>
                  <a:pt x="3085" y="2520"/>
                </a:lnTo>
                <a:lnTo>
                  <a:pt x="3087" y="2527"/>
                </a:lnTo>
                <a:lnTo>
                  <a:pt x="3087" y="2533"/>
                </a:lnTo>
                <a:lnTo>
                  <a:pt x="3086" y="2537"/>
                </a:lnTo>
                <a:lnTo>
                  <a:pt x="3083" y="2538"/>
                </a:lnTo>
                <a:close/>
                <a:moveTo>
                  <a:pt x="3053" y="2603"/>
                </a:moveTo>
                <a:lnTo>
                  <a:pt x="3045" y="2597"/>
                </a:lnTo>
                <a:lnTo>
                  <a:pt x="3038" y="2591"/>
                </a:lnTo>
                <a:lnTo>
                  <a:pt x="3032" y="2584"/>
                </a:lnTo>
                <a:lnTo>
                  <a:pt x="3027" y="2577"/>
                </a:lnTo>
                <a:lnTo>
                  <a:pt x="3032" y="2581"/>
                </a:lnTo>
                <a:lnTo>
                  <a:pt x="3037" y="2584"/>
                </a:lnTo>
                <a:lnTo>
                  <a:pt x="3040" y="2586"/>
                </a:lnTo>
                <a:lnTo>
                  <a:pt x="3040" y="2584"/>
                </a:lnTo>
                <a:lnTo>
                  <a:pt x="3039" y="2581"/>
                </a:lnTo>
                <a:lnTo>
                  <a:pt x="3038" y="2578"/>
                </a:lnTo>
                <a:lnTo>
                  <a:pt x="3038" y="2576"/>
                </a:lnTo>
                <a:lnTo>
                  <a:pt x="3041" y="2577"/>
                </a:lnTo>
                <a:lnTo>
                  <a:pt x="3053" y="2603"/>
                </a:lnTo>
                <a:close/>
                <a:moveTo>
                  <a:pt x="2940" y="2636"/>
                </a:moveTo>
                <a:lnTo>
                  <a:pt x="2939" y="2637"/>
                </a:lnTo>
                <a:lnTo>
                  <a:pt x="2937" y="2637"/>
                </a:lnTo>
                <a:lnTo>
                  <a:pt x="2933" y="2635"/>
                </a:lnTo>
                <a:lnTo>
                  <a:pt x="2928" y="2632"/>
                </a:lnTo>
                <a:lnTo>
                  <a:pt x="2929" y="2632"/>
                </a:lnTo>
                <a:lnTo>
                  <a:pt x="2929" y="2632"/>
                </a:lnTo>
                <a:lnTo>
                  <a:pt x="2935" y="2634"/>
                </a:lnTo>
                <a:lnTo>
                  <a:pt x="2940" y="2636"/>
                </a:lnTo>
                <a:close/>
                <a:moveTo>
                  <a:pt x="2896" y="2616"/>
                </a:moveTo>
                <a:lnTo>
                  <a:pt x="2900" y="2608"/>
                </a:lnTo>
                <a:lnTo>
                  <a:pt x="2904" y="2602"/>
                </a:lnTo>
                <a:lnTo>
                  <a:pt x="2908" y="2614"/>
                </a:lnTo>
                <a:lnTo>
                  <a:pt x="2911" y="2624"/>
                </a:lnTo>
                <a:lnTo>
                  <a:pt x="2912" y="2625"/>
                </a:lnTo>
                <a:lnTo>
                  <a:pt x="2914" y="2625"/>
                </a:lnTo>
                <a:lnTo>
                  <a:pt x="2912" y="2627"/>
                </a:lnTo>
                <a:lnTo>
                  <a:pt x="2908" y="2626"/>
                </a:lnTo>
                <a:lnTo>
                  <a:pt x="2903" y="2623"/>
                </a:lnTo>
                <a:lnTo>
                  <a:pt x="2896" y="2616"/>
                </a:lnTo>
                <a:close/>
                <a:moveTo>
                  <a:pt x="2918" y="2848"/>
                </a:moveTo>
                <a:lnTo>
                  <a:pt x="2920" y="2834"/>
                </a:lnTo>
                <a:lnTo>
                  <a:pt x="2931" y="2831"/>
                </a:lnTo>
                <a:lnTo>
                  <a:pt x="2941" y="2828"/>
                </a:lnTo>
                <a:lnTo>
                  <a:pt x="2943" y="2814"/>
                </a:lnTo>
                <a:lnTo>
                  <a:pt x="2954" y="2823"/>
                </a:lnTo>
                <a:lnTo>
                  <a:pt x="2964" y="2833"/>
                </a:lnTo>
                <a:lnTo>
                  <a:pt x="2968" y="2836"/>
                </a:lnTo>
                <a:lnTo>
                  <a:pt x="2964" y="2823"/>
                </a:lnTo>
                <a:lnTo>
                  <a:pt x="2979" y="2835"/>
                </a:lnTo>
                <a:lnTo>
                  <a:pt x="2992" y="2850"/>
                </a:lnTo>
                <a:lnTo>
                  <a:pt x="2998" y="2861"/>
                </a:lnTo>
                <a:lnTo>
                  <a:pt x="2991" y="2862"/>
                </a:lnTo>
                <a:lnTo>
                  <a:pt x="2989" y="2857"/>
                </a:lnTo>
                <a:lnTo>
                  <a:pt x="2986" y="2852"/>
                </a:lnTo>
                <a:lnTo>
                  <a:pt x="2982" y="2848"/>
                </a:lnTo>
                <a:lnTo>
                  <a:pt x="2976" y="2843"/>
                </a:lnTo>
                <a:lnTo>
                  <a:pt x="2995" y="2874"/>
                </a:lnTo>
                <a:lnTo>
                  <a:pt x="2996" y="2891"/>
                </a:lnTo>
                <a:lnTo>
                  <a:pt x="2989" y="2901"/>
                </a:lnTo>
                <a:lnTo>
                  <a:pt x="2985" y="2913"/>
                </a:lnTo>
                <a:lnTo>
                  <a:pt x="2956" y="2895"/>
                </a:lnTo>
                <a:lnTo>
                  <a:pt x="2955" y="2903"/>
                </a:lnTo>
                <a:lnTo>
                  <a:pt x="2957" y="2913"/>
                </a:lnTo>
                <a:lnTo>
                  <a:pt x="2954" y="2920"/>
                </a:lnTo>
                <a:lnTo>
                  <a:pt x="2943" y="2915"/>
                </a:lnTo>
                <a:lnTo>
                  <a:pt x="2933" y="2895"/>
                </a:lnTo>
                <a:lnTo>
                  <a:pt x="2932" y="2881"/>
                </a:lnTo>
                <a:lnTo>
                  <a:pt x="2938" y="2873"/>
                </a:lnTo>
                <a:lnTo>
                  <a:pt x="2948" y="2872"/>
                </a:lnTo>
                <a:lnTo>
                  <a:pt x="2944" y="2868"/>
                </a:lnTo>
                <a:lnTo>
                  <a:pt x="2942" y="2865"/>
                </a:lnTo>
                <a:lnTo>
                  <a:pt x="2943" y="2863"/>
                </a:lnTo>
                <a:lnTo>
                  <a:pt x="2944" y="2861"/>
                </a:lnTo>
                <a:lnTo>
                  <a:pt x="2936" y="2860"/>
                </a:lnTo>
                <a:lnTo>
                  <a:pt x="2926" y="2855"/>
                </a:lnTo>
                <a:lnTo>
                  <a:pt x="2915" y="2851"/>
                </a:lnTo>
                <a:lnTo>
                  <a:pt x="2910" y="2852"/>
                </a:lnTo>
                <a:lnTo>
                  <a:pt x="2919" y="2873"/>
                </a:lnTo>
                <a:lnTo>
                  <a:pt x="2923" y="2890"/>
                </a:lnTo>
                <a:lnTo>
                  <a:pt x="2919" y="2896"/>
                </a:lnTo>
                <a:lnTo>
                  <a:pt x="2903" y="2890"/>
                </a:lnTo>
                <a:lnTo>
                  <a:pt x="2908" y="2882"/>
                </a:lnTo>
                <a:lnTo>
                  <a:pt x="2904" y="2872"/>
                </a:lnTo>
                <a:lnTo>
                  <a:pt x="2897" y="2860"/>
                </a:lnTo>
                <a:lnTo>
                  <a:pt x="2892" y="2849"/>
                </a:lnTo>
                <a:lnTo>
                  <a:pt x="2902" y="2859"/>
                </a:lnTo>
                <a:lnTo>
                  <a:pt x="2905" y="2857"/>
                </a:lnTo>
                <a:lnTo>
                  <a:pt x="2902" y="2848"/>
                </a:lnTo>
                <a:lnTo>
                  <a:pt x="2894" y="2833"/>
                </a:lnTo>
                <a:lnTo>
                  <a:pt x="2899" y="2833"/>
                </a:lnTo>
                <a:lnTo>
                  <a:pt x="2904" y="2835"/>
                </a:lnTo>
                <a:lnTo>
                  <a:pt x="2909" y="2840"/>
                </a:lnTo>
                <a:lnTo>
                  <a:pt x="2918" y="2848"/>
                </a:lnTo>
                <a:close/>
                <a:moveTo>
                  <a:pt x="3023" y="2832"/>
                </a:moveTo>
                <a:lnTo>
                  <a:pt x="3025" y="2821"/>
                </a:lnTo>
                <a:lnTo>
                  <a:pt x="3029" y="2809"/>
                </a:lnTo>
                <a:lnTo>
                  <a:pt x="3036" y="2803"/>
                </a:lnTo>
                <a:lnTo>
                  <a:pt x="3049" y="2811"/>
                </a:lnTo>
                <a:lnTo>
                  <a:pt x="3045" y="2812"/>
                </a:lnTo>
                <a:lnTo>
                  <a:pt x="3043" y="2815"/>
                </a:lnTo>
                <a:lnTo>
                  <a:pt x="3044" y="2819"/>
                </a:lnTo>
                <a:lnTo>
                  <a:pt x="3049" y="2824"/>
                </a:lnTo>
                <a:lnTo>
                  <a:pt x="3052" y="2819"/>
                </a:lnTo>
                <a:lnTo>
                  <a:pt x="3057" y="2818"/>
                </a:lnTo>
                <a:lnTo>
                  <a:pt x="3065" y="2819"/>
                </a:lnTo>
                <a:lnTo>
                  <a:pt x="3076" y="2824"/>
                </a:lnTo>
                <a:lnTo>
                  <a:pt x="3078" y="2833"/>
                </a:lnTo>
                <a:lnTo>
                  <a:pt x="3074" y="2834"/>
                </a:lnTo>
                <a:lnTo>
                  <a:pt x="3066" y="2830"/>
                </a:lnTo>
                <a:lnTo>
                  <a:pt x="3053" y="2822"/>
                </a:lnTo>
                <a:lnTo>
                  <a:pt x="3054" y="2832"/>
                </a:lnTo>
                <a:lnTo>
                  <a:pt x="3053" y="2839"/>
                </a:lnTo>
                <a:lnTo>
                  <a:pt x="3055" y="2849"/>
                </a:lnTo>
                <a:lnTo>
                  <a:pt x="3065" y="2863"/>
                </a:lnTo>
                <a:lnTo>
                  <a:pt x="3051" y="2863"/>
                </a:lnTo>
                <a:lnTo>
                  <a:pt x="3046" y="2872"/>
                </a:lnTo>
                <a:lnTo>
                  <a:pt x="3039" y="2877"/>
                </a:lnTo>
                <a:lnTo>
                  <a:pt x="3017" y="2862"/>
                </a:lnTo>
                <a:lnTo>
                  <a:pt x="3028" y="2879"/>
                </a:lnTo>
                <a:lnTo>
                  <a:pt x="3028" y="2889"/>
                </a:lnTo>
                <a:lnTo>
                  <a:pt x="3021" y="2891"/>
                </a:lnTo>
                <a:lnTo>
                  <a:pt x="3010" y="2887"/>
                </a:lnTo>
                <a:lnTo>
                  <a:pt x="3012" y="2872"/>
                </a:lnTo>
                <a:lnTo>
                  <a:pt x="3004" y="2854"/>
                </a:lnTo>
                <a:lnTo>
                  <a:pt x="2994" y="2832"/>
                </a:lnTo>
                <a:lnTo>
                  <a:pt x="2988" y="2810"/>
                </a:lnTo>
                <a:lnTo>
                  <a:pt x="3005" y="2823"/>
                </a:lnTo>
                <a:lnTo>
                  <a:pt x="3008" y="2822"/>
                </a:lnTo>
                <a:lnTo>
                  <a:pt x="3010" y="2821"/>
                </a:lnTo>
                <a:lnTo>
                  <a:pt x="3023" y="2832"/>
                </a:lnTo>
                <a:close/>
                <a:moveTo>
                  <a:pt x="3068" y="2794"/>
                </a:moveTo>
                <a:lnTo>
                  <a:pt x="3079" y="2806"/>
                </a:lnTo>
                <a:lnTo>
                  <a:pt x="3083" y="2817"/>
                </a:lnTo>
                <a:lnTo>
                  <a:pt x="3087" y="2825"/>
                </a:lnTo>
                <a:lnTo>
                  <a:pt x="3096" y="2833"/>
                </a:lnTo>
                <a:lnTo>
                  <a:pt x="3098" y="2839"/>
                </a:lnTo>
                <a:lnTo>
                  <a:pt x="3098" y="2844"/>
                </a:lnTo>
                <a:lnTo>
                  <a:pt x="3097" y="2848"/>
                </a:lnTo>
                <a:lnTo>
                  <a:pt x="3093" y="2848"/>
                </a:lnTo>
                <a:lnTo>
                  <a:pt x="3084" y="2830"/>
                </a:lnTo>
                <a:lnTo>
                  <a:pt x="3071" y="2811"/>
                </a:lnTo>
                <a:lnTo>
                  <a:pt x="3062" y="2796"/>
                </a:lnTo>
                <a:lnTo>
                  <a:pt x="3068" y="2794"/>
                </a:lnTo>
                <a:close/>
                <a:moveTo>
                  <a:pt x="2983" y="2975"/>
                </a:moveTo>
                <a:lnTo>
                  <a:pt x="2989" y="2973"/>
                </a:lnTo>
                <a:lnTo>
                  <a:pt x="2996" y="2970"/>
                </a:lnTo>
                <a:lnTo>
                  <a:pt x="3004" y="2971"/>
                </a:lnTo>
                <a:lnTo>
                  <a:pt x="3015" y="2979"/>
                </a:lnTo>
                <a:lnTo>
                  <a:pt x="3011" y="2983"/>
                </a:lnTo>
                <a:lnTo>
                  <a:pt x="3004" y="2987"/>
                </a:lnTo>
                <a:lnTo>
                  <a:pt x="2995" y="2986"/>
                </a:lnTo>
                <a:lnTo>
                  <a:pt x="2983" y="2975"/>
                </a:lnTo>
                <a:close/>
                <a:moveTo>
                  <a:pt x="2890" y="2923"/>
                </a:moveTo>
                <a:lnTo>
                  <a:pt x="2882" y="2901"/>
                </a:lnTo>
                <a:lnTo>
                  <a:pt x="2894" y="2910"/>
                </a:lnTo>
                <a:lnTo>
                  <a:pt x="2901" y="2912"/>
                </a:lnTo>
                <a:lnTo>
                  <a:pt x="2901" y="2906"/>
                </a:lnTo>
                <a:lnTo>
                  <a:pt x="2896" y="2894"/>
                </a:lnTo>
                <a:lnTo>
                  <a:pt x="2913" y="2904"/>
                </a:lnTo>
                <a:lnTo>
                  <a:pt x="2913" y="2916"/>
                </a:lnTo>
                <a:lnTo>
                  <a:pt x="2907" y="2920"/>
                </a:lnTo>
                <a:lnTo>
                  <a:pt x="2899" y="2922"/>
                </a:lnTo>
                <a:lnTo>
                  <a:pt x="2890" y="2923"/>
                </a:lnTo>
                <a:close/>
                <a:moveTo>
                  <a:pt x="2840" y="2916"/>
                </a:moveTo>
                <a:lnTo>
                  <a:pt x="2839" y="2906"/>
                </a:lnTo>
                <a:lnTo>
                  <a:pt x="2843" y="2904"/>
                </a:lnTo>
                <a:lnTo>
                  <a:pt x="2852" y="2907"/>
                </a:lnTo>
                <a:lnTo>
                  <a:pt x="2866" y="2916"/>
                </a:lnTo>
                <a:lnTo>
                  <a:pt x="2864" y="2922"/>
                </a:lnTo>
                <a:lnTo>
                  <a:pt x="2858" y="2922"/>
                </a:lnTo>
                <a:lnTo>
                  <a:pt x="2849" y="2919"/>
                </a:lnTo>
                <a:lnTo>
                  <a:pt x="2840" y="2916"/>
                </a:lnTo>
                <a:close/>
                <a:moveTo>
                  <a:pt x="2860" y="2946"/>
                </a:moveTo>
                <a:lnTo>
                  <a:pt x="2832" y="2928"/>
                </a:lnTo>
                <a:lnTo>
                  <a:pt x="2833" y="2942"/>
                </a:lnTo>
                <a:lnTo>
                  <a:pt x="2828" y="2947"/>
                </a:lnTo>
                <a:lnTo>
                  <a:pt x="2821" y="2950"/>
                </a:lnTo>
                <a:lnTo>
                  <a:pt x="2818" y="2961"/>
                </a:lnTo>
                <a:lnTo>
                  <a:pt x="2814" y="2954"/>
                </a:lnTo>
                <a:lnTo>
                  <a:pt x="2808" y="2947"/>
                </a:lnTo>
                <a:lnTo>
                  <a:pt x="2802" y="2940"/>
                </a:lnTo>
                <a:lnTo>
                  <a:pt x="2799" y="2932"/>
                </a:lnTo>
                <a:lnTo>
                  <a:pt x="2811" y="2938"/>
                </a:lnTo>
                <a:lnTo>
                  <a:pt x="2817" y="2936"/>
                </a:lnTo>
                <a:lnTo>
                  <a:pt x="2819" y="2929"/>
                </a:lnTo>
                <a:lnTo>
                  <a:pt x="2820" y="2920"/>
                </a:lnTo>
                <a:lnTo>
                  <a:pt x="2809" y="2909"/>
                </a:lnTo>
                <a:lnTo>
                  <a:pt x="2799" y="2898"/>
                </a:lnTo>
                <a:lnTo>
                  <a:pt x="2791" y="2886"/>
                </a:lnTo>
                <a:lnTo>
                  <a:pt x="2785" y="2871"/>
                </a:lnTo>
                <a:lnTo>
                  <a:pt x="2792" y="2873"/>
                </a:lnTo>
                <a:lnTo>
                  <a:pt x="2800" y="2876"/>
                </a:lnTo>
                <a:lnTo>
                  <a:pt x="2809" y="2879"/>
                </a:lnTo>
                <a:lnTo>
                  <a:pt x="2820" y="2887"/>
                </a:lnTo>
                <a:lnTo>
                  <a:pt x="2823" y="2896"/>
                </a:lnTo>
                <a:lnTo>
                  <a:pt x="2820" y="2901"/>
                </a:lnTo>
                <a:lnTo>
                  <a:pt x="2819" y="2906"/>
                </a:lnTo>
                <a:lnTo>
                  <a:pt x="2824" y="2918"/>
                </a:lnTo>
                <a:lnTo>
                  <a:pt x="2836" y="2926"/>
                </a:lnTo>
                <a:lnTo>
                  <a:pt x="2845" y="2927"/>
                </a:lnTo>
                <a:lnTo>
                  <a:pt x="2854" y="2929"/>
                </a:lnTo>
                <a:lnTo>
                  <a:pt x="2865" y="2937"/>
                </a:lnTo>
                <a:lnTo>
                  <a:pt x="2861" y="2936"/>
                </a:lnTo>
                <a:lnTo>
                  <a:pt x="2859" y="2937"/>
                </a:lnTo>
                <a:lnTo>
                  <a:pt x="2858" y="2940"/>
                </a:lnTo>
                <a:lnTo>
                  <a:pt x="2860" y="2946"/>
                </a:lnTo>
                <a:close/>
                <a:moveTo>
                  <a:pt x="2780" y="2948"/>
                </a:moveTo>
                <a:lnTo>
                  <a:pt x="2786" y="2948"/>
                </a:lnTo>
                <a:lnTo>
                  <a:pt x="2784" y="2941"/>
                </a:lnTo>
                <a:lnTo>
                  <a:pt x="2783" y="2934"/>
                </a:lnTo>
                <a:lnTo>
                  <a:pt x="2792" y="2935"/>
                </a:lnTo>
                <a:lnTo>
                  <a:pt x="2798" y="2950"/>
                </a:lnTo>
                <a:lnTo>
                  <a:pt x="2798" y="2960"/>
                </a:lnTo>
                <a:lnTo>
                  <a:pt x="2792" y="2960"/>
                </a:lnTo>
                <a:lnTo>
                  <a:pt x="2780" y="2948"/>
                </a:lnTo>
                <a:close/>
                <a:moveTo>
                  <a:pt x="2767" y="3110"/>
                </a:moveTo>
                <a:lnTo>
                  <a:pt x="2776" y="3112"/>
                </a:lnTo>
                <a:lnTo>
                  <a:pt x="2777" y="3105"/>
                </a:lnTo>
                <a:lnTo>
                  <a:pt x="2777" y="3098"/>
                </a:lnTo>
                <a:lnTo>
                  <a:pt x="2786" y="3101"/>
                </a:lnTo>
                <a:lnTo>
                  <a:pt x="2789" y="3113"/>
                </a:lnTo>
                <a:lnTo>
                  <a:pt x="2787" y="3122"/>
                </a:lnTo>
                <a:lnTo>
                  <a:pt x="2780" y="3122"/>
                </a:lnTo>
                <a:lnTo>
                  <a:pt x="2767" y="3110"/>
                </a:lnTo>
                <a:close/>
                <a:moveTo>
                  <a:pt x="2708" y="2973"/>
                </a:moveTo>
                <a:lnTo>
                  <a:pt x="2705" y="2957"/>
                </a:lnTo>
                <a:lnTo>
                  <a:pt x="2711" y="2948"/>
                </a:lnTo>
                <a:lnTo>
                  <a:pt x="2723" y="2951"/>
                </a:lnTo>
                <a:lnTo>
                  <a:pt x="2741" y="2970"/>
                </a:lnTo>
                <a:lnTo>
                  <a:pt x="2735" y="2974"/>
                </a:lnTo>
                <a:lnTo>
                  <a:pt x="2726" y="2975"/>
                </a:lnTo>
                <a:lnTo>
                  <a:pt x="2717" y="2974"/>
                </a:lnTo>
                <a:lnTo>
                  <a:pt x="2708" y="2973"/>
                </a:lnTo>
                <a:close/>
                <a:moveTo>
                  <a:pt x="2698" y="2992"/>
                </a:moveTo>
                <a:lnTo>
                  <a:pt x="2691" y="2979"/>
                </a:lnTo>
                <a:lnTo>
                  <a:pt x="2689" y="2971"/>
                </a:lnTo>
                <a:lnTo>
                  <a:pt x="2693" y="2968"/>
                </a:lnTo>
                <a:lnTo>
                  <a:pt x="2702" y="2970"/>
                </a:lnTo>
                <a:lnTo>
                  <a:pt x="2703" y="2977"/>
                </a:lnTo>
                <a:lnTo>
                  <a:pt x="2702" y="2983"/>
                </a:lnTo>
                <a:lnTo>
                  <a:pt x="2700" y="2987"/>
                </a:lnTo>
                <a:lnTo>
                  <a:pt x="2698" y="2992"/>
                </a:lnTo>
                <a:close/>
                <a:moveTo>
                  <a:pt x="2689" y="3024"/>
                </a:moveTo>
                <a:lnTo>
                  <a:pt x="2687" y="3021"/>
                </a:lnTo>
                <a:lnTo>
                  <a:pt x="2686" y="3019"/>
                </a:lnTo>
                <a:lnTo>
                  <a:pt x="2684" y="3017"/>
                </a:lnTo>
                <a:lnTo>
                  <a:pt x="2680" y="3015"/>
                </a:lnTo>
                <a:lnTo>
                  <a:pt x="2683" y="3021"/>
                </a:lnTo>
                <a:lnTo>
                  <a:pt x="2681" y="3024"/>
                </a:lnTo>
                <a:lnTo>
                  <a:pt x="2679" y="3025"/>
                </a:lnTo>
                <a:lnTo>
                  <a:pt x="2675" y="3024"/>
                </a:lnTo>
                <a:lnTo>
                  <a:pt x="2672" y="3013"/>
                </a:lnTo>
                <a:lnTo>
                  <a:pt x="2672" y="3006"/>
                </a:lnTo>
                <a:lnTo>
                  <a:pt x="2677" y="3002"/>
                </a:lnTo>
                <a:lnTo>
                  <a:pt x="2686" y="3006"/>
                </a:lnTo>
                <a:lnTo>
                  <a:pt x="2688" y="3012"/>
                </a:lnTo>
                <a:lnTo>
                  <a:pt x="2691" y="3019"/>
                </a:lnTo>
                <a:lnTo>
                  <a:pt x="2691" y="3024"/>
                </a:lnTo>
                <a:lnTo>
                  <a:pt x="2689" y="3024"/>
                </a:lnTo>
                <a:close/>
                <a:moveTo>
                  <a:pt x="2642" y="3164"/>
                </a:moveTo>
                <a:lnTo>
                  <a:pt x="2652" y="3156"/>
                </a:lnTo>
                <a:lnTo>
                  <a:pt x="2661" y="3152"/>
                </a:lnTo>
                <a:lnTo>
                  <a:pt x="2671" y="3150"/>
                </a:lnTo>
                <a:lnTo>
                  <a:pt x="2684" y="3148"/>
                </a:lnTo>
                <a:lnTo>
                  <a:pt x="2680" y="3162"/>
                </a:lnTo>
                <a:lnTo>
                  <a:pt x="2672" y="3168"/>
                </a:lnTo>
                <a:lnTo>
                  <a:pt x="2659" y="3169"/>
                </a:lnTo>
                <a:lnTo>
                  <a:pt x="2642" y="3164"/>
                </a:lnTo>
                <a:close/>
                <a:moveTo>
                  <a:pt x="2578" y="3224"/>
                </a:moveTo>
                <a:lnTo>
                  <a:pt x="2565" y="3215"/>
                </a:lnTo>
                <a:lnTo>
                  <a:pt x="2555" y="3206"/>
                </a:lnTo>
                <a:lnTo>
                  <a:pt x="2547" y="3194"/>
                </a:lnTo>
                <a:lnTo>
                  <a:pt x="2541" y="3182"/>
                </a:lnTo>
                <a:lnTo>
                  <a:pt x="2550" y="3186"/>
                </a:lnTo>
                <a:lnTo>
                  <a:pt x="2561" y="3193"/>
                </a:lnTo>
                <a:lnTo>
                  <a:pt x="2571" y="3198"/>
                </a:lnTo>
                <a:lnTo>
                  <a:pt x="2577" y="3197"/>
                </a:lnTo>
                <a:lnTo>
                  <a:pt x="2581" y="3209"/>
                </a:lnTo>
                <a:lnTo>
                  <a:pt x="2579" y="3213"/>
                </a:lnTo>
                <a:lnTo>
                  <a:pt x="2576" y="3215"/>
                </a:lnTo>
                <a:lnTo>
                  <a:pt x="2578" y="3224"/>
                </a:lnTo>
                <a:close/>
                <a:moveTo>
                  <a:pt x="2498" y="3030"/>
                </a:moveTo>
                <a:lnTo>
                  <a:pt x="2484" y="3019"/>
                </a:lnTo>
                <a:lnTo>
                  <a:pt x="2477" y="3008"/>
                </a:lnTo>
                <a:lnTo>
                  <a:pt x="2478" y="3001"/>
                </a:lnTo>
                <a:lnTo>
                  <a:pt x="2489" y="3008"/>
                </a:lnTo>
                <a:lnTo>
                  <a:pt x="2493" y="3017"/>
                </a:lnTo>
                <a:lnTo>
                  <a:pt x="2498" y="3022"/>
                </a:lnTo>
                <a:lnTo>
                  <a:pt x="2500" y="3026"/>
                </a:lnTo>
                <a:lnTo>
                  <a:pt x="2498" y="3030"/>
                </a:lnTo>
                <a:close/>
                <a:moveTo>
                  <a:pt x="2416" y="3295"/>
                </a:moveTo>
                <a:lnTo>
                  <a:pt x="2416" y="3286"/>
                </a:lnTo>
                <a:lnTo>
                  <a:pt x="2420" y="3281"/>
                </a:lnTo>
                <a:lnTo>
                  <a:pt x="2427" y="3280"/>
                </a:lnTo>
                <a:lnTo>
                  <a:pt x="2437" y="3284"/>
                </a:lnTo>
                <a:lnTo>
                  <a:pt x="2437" y="3293"/>
                </a:lnTo>
                <a:lnTo>
                  <a:pt x="2434" y="3298"/>
                </a:lnTo>
                <a:lnTo>
                  <a:pt x="2427" y="3298"/>
                </a:lnTo>
                <a:lnTo>
                  <a:pt x="2416" y="3295"/>
                </a:lnTo>
                <a:close/>
                <a:moveTo>
                  <a:pt x="2245" y="3154"/>
                </a:moveTo>
                <a:lnTo>
                  <a:pt x="2240" y="3142"/>
                </a:lnTo>
                <a:lnTo>
                  <a:pt x="2240" y="3134"/>
                </a:lnTo>
                <a:lnTo>
                  <a:pt x="2239" y="3127"/>
                </a:lnTo>
                <a:lnTo>
                  <a:pt x="2231" y="3115"/>
                </a:lnTo>
                <a:lnTo>
                  <a:pt x="2242" y="3123"/>
                </a:lnTo>
                <a:lnTo>
                  <a:pt x="2242" y="3120"/>
                </a:lnTo>
                <a:lnTo>
                  <a:pt x="2242" y="3119"/>
                </a:lnTo>
                <a:lnTo>
                  <a:pt x="2243" y="3119"/>
                </a:lnTo>
                <a:lnTo>
                  <a:pt x="2246" y="3120"/>
                </a:lnTo>
                <a:lnTo>
                  <a:pt x="2254" y="3137"/>
                </a:lnTo>
                <a:lnTo>
                  <a:pt x="2258" y="3150"/>
                </a:lnTo>
                <a:lnTo>
                  <a:pt x="2255" y="3156"/>
                </a:lnTo>
                <a:lnTo>
                  <a:pt x="2245" y="3154"/>
                </a:lnTo>
                <a:close/>
                <a:moveTo>
                  <a:pt x="2156" y="3509"/>
                </a:moveTo>
                <a:lnTo>
                  <a:pt x="2143" y="3499"/>
                </a:lnTo>
                <a:lnTo>
                  <a:pt x="2135" y="3486"/>
                </a:lnTo>
                <a:lnTo>
                  <a:pt x="2133" y="3477"/>
                </a:lnTo>
                <a:lnTo>
                  <a:pt x="2140" y="3477"/>
                </a:lnTo>
                <a:lnTo>
                  <a:pt x="2144" y="3486"/>
                </a:lnTo>
                <a:lnTo>
                  <a:pt x="2149" y="3493"/>
                </a:lnTo>
                <a:lnTo>
                  <a:pt x="2153" y="3500"/>
                </a:lnTo>
                <a:lnTo>
                  <a:pt x="2156" y="3509"/>
                </a:lnTo>
                <a:close/>
                <a:moveTo>
                  <a:pt x="2077" y="3502"/>
                </a:moveTo>
                <a:lnTo>
                  <a:pt x="2084" y="3513"/>
                </a:lnTo>
                <a:lnTo>
                  <a:pt x="2091" y="3526"/>
                </a:lnTo>
                <a:lnTo>
                  <a:pt x="2097" y="3537"/>
                </a:lnTo>
                <a:lnTo>
                  <a:pt x="2106" y="3548"/>
                </a:lnTo>
                <a:lnTo>
                  <a:pt x="2109" y="3546"/>
                </a:lnTo>
                <a:lnTo>
                  <a:pt x="2115" y="3548"/>
                </a:lnTo>
                <a:lnTo>
                  <a:pt x="2123" y="3552"/>
                </a:lnTo>
                <a:lnTo>
                  <a:pt x="2130" y="3556"/>
                </a:lnTo>
                <a:lnTo>
                  <a:pt x="2114" y="3570"/>
                </a:lnTo>
                <a:lnTo>
                  <a:pt x="2096" y="3581"/>
                </a:lnTo>
                <a:lnTo>
                  <a:pt x="2074" y="3586"/>
                </a:lnTo>
                <a:lnTo>
                  <a:pt x="2046" y="3585"/>
                </a:lnTo>
                <a:lnTo>
                  <a:pt x="2042" y="3570"/>
                </a:lnTo>
                <a:lnTo>
                  <a:pt x="2051" y="3571"/>
                </a:lnTo>
                <a:lnTo>
                  <a:pt x="2061" y="3575"/>
                </a:lnTo>
                <a:lnTo>
                  <a:pt x="2060" y="3565"/>
                </a:lnTo>
                <a:lnTo>
                  <a:pt x="2052" y="3561"/>
                </a:lnTo>
                <a:lnTo>
                  <a:pt x="2047" y="3558"/>
                </a:lnTo>
                <a:lnTo>
                  <a:pt x="2043" y="3553"/>
                </a:lnTo>
                <a:lnTo>
                  <a:pt x="2036" y="3543"/>
                </a:lnTo>
                <a:lnTo>
                  <a:pt x="2043" y="3544"/>
                </a:lnTo>
                <a:lnTo>
                  <a:pt x="2052" y="3551"/>
                </a:lnTo>
                <a:lnTo>
                  <a:pt x="2062" y="3562"/>
                </a:lnTo>
                <a:lnTo>
                  <a:pt x="2076" y="3570"/>
                </a:lnTo>
                <a:lnTo>
                  <a:pt x="2074" y="3559"/>
                </a:lnTo>
                <a:lnTo>
                  <a:pt x="2082" y="3559"/>
                </a:lnTo>
                <a:lnTo>
                  <a:pt x="2090" y="3558"/>
                </a:lnTo>
                <a:lnTo>
                  <a:pt x="2088" y="3544"/>
                </a:lnTo>
                <a:lnTo>
                  <a:pt x="2083" y="3544"/>
                </a:lnTo>
                <a:lnTo>
                  <a:pt x="2078" y="3544"/>
                </a:lnTo>
                <a:lnTo>
                  <a:pt x="2070" y="3541"/>
                </a:lnTo>
                <a:lnTo>
                  <a:pt x="2058" y="3533"/>
                </a:lnTo>
                <a:lnTo>
                  <a:pt x="2055" y="3525"/>
                </a:lnTo>
                <a:lnTo>
                  <a:pt x="2057" y="3522"/>
                </a:lnTo>
                <a:lnTo>
                  <a:pt x="2057" y="3518"/>
                </a:lnTo>
                <a:lnTo>
                  <a:pt x="2053" y="3508"/>
                </a:lnTo>
                <a:lnTo>
                  <a:pt x="2063" y="3516"/>
                </a:lnTo>
                <a:lnTo>
                  <a:pt x="2072" y="3527"/>
                </a:lnTo>
                <a:lnTo>
                  <a:pt x="2080" y="3535"/>
                </a:lnTo>
                <a:lnTo>
                  <a:pt x="2084" y="3533"/>
                </a:lnTo>
                <a:lnTo>
                  <a:pt x="2079" y="3524"/>
                </a:lnTo>
                <a:lnTo>
                  <a:pt x="2070" y="3517"/>
                </a:lnTo>
                <a:lnTo>
                  <a:pt x="2062" y="3508"/>
                </a:lnTo>
                <a:lnTo>
                  <a:pt x="2058" y="3498"/>
                </a:lnTo>
                <a:lnTo>
                  <a:pt x="2060" y="3496"/>
                </a:lnTo>
                <a:lnTo>
                  <a:pt x="2064" y="3496"/>
                </a:lnTo>
                <a:lnTo>
                  <a:pt x="2069" y="3498"/>
                </a:lnTo>
                <a:lnTo>
                  <a:pt x="2077" y="3502"/>
                </a:lnTo>
                <a:close/>
                <a:moveTo>
                  <a:pt x="2106" y="4190"/>
                </a:moveTo>
                <a:lnTo>
                  <a:pt x="2104" y="4177"/>
                </a:lnTo>
                <a:lnTo>
                  <a:pt x="2101" y="4171"/>
                </a:lnTo>
                <a:lnTo>
                  <a:pt x="2097" y="4164"/>
                </a:lnTo>
                <a:lnTo>
                  <a:pt x="2089" y="4151"/>
                </a:lnTo>
                <a:lnTo>
                  <a:pt x="2093" y="4148"/>
                </a:lnTo>
                <a:lnTo>
                  <a:pt x="2099" y="4145"/>
                </a:lnTo>
                <a:lnTo>
                  <a:pt x="2108" y="4148"/>
                </a:lnTo>
                <a:lnTo>
                  <a:pt x="2118" y="4163"/>
                </a:lnTo>
                <a:lnTo>
                  <a:pt x="2107" y="4161"/>
                </a:lnTo>
                <a:lnTo>
                  <a:pt x="2111" y="4174"/>
                </a:lnTo>
                <a:lnTo>
                  <a:pt x="2116" y="4189"/>
                </a:lnTo>
                <a:lnTo>
                  <a:pt x="2106" y="4190"/>
                </a:lnTo>
                <a:close/>
                <a:moveTo>
                  <a:pt x="1983" y="4231"/>
                </a:moveTo>
                <a:lnTo>
                  <a:pt x="1982" y="4239"/>
                </a:lnTo>
                <a:lnTo>
                  <a:pt x="1974" y="4242"/>
                </a:lnTo>
                <a:lnTo>
                  <a:pt x="1971" y="4247"/>
                </a:lnTo>
                <a:lnTo>
                  <a:pt x="1982" y="4265"/>
                </a:lnTo>
                <a:lnTo>
                  <a:pt x="1959" y="4249"/>
                </a:lnTo>
                <a:lnTo>
                  <a:pt x="1956" y="4239"/>
                </a:lnTo>
                <a:lnTo>
                  <a:pt x="1956" y="4234"/>
                </a:lnTo>
                <a:lnTo>
                  <a:pt x="1956" y="4230"/>
                </a:lnTo>
                <a:lnTo>
                  <a:pt x="1950" y="4220"/>
                </a:lnTo>
                <a:lnTo>
                  <a:pt x="1962" y="4224"/>
                </a:lnTo>
                <a:lnTo>
                  <a:pt x="1967" y="4221"/>
                </a:lnTo>
                <a:lnTo>
                  <a:pt x="1964" y="4211"/>
                </a:lnTo>
                <a:lnTo>
                  <a:pt x="1953" y="4193"/>
                </a:lnTo>
                <a:lnTo>
                  <a:pt x="1962" y="4198"/>
                </a:lnTo>
                <a:lnTo>
                  <a:pt x="1968" y="4205"/>
                </a:lnTo>
                <a:lnTo>
                  <a:pt x="1973" y="4212"/>
                </a:lnTo>
                <a:lnTo>
                  <a:pt x="1979" y="4219"/>
                </a:lnTo>
                <a:lnTo>
                  <a:pt x="1969" y="4191"/>
                </a:lnTo>
                <a:lnTo>
                  <a:pt x="1988" y="4207"/>
                </a:lnTo>
                <a:lnTo>
                  <a:pt x="2000" y="4220"/>
                </a:lnTo>
                <a:lnTo>
                  <a:pt x="2010" y="4229"/>
                </a:lnTo>
                <a:lnTo>
                  <a:pt x="2021" y="4232"/>
                </a:lnTo>
                <a:lnTo>
                  <a:pt x="2016" y="4239"/>
                </a:lnTo>
                <a:lnTo>
                  <a:pt x="2009" y="4244"/>
                </a:lnTo>
                <a:lnTo>
                  <a:pt x="1998" y="4242"/>
                </a:lnTo>
                <a:lnTo>
                  <a:pt x="1983" y="4231"/>
                </a:lnTo>
                <a:close/>
                <a:moveTo>
                  <a:pt x="1933" y="4236"/>
                </a:moveTo>
                <a:lnTo>
                  <a:pt x="1915" y="4217"/>
                </a:lnTo>
                <a:lnTo>
                  <a:pt x="1910" y="4201"/>
                </a:lnTo>
                <a:lnTo>
                  <a:pt x="1916" y="4193"/>
                </a:lnTo>
                <a:lnTo>
                  <a:pt x="1929" y="4198"/>
                </a:lnTo>
                <a:lnTo>
                  <a:pt x="1938" y="4210"/>
                </a:lnTo>
                <a:lnTo>
                  <a:pt x="1946" y="4223"/>
                </a:lnTo>
                <a:lnTo>
                  <a:pt x="1937" y="4223"/>
                </a:lnTo>
                <a:lnTo>
                  <a:pt x="1927" y="4216"/>
                </a:lnTo>
                <a:lnTo>
                  <a:pt x="1924" y="4216"/>
                </a:lnTo>
                <a:lnTo>
                  <a:pt x="1933" y="4236"/>
                </a:lnTo>
                <a:close/>
                <a:moveTo>
                  <a:pt x="1904" y="4224"/>
                </a:moveTo>
                <a:lnTo>
                  <a:pt x="1907" y="4225"/>
                </a:lnTo>
                <a:lnTo>
                  <a:pt x="1908" y="4221"/>
                </a:lnTo>
                <a:lnTo>
                  <a:pt x="1910" y="4219"/>
                </a:lnTo>
                <a:lnTo>
                  <a:pt x="1916" y="4224"/>
                </a:lnTo>
                <a:lnTo>
                  <a:pt x="1924" y="4242"/>
                </a:lnTo>
                <a:lnTo>
                  <a:pt x="1926" y="4250"/>
                </a:lnTo>
                <a:lnTo>
                  <a:pt x="1928" y="4259"/>
                </a:lnTo>
                <a:lnTo>
                  <a:pt x="1940" y="4279"/>
                </a:lnTo>
                <a:lnTo>
                  <a:pt x="1925" y="4268"/>
                </a:lnTo>
                <a:lnTo>
                  <a:pt x="1916" y="4254"/>
                </a:lnTo>
                <a:lnTo>
                  <a:pt x="1909" y="4239"/>
                </a:lnTo>
                <a:lnTo>
                  <a:pt x="1904" y="4224"/>
                </a:lnTo>
                <a:close/>
                <a:moveTo>
                  <a:pt x="1893" y="3609"/>
                </a:moveTo>
                <a:lnTo>
                  <a:pt x="1901" y="3624"/>
                </a:lnTo>
                <a:lnTo>
                  <a:pt x="1909" y="3638"/>
                </a:lnTo>
                <a:lnTo>
                  <a:pt x="1918" y="3647"/>
                </a:lnTo>
                <a:lnTo>
                  <a:pt x="1929" y="3651"/>
                </a:lnTo>
                <a:lnTo>
                  <a:pt x="1928" y="3658"/>
                </a:lnTo>
                <a:lnTo>
                  <a:pt x="1923" y="3660"/>
                </a:lnTo>
                <a:lnTo>
                  <a:pt x="1915" y="3657"/>
                </a:lnTo>
                <a:lnTo>
                  <a:pt x="1903" y="3651"/>
                </a:lnTo>
                <a:lnTo>
                  <a:pt x="1895" y="3634"/>
                </a:lnTo>
                <a:lnTo>
                  <a:pt x="1885" y="3617"/>
                </a:lnTo>
                <a:lnTo>
                  <a:pt x="1882" y="3607"/>
                </a:lnTo>
                <a:lnTo>
                  <a:pt x="1893" y="3609"/>
                </a:lnTo>
                <a:close/>
                <a:moveTo>
                  <a:pt x="1807" y="4192"/>
                </a:moveTo>
                <a:lnTo>
                  <a:pt x="1806" y="4182"/>
                </a:lnTo>
                <a:lnTo>
                  <a:pt x="1806" y="4175"/>
                </a:lnTo>
                <a:lnTo>
                  <a:pt x="1810" y="4173"/>
                </a:lnTo>
                <a:lnTo>
                  <a:pt x="1820" y="4178"/>
                </a:lnTo>
                <a:lnTo>
                  <a:pt x="1823" y="4191"/>
                </a:lnTo>
                <a:lnTo>
                  <a:pt x="1822" y="4196"/>
                </a:lnTo>
                <a:lnTo>
                  <a:pt x="1817" y="4197"/>
                </a:lnTo>
                <a:lnTo>
                  <a:pt x="1807" y="4192"/>
                </a:lnTo>
                <a:close/>
                <a:moveTo>
                  <a:pt x="1898" y="654"/>
                </a:moveTo>
                <a:lnTo>
                  <a:pt x="1897" y="660"/>
                </a:lnTo>
                <a:lnTo>
                  <a:pt x="1894" y="663"/>
                </a:lnTo>
                <a:lnTo>
                  <a:pt x="1890" y="664"/>
                </a:lnTo>
                <a:lnTo>
                  <a:pt x="1884" y="663"/>
                </a:lnTo>
                <a:lnTo>
                  <a:pt x="1892" y="659"/>
                </a:lnTo>
                <a:lnTo>
                  <a:pt x="1898" y="654"/>
                </a:lnTo>
                <a:close/>
                <a:moveTo>
                  <a:pt x="2208" y="194"/>
                </a:moveTo>
                <a:lnTo>
                  <a:pt x="2208" y="194"/>
                </a:lnTo>
                <a:lnTo>
                  <a:pt x="2208" y="194"/>
                </a:lnTo>
                <a:lnTo>
                  <a:pt x="2209" y="194"/>
                </a:lnTo>
                <a:lnTo>
                  <a:pt x="2210" y="194"/>
                </a:lnTo>
                <a:lnTo>
                  <a:pt x="2209" y="194"/>
                </a:lnTo>
                <a:lnTo>
                  <a:pt x="2208" y="194"/>
                </a:lnTo>
                <a:close/>
                <a:moveTo>
                  <a:pt x="2492" y="326"/>
                </a:moveTo>
                <a:lnTo>
                  <a:pt x="2496" y="334"/>
                </a:lnTo>
                <a:lnTo>
                  <a:pt x="2499" y="338"/>
                </a:lnTo>
                <a:lnTo>
                  <a:pt x="2497" y="338"/>
                </a:lnTo>
                <a:lnTo>
                  <a:pt x="2494" y="337"/>
                </a:lnTo>
                <a:lnTo>
                  <a:pt x="2489" y="327"/>
                </a:lnTo>
                <a:lnTo>
                  <a:pt x="2486" y="320"/>
                </a:lnTo>
                <a:lnTo>
                  <a:pt x="2488" y="318"/>
                </a:lnTo>
                <a:lnTo>
                  <a:pt x="2496" y="322"/>
                </a:lnTo>
                <a:lnTo>
                  <a:pt x="2499" y="326"/>
                </a:lnTo>
                <a:lnTo>
                  <a:pt x="2500" y="329"/>
                </a:lnTo>
                <a:lnTo>
                  <a:pt x="2497" y="328"/>
                </a:lnTo>
                <a:lnTo>
                  <a:pt x="2492" y="326"/>
                </a:lnTo>
                <a:close/>
                <a:moveTo>
                  <a:pt x="2538" y="359"/>
                </a:moveTo>
                <a:lnTo>
                  <a:pt x="2539" y="361"/>
                </a:lnTo>
                <a:lnTo>
                  <a:pt x="2541" y="364"/>
                </a:lnTo>
                <a:lnTo>
                  <a:pt x="2539" y="361"/>
                </a:lnTo>
                <a:lnTo>
                  <a:pt x="2538" y="359"/>
                </a:lnTo>
                <a:close/>
                <a:moveTo>
                  <a:pt x="2546" y="368"/>
                </a:moveTo>
                <a:lnTo>
                  <a:pt x="2544" y="367"/>
                </a:lnTo>
                <a:lnTo>
                  <a:pt x="2543" y="365"/>
                </a:lnTo>
                <a:lnTo>
                  <a:pt x="2545" y="366"/>
                </a:lnTo>
                <a:lnTo>
                  <a:pt x="2547" y="368"/>
                </a:lnTo>
                <a:lnTo>
                  <a:pt x="2546" y="368"/>
                </a:lnTo>
                <a:lnTo>
                  <a:pt x="2546" y="368"/>
                </a:lnTo>
                <a:close/>
                <a:moveTo>
                  <a:pt x="2544" y="457"/>
                </a:moveTo>
                <a:lnTo>
                  <a:pt x="2540" y="458"/>
                </a:lnTo>
                <a:lnTo>
                  <a:pt x="2537" y="458"/>
                </a:lnTo>
                <a:lnTo>
                  <a:pt x="2530" y="452"/>
                </a:lnTo>
                <a:lnTo>
                  <a:pt x="2524" y="446"/>
                </a:lnTo>
                <a:lnTo>
                  <a:pt x="2518" y="442"/>
                </a:lnTo>
                <a:lnTo>
                  <a:pt x="2513" y="440"/>
                </a:lnTo>
                <a:lnTo>
                  <a:pt x="2512" y="433"/>
                </a:lnTo>
                <a:lnTo>
                  <a:pt x="2520" y="437"/>
                </a:lnTo>
                <a:lnTo>
                  <a:pt x="2528" y="440"/>
                </a:lnTo>
                <a:lnTo>
                  <a:pt x="2525" y="429"/>
                </a:lnTo>
                <a:lnTo>
                  <a:pt x="2537" y="442"/>
                </a:lnTo>
                <a:lnTo>
                  <a:pt x="2548" y="455"/>
                </a:lnTo>
                <a:lnTo>
                  <a:pt x="2546" y="456"/>
                </a:lnTo>
                <a:lnTo>
                  <a:pt x="2544" y="457"/>
                </a:lnTo>
                <a:close/>
                <a:moveTo>
                  <a:pt x="2792" y="2002"/>
                </a:moveTo>
                <a:lnTo>
                  <a:pt x="2797" y="2004"/>
                </a:lnTo>
                <a:lnTo>
                  <a:pt x="2803" y="2008"/>
                </a:lnTo>
                <a:lnTo>
                  <a:pt x="2807" y="2016"/>
                </a:lnTo>
                <a:lnTo>
                  <a:pt x="2817" y="2031"/>
                </a:lnTo>
                <a:lnTo>
                  <a:pt x="2809" y="2025"/>
                </a:lnTo>
                <a:lnTo>
                  <a:pt x="2802" y="2017"/>
                </a:lnTo>
                <a:lnTo>
                  <a:pt x="2797" y="2010"/>
                </a:lnTo>
                <a:lnTo>
                  <a:pt x="2792" y="2002"/>
                </a:lnTo>
                <a:close/>
                <a:moveTo>
                  <a:pt x="2884" y="1937"/>
                </a:moveTo>
                <a:lnTo>
                  <a:pt x="2884" y="1936"/>
                </a:lnTo>
                <a:lnTo>
                  <a:pt x="2886" y="1935"/>
                </a:lnTo>
                <a:lnTo>
                  <a:pt x="2888" y="1935"/>
                </a:lnTo>
                <a:lnTo>
                  <a:pt x="2892" y="1937"/>
                </a:lnTo>
                <a:lnTo>
                  <a:pt x="2896" y="1944"/>
                </a:lnTo>
                <a:lnTo>
                  <a:pt x="2901" y="1950"/>
                </a:lnTo>
                <a:lnTo>
                  <a:pt x="2893" y="1946"/>
                </a:lnTo>
                <a:lnTo>
                  <a:pt x="2884" y="1937"/>
                </a:lnTo>
                <a:close/>
                <a:moveTo>
                  <a:pt x="2905" y="1965"/>
                </a:moveTo>
                <a:lnTo>
                  <a:pt x="2904" y="1965"/>
                </a:lnTo>
                <a:lnTo>
                  <a:pt x="2901" y="1964"/>
                </a:lnTo>
                <a:lnTo>
                  <a:pt x="2897" y="1961"/>
                </a:lnTo>
                <a:lnTo>
                  <a:pt x="2891" y="1957"/>
                </a:lnTo>
                <a:lnTo>
                  <a:pt x="2888" y="1951"/>
                </a:lnTo>
                <a:lnTo>
                  <a:pt x="2886" y="1947"/>
                </a:lnTo>
                <a:lnTo>
                  <a:pt x="2895" y="1956"/>
                </a:lnTo>
                <a:lnTo>
                  <a:pt x="2905" y="1965"/>
                </a:lnTo>
                <a:close/>
                <a:moveTo>
                  <a:pt x="3234" y="2237"/>
                </a:moveTo>
                <a:lnTo>
                  <a:pt x="3222" y="2224"/>
                </a:lnTo>
                <a:lnTo>
                  <a:pt x="3208" y="2210"/>
                </a:lnTo>
                <a:lnTo>
                  <a:pt x="3204" y="2201"/>
                </a:lnTo>
                <a:lnTo>
                  <a:pt x="3202" y="2196"/>
                </a:lnTo>
                <a:lnTo>
                  <a:pt x="3206" y="2196"/>
                </a:lnTo>
                <a:lnTo>
                  <a:pt x="3214" y="2201"/>
                </a:lnTo>
                <a:lnTo>
                  <a:pt x="3220" y="2211"/>
                </a:lnTo>
                <a:lnTo>
                  <a:pt x="3230" y="2225"/>
                </a:lnTo>
                <a:lnTo>
                  <a:pt x="3237" y="2234"/>
                </a:lnTo>
                <a:lnTo>
                  <a:pt x="3234" y="2237"/>
                </a:lnTo>
                <a:close/>
                <a:moveTo>
                  <a:pt x="3228" y="1926"/>
                </a:moveTo>
                <a:lnTo>
                  <a:pt x="3225" y="1918"/>
                </a:lnTo>
                <a:lnTo>
                  <a:pt x="3224" y="1912"/>
                </a:lnTo>
                <a:lnTo>
                  <a:pt x="3225" y="1908"/>
                </a:lnTo>
                <a:lnTo>
                  <a:pt x="3228" y="1907"/>
                </a:lnTo>
                <a:lnTo>
                  <a:pt x="3232" y="1910"/>
                </a:lnTo>
                <a:lnTo>
                  <a:pt x="3238" y="1912"/>
                </a:lnTo>
                <a:lnTo>
                  <a:pt x="3247" y="1917"/>
                </a:lnTo>
                <a:lnTo>
                  <a:pt x="3258" y="1931"/>
                </a:lnTo>
                <a:lnTo>
                  <a:pt x="3241" y="1927"/>
                </a:lnTo>
                <a:lnTo>
                  <a:pt x="3228" y="1926"/>
                </a:lnTo>
                <a:close/>
                <a:moveTo>
                  <a:pt x="3314" y="1923"/>
                </a:moveTo>
                <a:lnTo>
                  <a:pt x="3307" y="1918"/>
                </a:lnTo>
                <a:lnTo>
                  <a:pt x="3301" y="1913"/>
                </a:lnTo>
                <a:lnTo>
                  <a:pt x="3295" y="1908"/>
                </a:lnTo>
                <a:lnTo>
                  <a:pt x="3290" y="1902"/>
                </a:lnTo>
                <a:lnTo>
                  <a:pt x="3296" y="1901"/>
                </a:lnTo>
                <a:lnTo>
                  <a:pt x="3297" y="1895"/>
                </a:lnTo>
                <a:lnTo>
                  <a:pt x="3302" y="1892"/>
                </a:lnTo>
                <a:lnTo>
                  <a:pt x="3317" y="1902"/>
                </a:lnTo>
                <a:lnTo>
                  <a:pt x="3317" y="1910"/>
                </a:lnTo>
                <a:lnTo>
                  <a:pt x="3313" y="1912"/>
                </a:lnTo>
                <a:lnTo>
                  <a:pt x="3310" y="1914"/>
                </a:lnTo>
                <a:lnTo>
                  <a:pt x="3314" y="1923"/>
                </a:lnTo>
                <a:close/>
                <a:moveTo>
                  <a:pt x="3347" y="1914"/>
                </a:moveTo>
                <a:lnTo>
                  <a:pt x="3341" y="1907"/>
                </a:lnTo>
                <a:lnTo>
                  <a:pt x="3335" y="1906"/>
                </a:lnTo>
                <a:lnTo>
                  <a:pt x="3330" y="1906"/>
                </a:lnTo>
                <a:lnTo>
                  <a:pt x="3322" y="1899"/>
                </a:lnTo>
                <a:lnTo>
                  <a:pt x="3319" y="1889"/>
                </a:lnTo>
                <a:lnTo>
                  <a:pt x="3322" y="1885"/>
                </a:lnTo>
                <a:lnTo>
                  <a:pt x="3328" y="1885"/>
                </a:lnTo>
                <a:lnTo>
                  <a:pt x="3335" y="1886"/>
                </a:lnTo>
                <a:lnTo>
                  <a:pt x="3342" y="1894"/>
                </a:lnTo>
                <a:lnTo>
                  <a:pt x="3346" y="1904"/>
                </a:lnTo>
                <a:lnTo>
                  <a:pt x="3348" y="1910"/>
                </a:lnTo>
                <a:lnTo>
                  <a:pt x="3347" y="1914"/>
                </a:lnTo>
                <a:close/>
                <a:moveTo>
                  <a:pt x="3362" y="2057"/>
                </a:moveTo>
                <a:lnTo>
                  <a:pt x="3365" y="2048"/>
                </a:lnTo>
                <a:lnTo>
                  <a:pt x="3370" y="2040"/>
                </a:lnTo>
                <a:lnTo>
                  <a:pt x="3376" y="2051"/>
                </a:lnTo>
                <a:lnTo>
                  <a:pt x="3377" y="2063"/>
                </a:lnTo>
                <a:lnTo>
                  <a:pt x="3373" y="2066"/>
                </a:lnTo>
                <a:lnTo>
                  <a:pt x="3362" y="2057"/>
                </a:lnTo>
                <a:close/>
                <a:moveTo>
                  <a:pt x="3346" y="2331"/>
                </a:moveTo>
                <a:lnTo>
                  <a:pt x="3344" y="2330"/>
                </a:lnTo>
                <a:lnTo>
                  <a:pt x="3342" y="2329"/>
                </a:lnTo>
                <a:lnTo>
                  <a:pt x="3335" y="2320"/>
                </a:lnTo>
                <a:lnTo>
                  <a:pt x="3332" y="2313"/>
                </a:lnTo>
                <a:lnTo>
                  <a:pt x="3333" y="2309"/>
                </a:lnTo>
                <a:lnTo>
                  <a:pt x="3335" y="2305"/>
                </a:lnTo>
                <a:lnTo>
                  <a:pt x="3339" y="2308"/>
                </a:lnTo>
                <a:lnTo>
                  <a:pt x="3343" y="2310"/>
                </a:lnTo>
                <a:lnTo>
                  <a:pt x="3346" y="2318"/>
                </a:lnTo>
                <a:lnTo>
                  <a:pt x="3348" y="2324"/>
                </a:lnTo>
                <a:lnTo>
                  <a:pt x="3347" y="2328"/>
                </a:lnTo>
                <a:lnTo>
                  <a:pt x="3346" y="2331"/>
                </a:lnTo>
                <a:close/>
                <a:moveTo>
                  <a:pt x="3299" y="2278"/>
                </a:moveTo>
                <a:lnTo>
                  <a:pt x="3297" y="2274"/>
                </a:lnTo>
                <a:lnTo>
                  <a:pt x="3296" y="2270"/>
                </a:lnTo>
                <a:lnTo>
                  <a:pt x="3297" y="2268"/>
                </a:lnTo>
                <a:lnTo>
                  <a:pt x="3299" y="2267"/>
                </a:lnTo>
                <a:lnTo>
                  <a:pt x="3300" y="2269"/>
                </a:lnTo>
                <a:lnTo>
                  <a:pt x="3301" y="2272"/>
                </a:lnTo>
                <a:lnTo>
                  <a:pt x="3306" y="2275"/>
                </a:lnTo>
                <a:lnTo>
                  <a:pt x="3309" y="2276"/>
                </a:lnTo>
                <a:lnTo>
                  <a:pt x="3310" y="2276"/>
                </a:lnTo>
                <a:lnTo>
                  <a:pt x="3311" y="2274"/>
                </a:lnTo>
                <a:lnTo>
                  <a:pt x="3314" y="2277"/>
                </a:lnTo>
                <a:lnTo>
                  <a:pt x="3317" y="2281"/>
                </a:lnTo>
                <a:lnTo>
                  <a:pt x="3317" y="2281"/>
                </a:lnTo>
                <a:lnTo>
                  <a:pt x="3317" y="2281"/>
                </a:lnTo>
                <a:lnTo>
                  <a:pt x="3313" y="2281"/>
                </a:lnTo>
                <a:lnTo>
                  <a:pt x="3312" y="2285"/>
                </a:lnTo>
                <a:lnTo>
                  <a:pt x="3310" y="2287"/>
                </a:lnTo>
                <a:lnTo>
                  <a:pt x="3299" y="2278"/>
                </a:lnTo>
                <a:close/>
                <a:moveTo>
                  <a:pt x="3249" y="2273"/>
                </a:moveTo>
                <a:lnTo>
                  <a:pt x="3251" y="2276"/>
                </a:lnTo>
                <a:lnTo>
                  <a:pt x="3251" y="2279"/>
                </a:lnTo>
                <a:lnTo>
                  <a:pt x="3251" y="2280"/>
                </a:lnTo>
                <a:lnTo>
                  <a:pt x="3249" y="2280"/>
                </a:lnTo>
                <a:lnTo>
                  <a:pt x="3249" y="2276"/>
                </a:lnTo>
                <a:lnTo>
                  <a:pt x="3249" y="2273"/>
                </a:lnTo>
                <a:close/>
                <a:moveTo>
                  <a:pt x="3026" y="2545"/>
                </a:moveTo>
                <a:lnTo>
                  <a:pt x="3024" y="2544"/>
                </a:lnTo>
                <a:lnTo>
                  <a:pt x="3022" y="2542"/>
                </a:lnTo>
                <a:lnTo>
                  <a:pt x="3024" y="2543"/>
                </a:lnTo>
                <a:lnTo>
                  <a:pt x="3025" y="2543"/>
                </a:lnTo>
                <a:lnTo>
                  <a:pt x="3025" y="2544"/>
                </a:lnTo>
                <a:lnTo>
                  <a:pt x="3026" y="2545"/>
                </a:lnTo>
                <a:close/>
                <a:moveTo>
                  <a:pt x="2000" y="3562"/>
                </a:moveTo>
                <a:lnTo>
                  <a:pt x="2005" y="3577"/>
                </a:lnTo>
                <a:lnTo>
                  <a:pt x="2008" y="3590"/>
                </a:lnTo>
                <a:lnTo>
                  <a:pt x="2008" y="3598"/>
                </a:lnTo>
                <a:lnTo>
                  <a:pt x="1999" y="3596"/>
                </a:lnTo>
                <a:lnTo>
                  <a:pt x="1992" y="3583"/>
                </a:lnTo>
                <a:lnTo>
                  <a:pt x="1990" y="3575"/>
                </a:lnTo>
                <a:lnTo>
                  <a:pt x="1989" y="3566"/>
                </a:lnTo>
                <a:lnTo>
                  <a:pt x="1984" y="3550"/>
                </a:lnTo>
                <a:lnTo>
                  <a:pt x="2000" y="3562"/>
                </a:lnTo>
                <a:close/>
                <a:moveTo>
                  <a:pt x="1766" y="4285"/>
                </a:moveTo>
                <a:lnTo>
                  <a:pt x="1760" y="4285"/>
                </a:lnTo>
                <a:lnTo>
                  <a:pt x="1763" y="4294"/>
                </a:lnTo>
                <a:lnTo>
                  <a:pt x="1768" y="4308"/>
                </a:lnTo>
                <a:lnTo>
                  <a:pt x="1768" y="4317"/>
                </a:lnTo>
                <a:lnTo>
                  <a:pt x="1750" y="4296"/>
                </a:lnTo>
                <a:lnTo>
                  <a:pt x="1743" y="4277"/>
                </a:lnTo>
                <a:lnTo>
                  <a:pt x="1749" y="4270"/>
                </a:lnTo>
                <a:lnTo>
                  <a:pt x="1766" y="4285"/>
                </a:lnTo>
                <a:close/>
                <a:moveTo>
                  <a:pt x="1103" y="754"/>
                </a:moveTo>
                <a:lnTo>
                  <a:pt x="1103" y="760"/>
                </a:lnTo>
                <a:lnTo>
                  <a:pt x="1102" y="767"/>
                </a:lnTo>
                <a:lnTo>
                  <a:pt x="1100" y="757"/>
                </a:lnTo>
                <a:lnTo>
                  <a:pt x="1098" y="755"/>
                </a:lnTo>
                <a:lnTo>
                  <a:pt x="1097" y="753"/>
                </a:lnTo>
                <a:lnTo>
                  <a:pt x="1095" y="750"/>
                </a:lnTo>
                <a:lnTo>
                  <a:pt x="1095" y="747"/>
                </a:lnTo>
                <a:lnTo>
                  <a:pt x="1100" y="752"/>
                </a:lnTo>
                <a:lnTo>
                  <a:pt x="1103" y="753"/>
                </a:lnTo>
                <a:lnTo>
                  <a:pt x="1103" y="753"/>
                </a:lnTo>
                <a:lnTo>
                  <a:pt x="1103" y="754"/>
                </a:lnTo>
                <a:close/>
                <a:moveTo>
                  <a:pt x="1098" y="794"/>
                </a:moveTo>
                <a:lnTo>
                  <a:pt x="1099" y="797"/>
                </a:lnTo>
                <a:lnTo>
                  <a:pt x="1099" y="800"/>
                </a:lnTo>
                <a:lnTo>
                  <a:pt x="1098" y="799"/>
                </a:lnTo>
                <a:lnTo>
                  <a:pt x="1096" y="798"/>
                </a:lnTo>
                <a:lnTo>
                  <a:pt x="1097" y="795"/>
                </a:lnTo>
                <a:lnTo>
                  <a:pt x="1098" y="794"/>
                </a:lnTo>
                <a:close/>
                <a:moveTo>
                  <a:pt x="1718" y="719"/>
                </a:moveTo>
                <a:lnTo>
                  <a:pt x="1722" y="718"/>
                </a:lnTo>
                <a:lnTo>
                  <a:pt x="1725" y="717"/>
                </a:lnTo>
                <a:lnTo>
                  <a:pt x="1727" y="721"/>
                </a:lnTo>
                <a:lnTo>
                  <a:pt x="1728" y="725"/>
                </a:lnTo>
                <a:lnTo>
                  <a:pt x="1728" y="727"/>
                </a:lnTo>
                <a:lnTo>
                  <a:pt x="1727" y="727"/>
                </a:lnTo>
                <a:lnTo>
                  <a:pt x="1722" y="724"/>
                </a:lnTo>
                <a:lnTo>
                  <a:pt x="1718" y="719"/>
                </a:lnTo>
                <a:close/>
                <a:moveTo>
                  <a:pt x="2291" y="515"/>
                </a:moveTo>
                <a:lnTo>
                  <a:pt x="2283" y="486"/>
                </a:lnTo>
                <a:lnTo>
                  <a:pt x="2290" y="492"/>
                </a:lnTo>
                <a:lnTo>
                  <a:pt x="2296" y="494"/>
                </a:lnTo>
                <a:lnTo>
                  <a:pt x="2302" y="498"/>
                </a:lnTo>
                <a:lnTo>
                  <a:pt x="2309" y="508"/>
                </a:lnTo>
                <a:lnTo>
                  <a:pt x="2306" y="510"/>
                </a:lnTo>
                <a:lnTo>
                  <a:pt x="2302" y="509"/>
                </a:lnTo>
                <a:lnTo>
                  <a:pt x="2296" y="507"/>
                </a:lnTo>
                <a:lnTo>
                  <a:pt x="2293" y="508"/>
                </a:lnTo>
                <a:lnTo>
                  <a:pt x="2295" y="512"/>
                </a:lnTo>
                <a:lnTo>
                  <a:pt x="2299" y="515"/>
                </a:lnTo>
                <a:lnTo>
                  <a:pt x="2302" y="519"/>
                </a:lnTo>
                <a:lnTo>
                  <a:pt x="2306" y="522"/>
                </a:lnTo>
                <a:lnTo>
                  <a:pt x="2304" y="523"/>
                </a:lnTo>
                <a:lnTo>
                  <a:pt x="2302" y="524"/>
                </a:lnTo>
                <a:lnTo>
                  <a:pt x="2297" y="519"/>
                </a:lnTo>
                <a:lnTo>
                  <a:pt x="2291" y="515"/>
                </a:lnTo>
                <a:close/>
                <a:moveTo>
                  <a:pt x="2476" y="472"/>
                </a:moveTo>
                <a:lnTo>
                  <a:pt x="2475" y="469"/>
                </a:lnTo>
                <a:lnTo>
                  <a:pt x="2473" y="464"/>
                </a:lnTo>
                <a:lnTo>
                  <a:pt x="2476" y="468"/>
                </a:lnTo>
                <a:lnTo>
                  <a:pt x="2479" y="471"/>
                </a:lnTo>
                <a:lnTo>
                  <a:pt x="2478" y="472"/>
                </a:lnTo>
                <a:lnTo>
                  <a:pt x="2476" y="472"/>
                </a:lnTo>
                <a:close/>
                <a:moveTo>
                  <a:pt x="2606" y="1518"/>
                </a:moveTo>
                <a:lnTo>
                  <a:pt x="2597" y="1511"/>
                </a:lnTo>
                <a:lnTo>
                  <a:pt x="2593" y="1508"/>
                </a:lnTo>
                <a:lnTo>
                  <a:pt x="2593" y="1513"/>
                </a:lnTo>
                <a:lnTo>
                  <a:pt x="2598" y="1522"/>
                </a:lnTo>
                <a:lnTo>
                  <a:pt x="2579" y="1501"/>
                </a:lnTo>
                <a:lnTo>
                  <a:pt x="2567" y="1481"/>
                </a:lnTo>
                <a:lnTo>
                  <a:pt x="2565" y="1467"/>
                </a:lnTo>
                <a:lnTo>
                  <a:pt x="2574" y="1468"/>
                </a:lnTo>
                <a:lnTo>
                  <a:pt x="2580" y="1482"/>
                </a:lnTo>
                <a:lnTo>
                  <a:pt x="2585" y="1492"/>
                </a:lnTo>
                <a:lnTo>
                  <a:pt x="2594" y="1502"/>
                </a:lnTo>
                <a:lnTo>
                  <a:pt x="2606" y="1518"/>
                </a:lnTo>
                <a:close/>
                <a:moveTo>
                  <a:pt x="2754" y="1415"/>
                </a:moveTo>
                <a:lnTo>
                  <a:pt x="2748" y="1404"/>
                </a:lnTo>
                <a:lnTo>
                  <a:pt x="2747" y="1400"/>
                </a:lnTo>
                <a:lnTo>
                  <a:pt x="2745" y="1394"/>
                </a:lnTo>
                <a:lnTo>
                  <a:pt x="2733" y="1379"/>
                </a:lnTo>
                <a:lnTo>
                  <a:pt x="2746" y="1390"/>
                </a:lnTo>
                <a:lnTo>
                  <a:pt x="2756" y="1405"/>
                </a:lnTo>
                <a:lnTo>
                  <a:pt x="2760" y="1415"/>
                </a:lnTo>
                <a:lnTo>
                  <a:pt x="2754" y="1415"/>
                </a:lnTo>
                <a:close/>
                <a:moveTo>
                  <a:pt x="2781" y="1978"/>
                </a:moveTo>
                <a:lnTo>
                  <a:pt x="2782" y="1982"/>
                </a:lnTo>
                <a:lnTo>
                  <a:pt x="2782" y="1985"/>
                </a:lnTo>
                <a:lnTo>
                  <a:pt x="2781" y="1982"/>
                </a:lnTo>
                <a:lnTo>
                  <a:pt x="2779" y="1977"/>
                </a:lnTo>
                <a:lnTo>
                  <a:pt x="2780" y="1978"/>
                </a:lnTo>
                <a:lnTo>
                  <a:pt x="2781" y="1978"/>
                </a:lnTo>
                <a:close/>
                <a:moveTo>
                  <a:pt x="2794" y="1977"/>
                </a:moveTo>
                <a:lnTo>
                  <a:pt x="2797" y="1980"/>
                </a:lnTo>
                <a:lnTo>
                  <a:pt x="2800" y="1984"/>
                </a:lnTo>
                <a:lnTo>
                  <a:pt x="2802" y="1987"/>
                </a:lnTo>
                <a:lnTo>
                  <a:pt x="2805" y="1991"/>
                </a:lnTo>
                <a:lnTo>
                  <a:pt x="2799" y="1987"/>
                </a:lnTo>
                <a:lnTo>
                  <a:pt x="2795" y="1982"/>
                </a:lnTo>
                <a:lnTo>
                  <a:pt x="2794" y="1979"/>
                </a:lnTo>
                <a:lnTo>
                  <a:pt x="2794" y="1977"/>
                </a:lnTo>
                <a:close/>
                <a:moveTo>
                  <a:pt x="2794" y="1988"/>
                </a:moveTo>
                <a:lnTo>
                  <a:pt x="2800" y="1998"/>
                </a:lnTo>
                <a:lnTo>
                  <a:pt x="2802" y="2004"/>
                </a:lnTo>
                <a:lnTo>
                  <a:pt x="2797" y="1998"/>
                </a:lnTo>
                <a:lnTo>
                  <a:pt x="2794" y="1993"/>
                </a:lnTo>
                <a:lnTo>
                  <a:pt x="2794" y="1990"/>
                </a:lnTo>
                <a:lnTo>
                  <a:pt x="2794" y="1988"/>
                </a:lnTo>
                <a:close/>
                <a:moveTo>
                  <a:pt x="857" y="174"/>
                </a:moveTo>
                <a:lnTo>
                  <a:pt x="856" y="174"/>
                </a:lnTo>
                <a:lnTo>
                  <a:pt x="856" y="174"/>
                </a:lnTo>
                <a:lnTo>
                  <a:pt x="855" y="171"/>
                </a:lnTo>
                <a:lnTo>
                  <a:pt x="854" y="170"/>
                </a:lnTo>
                <a:lnTo>
                  <a:pt x="855" y="171"/>
                </a:lnTo>
                <a:lnTo>
                  <a:pt x="857" y="174"/>
                </a:lnTo>
                <a:close/>
                <a:moveTo>
                  <a:pt x="894" y="171"/>
                </a:moveTo>
                <a:lnTo>
                  <a:pt x="898" y="178"/>
                </a:lnTo>
                <a:lnTo>
                  <a:pt x="902" y="184"/>
                </a:lnTo>
                <a:lnTo>
                  <a:pt x="906" y="190"/>
                </a:lnTo>
                <a:lnTo>
                  <a:pt x="912" y="196"/>
                </a:lnTo>
                <a:lnTo>
                  <a:pt x="920" y="211"/>
                </a:lnTo>
                <a:lnTo>
                  <a:pt x="929" y="227"/>
                </a:lnTo>
                <a:lnTo>
                  <a:pt x="929" y="228"/>
                </a:lnTo>
                <a:lnTo>
                  <a:pt x="928" y="229"/>
                </a:lnTo>
                <a:lnTo>
                  <a:pt x="916" y="217"/>
                </a:lnTo>
                <a:lnTo>
                  <a:pt x="903" y="204"/>
                </a:lnTo>
                <a:lnTo>
                  <a:pt x="892" y="191"/>
                </a:lnTo>
                <a:lnTo>
                  <a:pt x="881" y="179"/>
                </a:lnTo>
                <a:lnTo>
                  <a:pt x="884" y="176"/>
                </a:lnTo>
                <a:lnTo>
                  <a:pt x="886" y="172"/>
                </a:lnTo>
                <a:lnTo>
                  <a:pt x="887" y="169"/>
                </a:lnTo>
                <a:lnTo>
                  <a:pt x="887" y="164"/>
                </a:lnTo>
                <a:lnTo>
                  <a:pt x="891" y="167"/>
                </a:lnTo>
                <a:lnTo>
                  <a:pt x="894" y="171"/>
                </a:lnTo>
                <a:close/>
                <a:moveTo>
                  <a:pt x="1647" y="770"/>
                </a:moveTo>
                <a:lnTo>
                  <a:pt x="1650" y="769"/>
                </a:lnTo>
                <a:lnTo>
                  <a:pt x="1649" y="761"/>
                </a:lnTo>
                <a:lnTo>
                  <a:pt x="1650" y="757"/>
                </a:lnTo>
                <a:lnTo>
                  <a:pt x="1661" y="764"/>
                </a:lnTo>
                <a:lnTo>
                  <a:pt x="1662" y="772"/>
                </a:lnTo>
                <a:lnTo>
                  <a:pt x="1662" y="779"/>
                </a:lnTo>
                <a:lnTo>
                  <a:pt x="1658" y="780"/>
                </a:lnTo>
                <a:lnTo>
                  <a:pt x="1647" y="770"/>
                </a:lnTo>
                <a:close/>
                <a:moveTo>
                  <a:pt x="1652" y="798"/>
                </a:moveTo>
                <a:lnTo>
                  <a:pt x="1651" y="796"/>
                </a:lnTo>
                <a:lnTo>
                  <a:pt x="1650" y="794"/>
                </a:lnTo>
                <a:lnTo>
                  <a:pt x="1649" y="791"/>
                </a:lnTo>
                <a:lnTo>
                  <a:pt x="1653" y="793"/>
                </a:lnTo>
                <a:lnTo>
                  <a:pt x="1661" y="798"/>
                </a:lnTo>
                <a:lnTo>
                  <a:pt x="1668" y="805"/>
                </a:lnTo>
                <a:lnTo>
                  <a:pt x="1660" y="803"/>
                </a:lnTo>
                <a:lnTo>
                  <a:pt x="1652" y="798"/>
                </a:lnTo>
                <a:close/>
                <a:moveTo>
                  <a:pt x="1667" y="848"/>
                </a:moveTo>
                <a:lnTo>
                  <a:pt x="1659" y="835"/>
                </a:lnTo>
                <a:lnTo>
                  <a:pt x="1651" y="825"/>
                </a:lnTo>
                <a:lnTo>
                  <a:pt x="1645" y="819"/>
                </a:lnTo>
                <a:lnTo>
                  <a:pt x="1640" y="815"/>
                </a:lnTo>
                <a:lnTo>
                  <a:pt x="1642" y="814"/>
                </a:lnTo>
                <a:lnTo>
                  <a:pt x="1643" y="813"/>
                </a:lnTo>
                <a:lnTo>
                  <a:pt x="1663" y="830"/>
                </a:lnTo>
                <a:lnTo>
                  <a:pt x="1661" y="825"/>
                </a:lnTo>
                <a:lnTo>
                  <a:pt x="1661" y="821"/>
                </a:lnTo>
                <a:lnTo>
                  <a:pt x="1660" y="819"/>
                </a:lnTo>
                <a:lnTo>
                  <a:pt x="1661" y="817"/>
                </a:lnTo>
                <a:lnTo>
                  <a:pt x="1666" y="820"/>
                </a:lnTo>
                <a:lnTo>
                  <a:pt x="1672" y="823"/>
                </a:lnTo>
                <a:lnTo>
                  <a:pt x="1671" y="822"/>
                </a:lnTo>
                <a:lnTo>
                  <a:pt x="1671" y="820"/>
                </a:lnTo>
                <a:lnTo>
                  <a:pt x="1675" y="823"/>
                </a:lnTo>
                <a:lnTo>
                  <a:pt x="1679" y="826"/>
                </a:lnTo>
                <a:lnTo>
                  <a:pt x="1683" y="828"/>
                </a:lnTo>
                <a:lnTo>
                  <a:pt x="1686" y="828"/>
                </a:lnTo>
                <a:lnTo>
                  <a:pt x="1684" y="838"/>
                </a:lnTo>
                <a:lnTo>
                  <a:pt x="1677" y="838"/>
                </a:lnTo>
                <a:lnTo>
                  <a:pt x="1669" y="838"/>
                </a:lnTo>
                <a:lnTo>
                  <a:pt x="1667" y="848"/>
                </a:lnTo>
                <a:close/>
                <a:moveTo>
                  <a:pt x="1517" y="1003"/>
                </a:moveTo>
                <a:lnTo>
                  <a:pt x="1518" y="1001"/>
                </a:lnTo>
                <a:lnTo>
                  <a:pt x="1520" y="1000"/>
                </a:lnTo>
                <a:lnTo>
                  <a:pt x="1518" y="1001"/>
                </a:lnTo>
                <a:lnTo>
                  <a:pt x="1517" y="1003"/>
                </a:lnTo>
                <a:close/>
                <a:moveTo>
                  <a:pt x="2343" y="511"/>
                </a:moveTo>
                <a:lnTo>
                  <a:pt x="2331" y="514"/>
                </a:lnTo>
                <a:lnTo>
                  <a:pt x="2320" y="518"/>
                </a:lnTo>
                <a:lnTo>
                  <a:pt x="2322" y="512"/>
                </a:lnTo>
                <a:lnTo>
                  <a:pt x="2327" y="509"/>
                </a:lnTo>
                <a:lnTo>
                  <a:pt x="2334" y="509"/>
                </a:lnTo>
                <a:lnTo>
                  <a:pt x="2343" y="511"/>
                </a:lnTo>
                <a:close/>
                <a:moveTo>
                  <a:pt x="2320" y="454"/>
                </a:moveTo>
                <a:lnTo>
                  <a:pt x="2323" y="456"/>
                </a:lnTo>
                <a:lnTo>
                  <a:pt x="2327" y="458"/>
                </a:lnTo>
                <a:lnTo>
                  <a:pt x="2325" y="455"/>
                </a:lnTo>
                <a:lnTo>
                  <a:pt x="2323" y="453"/>
                </a:lnTo>
                <a:lnTo>
                  <a:pt x="2328" y="455"/>
                </a:lnTo>
                <a:lnTo>
                  <a:pt x="2333" y="459"/>
                </a:lnTo>
                <a:lnTo>
                  <a:pt x="2337" y="466"/>
                </a:lnTo>
                <a:lnTo>
                  <a:pt x="2342" y="474"/>
                </a:lnTo>
                <a:lnTo>
                  <a:pt x="2337" y="472"/>
                </a:lnTo>
                <a:lnTo>
                  <a:pt x="2332" y="472"/>
                </a:lnTo>
                <a:lnTo>
                  <a:pt x="2327" y="470"/>
                </a:lnTo>
                <a:lnTo>
                  <a:pt x="2320" y="465"/>
                </a:lnTo>
                <a:lnTo>
                  <a:pt x="2319" y="461"/>
                </a:lnTo>
                <a:lnTo>
                  <a:pt x="2318" y="457"/>
                </a:lnTo>
                <a:lnTo>
                  <a:pt x="2319" y="455"/>
                </a:lnTo>
                <a:lnTo>
                  <a:pt x="2320" y="454"/>
                </a:lnTo>
                <a:close/>
                <a:moveTo>
                  <a:pt x="2300" y="466"/>
                </a:moveTo>
                <a:lnTo>
                  <a:pt x="2307" y="490"/>
                </a:lnTo>
                <a:lnTo>
                  <a:pt x="2296" y="478"/>
                </a:lnTo>
                <a:lnTo>
                  <a:pt x="2285" y="466"/>
                </a:lnTo>
                <a:lnTo>
                  <a:pt x="2283" y="458"/>
                </a:lnTo>
                <a:lnTo>
                  <a:pt x="2285" y="456"/>
                </a:lnTo>
                <a:lnTo>
                  <a:pt x="2291" y="459"/>
                </a:lnTo>
                <a:lnTo>
                  <a:pt x="2300" y="466"/>
                </a:lnTo>
                <a:close/>
                <a:moveTo>
                  <a:pt x="2369" y="503"/>
                </a:moveTo>
                <a:lnTo>
                  <a:pt x="2373" y="498"/>
                </a:lnTo>
                <a:lnTo>
                  <a:pt x="2378" y="495"/>
                </a:lnTo>
                <a:lnTo>
                  <a:pt x="2384" y="493"/>
                </a:lnTo>
                <a:lnTo>
                  <a:pt x="2393" y="495"/>
                </a:lnTo>
                <a:lnTo>
                  <a:pt x="2381" y="499"/>
                </a:lnTo>
                <a:lnTo>
                  <a:pt x="2369" y="503"/>
                </a:lnTo>
                <a:close/>
                <a:moveTo>
                  <a:pt x="2693" y="1939"/>
                </a:moveTo>
                <a:lnTo>
                  <a:pt x="2691" y="1931"/>
                </a:lnTo>
                <a:lnTo>
                  <a:pt x="2690" y="1925"/>
                </a:lnTo>
                <a:lnTo>
                  <a:pt x="2693" y="1923"/>
                </a:lnTo>
                <a:lnTo>
                  <a:pt x="2701" y="1929"/>
                </a:lnTo>
                <a:lnTo>
                  <a:pt x="2706" y="1939"/>
                </a:lnTo>
                <a:lnTo>
                  <a:pt x="2706" y="1945"/>
                </a:lnTo>
                <a:lnTo>
                  <a:pt x="2702" y="1945"/>
                </a:lnTo>
                <a:lnTo>
                  <a:pt x="2693" y="1939"/>
                </a:lnTo>
                <a:close/>
                <a:moveTo>
                  <a:pt x="2670" y="2018"/>
                </a:moveTo>
                <a:lnTo>
                  <a:pt x="2672" y="2024"/>
                </a:lnTo>
                <a:lnTo>
                  <a:pt x="2677" y="2033"/>
                </a:lnTo>
                <a:lnTo>
                  <a:pt x="2683" y="2042"/>
                </a:lnTo>
                <a:lnTo>
                  <a:pt x="2683" y="2048"/>
                </a:lnTo>
                <a:lnTo>
                  <a:pt x="2674" y="2040"/>
                </a:lnTo>
                <a:lnTo>
                  <a:pt x="2666" y="2031"/>
                </a:lnTo>
                <a:lnTo>
                  <a:pt x="2661" y="2023"/>
                </a:lnTo>
                <a:lnTo>
                  <a:pt x="2657" y="2015"/>
                </a:lnTo>
                <a:lnTo>
                  <a:pt x="2665" y="2017"/>
                </a:lnTo>
                <a:lnTo>
                  <a:pt x="2670" y="2018"/>
                </a:lnTo>
                <a:close/>
                <a:moveTo>
                  <a:pt x="2672" y="2015"/>
                </a:moveTo>
                <a:lnTo>
                  <a:pt x="2674" y="2017"/>
                </a:lnTo>
                <a:lnTo>
                  <a:pt x="2675" y="2018"/>
                </a:lnTo>
                <a:lnTo>
                  <a:pt x="2673" y="2017"/>
                </a:lnTo>
                <a:lnTo>
                  <a:pt x="2671" y="2017"/>
                </a:lnTo>
                <a:lnTo>
                  <a:pt x="2672" y="2016"/>
                </a:lnTo>
                <a:lnTo>
                  <a:pt x="2672" y="2015"/>
                </a:lnTo>
                <a:close/>
                <a:moveTo>
                  <a:pt x="2370" y="425"/>
                </a:moveTo>
                <a:lnTo>
                  <a:pt x="2380" y="439"/>
                </a:lnTo>
                <a:lnTo>
                  <a:pt x="2391" y="454"/>
                </a:lnTo>
                <a:lnTo>
                  <a:pt x="2386" y="452"/>
                </a:lnTo>
                <a:lnTo>
                  <a:pt x="2384" y="454"/>
                </a:lnTo>
                <a:lnTo>
                  <a:pt x="2381" y="455"/>
                </a:lnTo>
                <a:lnTo>
                  <a:pt x="2374" y="449"/>
                </a:lnTo>
                <a:lnTo>
                  <a:pt x="2371" y="439"/>
                </a:lnTo>
                <a:lnTo>
                  <a:pt x="2368" y="433"/>
                </a:lnTo>
                <a:lnTo>
                  <a:pt x="2365" y="428"/>
                </a:lnTo>
                <a:lnTo>
                  <a:pt x="2361" y="426"/>
                </a:lnTo>
                <a:lnTo>
                  <a:pt x="2366" y="425"/>
                </a:lnTo>
                <a:lnTo>
                  <a:pt x="2370" y="425"/>
                </a:lnTo>
                <a:close/>
                <a:moveTo>
                  <a:pt x="2366" y="393"/>
                </a:moveTo>
                <a:lnTo>
                  <a:pt x="2363" y="390"/>
                </a:lnTo>
                <a:lnTo>
                  <a:pt x="2360" y="389"/>
                </a:lnTo>
                <a:lnTo>
                  <a:pt x="2359" y="389"/>
                </a:lnTo>
                <a:lnTo>
                  <a:pt x="2359" y="390"/>
                </a:lnTo>
                <a:lnTo>
                  <a:pt x="2363" y="396"/>
                </a:lnTo>
                <a:lnTo>
                  <a:pt x="2369" y="402"/>
                </a:lnTo>
                <a:lnTo>
                  <a:pt x="2369" y="404"/>
                </a:lnTo>
                <a:lnTo>
                  <a:pt x="2368" y="404"/>
                </a:lnTo>
                <a:lnTo>
                  <a:pt x="2364" y="402"/>
                </a:lnTo>
                <a:lnTo>
                  <a:pt x="2358" y="397"/>
                </a:lnTo>
                <a:lnTo>
                  <a:pt x="2350" y="375"/>
                </a:lnTo>
                <a:lnTo>
                  <a:pt x="2356" y="379"/>
                </a:lnTo>
                <a:lnTo>
                  <a:pt x="2361" y="383"/>
                </a:lnTo>
                <a:lnTo>
                  <a:pt x="2365" y="388"/>
                </a:lnTo>
                <a:lnTo>
                  <a:pt x="2368" y="393"/>
                </a:lnTo>
                <a:lnTo>
                  <a:pt x="2367" y="392"/>
                </a:lnTo>
                <a:lnTo>
                  <a:pt x="2366" y="393"/>
                </a:lnTo>
                <a:close/>
                <a:moveTo>
                  <a:pt x="2362" y="408"/>
                </a:moveTo>
                <a:lnTo>
                  <a:pt x="2363" y="411"/>
                </a:lnTo>
                <a:lnTo>
                  <a:pt x="2364" y="414"/>
                </a:lnTo>
                <a:lnTo>
                  <a:pt x="2358" y="410"/>
                </a:lnTo>
                <a:lnTo>
                  <a:pt x="2349" y="402"/>
                </a:lnTo>
                <a:lnTo>
                  <a:pt x="2352" y="400"/>
                </a:lnTo>
                <a:lnTo>
                  <a:pt x="2357" y="401"/>
                </a:lnTo>
                <a:lnTo>
                  <a:pt x="2362" y="405"/>
                </a:lnTo>
                <a:lnTo>
                  <a:pt x="2369" y="414"/>
                </a:lnTo>
                <a:lnTo>
                  <a:pt x="2369" y="414"/>
                </a:lnTo>
                <a:lnTo>
                  <a:pt x="2368" y="414"/>
                </a:lnTo>
                <a:lnTo>
                  <a:pt x="2362" y="408"/>
                </a:lnTo>
                <a:close/>
                <a:moveTo>
                  <a:pt x="2437" y="402"/>
                </a:moveTo>
                <a:lnTo>
                  <a:pt x="2438" y="411"/>
                </a:lnTo>
                <a:lnTo>
                  <a:pt x="2436" y="416"/>
                </a:lnTo>
                <a:lnTo>
                  <a:pt x="2432" y="417"/>
                </a:lnTo>
                <a:lnTo>
                  <a:pt x="2426" y="414"/>
                </a:lnTo>
                <a:lnTo>
                  <a:pt x="2423" y="410"/>
                </a:lnTo>
                <a:lnTo>
                  <a:pt x="2421" y="405"/>
                </a:lnTo>
                <a:lnTo>
                  <a:pt x="2429" y="404"/>
                </a:lnTo>
                <a:lnTo>
                  <a:pt x="2437" y="402"/>
                </a:lnTo>
                <a:close/>
                <a:moveTo>
                  <a:pt x="2422" y="331"/>
                </a:moveTo>
                <a:lnTo>
                  <a:pt x="2424" y="336"/>
                </a:lnTo>
                <a:lnTo>
                  <a:pt x="2427" y="342"/>
                </a:lnTo>
                <a:lnTo>
                  <a:pt x="2420" y="333"/>
                </a:lnTo>
                <a:lnTo>
                  <a:pt x="2415" y="327"/>
                </a:lnTo>
                <a:lnTo>
                  <a:pt x="2418" y="327"/>
                </a:lnTo>
                <a:lnTo>
                  <a:pt x="2422" y="331"/>
                </a:lnTo>
                <a:close/>
                <a:moveTo>
                  <a:pt x="2289" y="404"/>
                </a:moveTo>
                <a:lnTo>
                  <a:pt x="2288" y="403"/>
                </a:lnTo>
                <a:lnTo>
                  <a:pt x="2288" y="403"/>
                </a:lnTo>
                <a:lnTo>
                  <a:pt x="2292" y="404"/>
                </a:lnTo>
                <a:lnTo>
                  <a:pt x="2299" y="410"/>
                </a:lnTo>
                <a:lnTo>
                  <a:pt x="2299" y="411"/>
                </a:lnTo>
                <a:lnTo>
                  <a:pt x="2300" y="413"/>
                </a:lnTo>
                <a:lnTo>
                  <a:pt x="2295" y="410"/>
                </a:lnTo>
                <a:lnTo>
                  <a:pt x="2289" y="404"/>
                </a:lnTo>
                <a:close/>
                <a:moveTo>
                  <a:pt x="2338" y="489"/>
                </a:moveTo>
                <a:lnTo>
                  <a:pt x="2345" y="488"/>
                </a:lnTo>
                <a:lnTo>
                  <a:pt x="2351" y="490"/>
                </a:lnTo>
                <a:lnTo>
                  <a:pt x="2358" y="496"/>
                </a:lnTo>
                <a:lnTo>
                  <a:pt x="2363" y="504"/>
                </a:lnTo>
                <a:lnTo>
                  <a:pt x="2358" y="506"/>
                </a:lnTo>
                <a:lnTo>
                  <a:pt x="2351" y="508"/>
                </a:lnTo>
                <a:lnTo>
                  <a:pt x="2344" y="499"/>
                </a:lnTo>
                <a:lnTo>
                  <a:pt x="2338" y="489"/>
                </a:lnTo>
                <a:close/>
                <a:moveTo>
                  <a:pt x="918" y="221"/>
                </a:moveTo>
                <a:lnTo>
                  <a:pt x="925" y="231"/>
                </a:lnTo>
                <a:lnTo>
                  <a:pt x="928" y="240"/>
                </a:lnTo>
                <a:lnTo>
                  <a:pt x="926" y="244"/>
                </a:lnTo>
                <a:lnTo>
                  <a:pt x="918" y="240"/>
                </a:lnTo>
                <a:lnTo>
                  <a:pt x="913" y="228"/>
                </a:lnTo>
                <a:lnTo>
                  <a:pt x="908" y="219"/>
                </a:lnTo>
                <a:lnTo>
                  <a:pt x="908" y="219"/>
                </a:lnTo>
                <a:lnTo>
                  <a:pt x="906" y="218"/>
                </a:lnTo>
                <a:lnTo>
                  <a:pt x="906" y="215"/>
                </a:lnTo>
                <a:lnTo>
                  <a:pt x="908" y="215"/>
                </a:lnTo>
                <a:lnTo>
                  <a:pt x="911" y="216"/>
                </a:lnTo>
                <a:lnTo>
                  <a:pt x="918" y="221"/>
                </a:lnTo>
                <a:close/>
                <a:moveTo>
                  <a:pt x="878" y="193"/>
                </a:moveTo>
                <a:lnTo>
                  <a:pt x="878" y="192"/>
                </a:lnTo>
                <a:lnTo>
                  <a:pt x="879" y="191"/>
                </a:lnTo>
                <a:lnTo>
                  <a:pt x="882" y="193"/>
                </a:lnTo>
                <a:lnTo>
                  <a:pt x="886" y="196"/>
                </a:lnTo>
                <a:lnTo>
                  <a:pt x="883" y="201"/>
                </a:lnTo>
                <a:lnTo>
                  <a:pt x="881" y="206"/>
                </a:lnTo>
                <a:lnTo>
                  <a:pt x="884" y="214"/>
                </a:lnTo>
                <a:lnTo>
                  <a:pt x="894" y="227"/>
                </a:lnTo>
                <a:lnTo>
                  <a:pt x="894" y="229"/>
                </a:lnTo>
                <a:lnTo>
                  <a:pt x="893" y="231"/>
                </a:lnTo>
                <a:lnTo>
                  <a:pt x="887" y="225"/>
                </a:lnTo>
                <a:lnTo>
                  <a:pt x="879" y="217"/>
                </a:lnTo>
                <a:lnTo>
                  <a:pt x="876" y="207"/>
                </a:lnTo>
                <a:lnTo>
                  <a:pt x="874" y="200"/>
                </a:lnTo>
                <a:lnTo>
                  <a:pt x="873" y="194"/>
                </a:lnTo>
                <a:lnTo>
                  <a:pt x="874" y="190"/>
                </a:lnTo>
                <a:lnTo>
                  <a:pt x="876" y="191"/>
                </a:lnTo>
                <a:lnTo>
                  <a:pt x="878" y="193"/>
                </a:lnTo>
                <a:close/>
                <a:moveTo>
                  <a:pt x="2722" y="1384"/>
                </a:moveTo>
                <a:lnTo>
                  <a:pt x="2739" y="1397"/>
                </a:lnTo>
                <a:lnTo>
                  <a:pt x="2745" y="1410"/>
                </a:lnTo>
                <a:lnTo>
                  <a:pt x="2751" y="1422"/>
                </a:lnTo>
                <a:lnTo>
                  <a:pt x="2751" y="1429"/>
                </a:lnTo>
                <a:lnTo>
                  <a:pt x="2744" y="1426"/>
                </a:lnTo>
                <a:lnTo>
                  <a:pt x="2736" y="1415"/>
                </a:lnTo>
                <a:lnTo>
                  <a:pt x="2733" y="1407"/>
                </a:lnTo>
                <a:lnTo>
                  <a:pt x="2730" y="1399"/>
                </a:lnTo>
                <a:lnTo>
                  <a:pt x="2722" y="1384"/>
                </a:lnTo>
                <a:close/>
                <a:moveTo>
                  <a:pt x="2696" y="1468"/>
                </a:moveTo>
                <a:lnTo>
                  <a:pt x="2697" y="1475"/>
                </a:lnTo>
                <a:lnTo>
                  <a:pt x="2694" y="1477"/>
                </a:lnTo>
                <a:lnTo>
                  <a:pt x="2687" y="1474"/>
                </a:lnTo>
                <a:lnTo>
                  <a:pt x="2675" y="1465"/>
                </a:lnTo>
                <a:lnTo>
                  <a:pt x="2664" y="1450"/>
                </a:lnTo>
                <a:lnTo>
                  <a:pt x="2654" y="1434"/>
                </a:lnTo>
                <a:lnTo>
                  <a:pt x="2650" y="1424"/>
                </a:lnTo>
                <a:lnTo>
                  <a:pt x="2659" y="1427"/>
                </a:lnTo>
                <a:lnTo>
                  <a:pt x="2668" y="1443"/>
                </a:lnTo>
                <a:lnTo>
                  <a:pt x="2676" y="1455"/>
                </a:lnTo>
                <a:lnTo>
                  <a:pt x="2687" y="1463"/>
                </a:lnTo>
                <a:lnTo>
                  <a:pt x="2696" y="1468"/>
                </a:lnTo>
                <a:close/>
                <a:moveTo>
                  <a:pt x="2332" y="311"/>
                </a:moveTo>
                <a:lnTo>
                  <a:pt x="2344" y="321"/>
                </a:lnTo>
                <a:lnTo>
                  <a:pt x="2354" y="327"/>
                </a:lnTo>
                <a:lnTo>
                  <a:pt x="2358" y="332"/>
                </a:lnTo>
                <a:lnTo>
                  <a:pt x="2361" y="335"/>
                </a:lnTo>
                <a:lnTo>
                  <a:pt x="2363" y="336"/>
                </a:lnTo>
                <a:lnTo>
                  <a:pt x="2366" y="336"/>
                </a:lnTo>
                <a:lnTo>
                  <a:pt x="2373" y="357"/>
                </a:lnTo>
                <a:lnTo>
                  <a:pt x="2373" y="357"/>
                </a:lnTo>
                <a:lnTo>
                  <a:pt x="2373" y="357"/>
                </a:lnTo>
                <a:lnTo>
                  <a:pt x="2373" y="357"/>
                </a:lnTo>
                <a:lnTo>
                  <a:pt x="2373" y="358"/>
                </a:lnTo>
                <a:lnTo>
                  <a:pt x="2377" y="371"/>
                </a:lnTo>
                <a:lnTo>
                  <a:pt x="2376" y="372"/>
                </a:lnTo>
                <a:lnTo>
                  <a:pt x="2375" y="373"/>
                </a:lnTo>
                <a:lnTo>
                  <a:pt x="2373" y="373"/>
                </a:lnTo>
                <a:lnTo>
                  <a:pt x="2371" y="372"/>
                </a:lnTo>
                <a:lnTo>
                  <a:pt x="2365" y="362"/>
                </a:lnTo>
                <a:lnTo>
                  <a:pt x="2360" y="354"/>
                </a:lnTo>
                <a:lnTo>
                  <a:pt x="2362" y="352"/>
                </a:lnTo>
                <a:lnTo>
                  <a:pt x="2363" y="349"/>
                </a:lnTo>
                <a:lnTo>
                  <a:pt x="2362" y="344"/>
                </a:lnTo>
                <a:lnTo>
                  <a:pt x="2358" y="334"/>
                </a:lnTo>
                <a:lnTo>
                  <a:pt x="2348" y="327"/>
                </a:lnTo>
                <a:lnTo>
                  <a:pt x="2340" y="324"/>
                </a:lnTo>
                <a:lnTo>
                  <a:pt x="2336" y="318"/>
                </a:lnTo>
                <a:lnTo>
                  <a:pt x="2332" y="311"/>
                </a:lnTo>
                <a:close/>
                <a:moveTo>
                  <a:pt x="2116" y="490"/>
                </a:moveTo>
                <a:lnTo>
                  <a:pt x="2115" y="490"/>
                </a:lnTo>
                <a:lnTo>
                  <a:pt x="2113" y="489"/>
                </a:lnTo>
                <a:lnTo>
                  <a:pt x="2109" y="485"/>
                </a:lnTo>
                <a:lnTo>
                  <a:pt x="2104" y="479"/>
                </a:lnTo>
                <a:lnTo>
                  <a:pt x="2101" y="474"/>
                </a:lnTo>
                <a:lnTo>
                  <a:pt x="2100" y="471"/>
                </a:lnTo>
                <a:lnTo>
                  <a:pt x="2101" y="470"/>
                </a:lnTo>
                <a:lnTo>
                  <a:pt x="2104" y="471"/>
                </a:lnTo>
                <a:lnTo>
                  <a:pt x="2110" y="480"/>
                </a:lnTo>
                <a:lnTo>
                  <a:pt x="2116" y="490"/>
                </a:lnTo>
                <a:close/>
                <a:moveTo>
                  <a:pt x="2134" y="525"/>
                </a:moveTo>
                <a:lnTo>
                  <a:pt x="2142" y="528"/>
                </a:lnTo>
                <a:lnTo>
                  <a:pt x="2147" y="529"/>
                </a:lnTo>
                <a:lnTo>
                  <a:pt x="2145" y="532"/>
                </a:lnTo>
                <a:lnTo>
                  <a:pt x="2144" y="536"/>
                </a:lnTo>
                <a:lnTo>
                  <a:pt x="2139" y="530"/>
                </a:lnTo>
                <a:lnTo>
                  <a:pt x="2134" y="525"/>
                </a:lnTo>
                <a:close/>
                <a:moveTo>
                  <a:pt x="2127" y="521"/>
                </a:moveTo>
                <a:lnTo>
                  <a:pt x="2128" y="521"/>
                </a:lnTo>
                <a:lnTo>
                  <a:pt x="2128" y="522"/>
                </a:lnTo>
                <a:lnTo>
                  <a:pt x="2128" y="522"/>
                </a:lnTo>
                <a:lnTo>
                  <a:pt x="2127" y="522"/>
                </a:lnTo>
                <a:lnTo>
                  <a:pt x="2127" y="521"/>
                </a:lnTo>
                <a:lnTo>
                  <a:pt x="2127" y="521"/>
                </a:lnTo>
                <a:close/>
                <a:moveTo>
                  <a:pt x="2110" y="524"/>
                </a:moveTo>
                <a:lnTo>
                  <a:pt x="2105" y="513"/>
                </a:lnTo>
                <a:lnTo>
                  <a:pt x="2102" y="510"/>
                </a:lnTo>
                <a:lnTo>
                  <a:pt x="2099" y="510"/>
                </a:lnTo>
                <a:lnTo>
                  <a:pt x="2096" y="511"/>
                </a:lnTo>
                <a:lnTo>
                  <a:pt x="2089" y="502"/>
                </a:lnTo>
                <a:lnTo>
                  <a:pt x="2082" y="494"/>
                </a:lnTo>
                <a:lnTo>
                  <a:pt x="2093" y="496"/>
                </a:lnTo>
                <a:lnTo>
                  <a:pt x="2104" y="497"/>
                </a:lnTo>
                <a:lnTo>
                  <a:pt x="2105" y="497"/>
                </a:lnTo>
                <a:lnTo>
                  <a:pt x="2107" y="498"/>
                </a:lnTo>
                <a:lnTo>
                  <a:pt x="2116" y="509"/>
                </a:lnTo>
                <a:lnTo>
                  <a:pt x="2122" y="518"/>
                </a:lnTo>
                <a:lnTo>
                  <a:pt x="2120" y="522"/>
                </a:lnTo>
                <a:lnTo>
                  <a:pt x="2110" y="516"/>
                </a:lnTo>
                <a:lnTo>
                  <a:pt x="2114" y="521"/>
                </a:lnTo>
                <a:lnTo>
                  <a:pt x="2118" y="525"/>
                </a:lnTo>
                <a:lnTo>
                  <a:pt x="2114" y="526"/>
                </a:lnTo>
                <a:lnTo>
                  <a:pt x="2110" y="524"/>
                </a:lnTo>
                <a:close/>
                <a:moveTo>
                  <a:pt x="2034" y="643"/>
                </a:moveTo>
                <a:lnTo>
                  <a:pt x="2026" y="647"/>
                </a:lnTo>
                <a:lnTo>
                  <a:pt x="2020" y="651"/>
                </a:lnTo>
                <a:lnTo>
                  <a:pt x="2021" y="644"/>
                </a:lnTo>
                <a:lnTo>
                  <a:pt x="2024" y="641"/>
                </a:lnTo>
                <a:lnTo>
                  <a:pt x="2029" y="641"/>
                </a:lnTo>
                <a:lnTo>
                  <a:pt x="2034" y="643"/>
                </a:lnTo>
                <a:close/>
                <a:moveTo>
                  <a:pt x="1950" y="620"/>
                </a:moveTo>
                <a:lnTo>
                  <a:pt x="1955" y="618"/>
                </a:lnTo>
                <a:lnTo>
                  <a:pt x="1960" y="616"/>
                </a:lnTo>
                <a:lnTo>
                  <a:pt x="1964" y="619"/>
                </a:lnTo>
                <a:lnTo>
                  <a:pt x="1969" y="624"/>
                </a:lnTo>
                <a:lnTo>
                  <a:pt x="1970" y="635"/>
                </a:lnTo>
                <a:lnTo>
                  <a:pt x="1972" y="642"/>
                </a:lnTo>
                <a:lnTo>
                  <a:pt x="1974" y="651"/>
                </a:lnTo>
                <a:lnTo>
                  <a:pt x="1979" y="664"/>
                </a:lnTo>
                <a:lnTo>
                  <a:pt x="1966" y="653"/>
                </a:lnTo>
                <a:lnTo>
                  <a:pt x="1958" y="649"/>
                </a:lnTo>
                <a:lnTo>
                  <a:pt x="1952" y="647"/>
                </a:lnTo>
                <a:lnTo>
                  <a:pt x="1942" y="640"/>
                </a:lnTo>
                <a:lnTo>
                  <a:pt x="1942" y="632"/>
                </a:lnTo>
                <a:lnTo>
                  <a:pt x="1946" y="631"/>
                </a:lnTo>
                <a:lnTo>
                  <a:pt x="1950" y="629"/>
                </a:lnTo>
                <a:lnTo>
                  <a:pt x="1950" y="620"/>
                </a:lnTo>
                <a:close/>
                <a:moveTo>
                  <a:pt x="2027" y="639"/>
                </a:moveTo>
                <a:lnTo>
                  <a:pt x="2015" y="633"/>
                </a:lnTo>
                <a:lnTo>
                  <a:pt x="2010" y="637"/>
                </a:lnTo>
                <a:lnTo>
                  <a:pt x="2005" y="642"/>
                </a:lnTo>
                <a:lnTo>
                  <a:pt x="1991" y="634"/>
                </a:lnTo>
                <a:lnTo>
                  <a:pt x="1989" y="621"/>
                </a:lnTo>
                <a:lnTo>
                  <a:pt x="1998" y="616"/>
                </a:lnTo>
                <a:lnTo>
                  <a:pt x="2013" y="621"/>
                </a:lnTo>
                <a:lnTo>
                  <a:pt x="2027" y="639"/>
                </a:lnTo>
                <a:close/>
                <a:moveTo>
                  <a:pt x="1791" y="704"/>
                </a:moveTo>
                <a:lnTo>
                  <a:pt x="1803" y="704"/>
                </a:lnTo>
                <a:lnTo>
                  <a:pt x="1814" y="701"/>
                </a:lnTo>
                <a:lnTo>
                  <a:pt x="1822" y="710"/>
                </a:lnTo>
                <a:lnTo>
                  <a:pt x="1832" y="719"/>
                </a:lnTo>
                <a:lnTo>
                  <a:pt x="1850" y="721"/>
                </a:lnTo>
                <a:lnTo>
                  <a:pt x="1860" y="713"/>
                </a:lnTo>
                <a:lnTo>
                  <a:pt x="1866" y="701"/>
                </a:lnTo>
                <a:lnTo>
                  <a:pt x="1873" y="692"/>
                </a:lnTo>
                <a:lnTo>
                  <a:pt x="1881" y="707"/>
                </a:lnTo>
                <a:lnTo>
                  <a:pt x="1892" y="713"/>
                </a:lnTo>
                <a:lnTo>
                  <a:pt x="1903" y="713"/>
                </a:lnTo>
                <a:lnTo>
                  <a:pt x="1916" y="711"/>
                </a:lnTo>
                <a:lnTo>
                  <a:pt x="1907" y="716"/>
                </a:lnTo>
                <a:lnTo>
                  <a:pt x="1899" y="721"/>
                </a:lnTo>
                <a:lnTo>
                  <a:pt x="1891" y="727"/>
                </a:lnTo>
                <a:lnTo>
                  <a:pt x="1882" y="732"/>
                </a:lnTo>
                <a:lnTo>
                  <a:pt x="1874" y="731"/>
                </a:lnTo>
                <a:lnTo>
                  <a:pt x="1866" y="732"/>
                </a:lnTo>
                <a:lnTo>
                  <a:pt x="1859" y="733"/>
                </a:lnTo>
                <a:lnTo>
                  <a:pt x="1851" y="732"/>
                </a:lnTo>
                <a:lnTo>
                  <a:pt x="1854" y="738"/>
                </a:lnTo>
                <a:lnTo>
                  <a:pt x="1857" y="741"/>
                </a:lnTo>
                <a:lnTo>
                  <a:pt x="1860" y="743"/>
                </a:lnTo>
                <a:lnTo>
                  <a:pt x="1863" y="744"/>
                </a:lnTo>
                <a:lnTo>
                  <a:pt x="1843" y="757"/>
                </a:lnTo>
                <a:lnTo>
                  <a:pt x="1822" y="772"/>
                </a:lnTo>
                <a:lnTo>
                  <a:pt x="1801" y="786"/>
                </a:lnTo>
                <a:lnTo>
                  <a:pt x="1780" y="800"/>
                </a:lnTo>
                <a:lnTo>
                  <a:pt x="1772" y="785"/>
                </a:lnTo>
                <a:lnTo>
                  <a:pt x="1764" y="786"/>
                </a:lnTo>
                <a:lnTo>
                  <a:pt x="1756" y="791"/>
                </a:lnTo>
                <a:lnTo>
                  <a:pt x="1743" y="789"/>
                </a:lnTo>
                <a:lnTo>
                  <a:pt x="1752" y="801"/>
                </a:lnTo>
                <a:lnTo>
                  <a:pt x="1759" y="816"/>
                </a:lnTo>
                <a:lnTo>
                  <a:pt x="1756" y="818"/>
                </a:lnTo>
                <a:lnTo>
                  <a:pt x="1753" y="820"/>
                </a:lnTo>
                <a:lnTo>
                  <a:pt x="1746" y="813"/>
                </a:lnTo>
                <a:lnTo>
                  <a:pt x="1739" y="807"/>
                </a:lnTo>
                <a:lnTo>
                  <a:pt x="1732" y="797"/>
                </a:lnTo>
                <a:lnTo>
                  <a:pt x="1723" y="784"/>
                </a:lnTo>
                <a:lnTo>
                  <a:pt x="1724" y="789"/>
                </a:lnTo>
                <a:lnTo>
                  <a:pt x="1724" y="791"/>
                </a:lnTo>
                <a:lnTo>
                  <a:pt x="1723" y="792"/>
                </a:lnTo>
                <a:lnTo>
                  <a:pt x="1721" y="791"/>
                </a:lnTo>
                <a:lnTo>
                  <a:pt x="1729" y="805"/>
                </a:lnTo>
                <a:lnTo>
                  <a:pt x="1732" y="815"/>
                </a:lnTo>
                <a:lnTo>
                  <a:pt x="1733" y="823"/>
                </a:lnTo>
                <a:lnTo>
                  <a:pt x="1735" y="832"/>
                </a:lnTo>
                <a:lnTo>
                  <a:pt x="1730" y="835"/>
                </a:lnTo>
                <a:lnTo>
                  <a:pt x="1725" y="839"/>
                </a:lnTo>
                <a:lnTo>
                  <a:pt x="1717" y="836"/>
                </a:lnTo>
                <a:lnTo>
                  <a:pt x="1711" y="836"/>
                </a:lnTo>
                <a:lnTo>
                  <a:pt x="1707" y="842"/>
                </a:lnTo>
                <a:lnTo>
                  <a:pt x="1707" y="853"/>
                </a:lnTo>
                <a:lnTo>
                  <a:pt x="1697" y="844"/>
                </a:lnTo>
                <a:lnTo>
                  <a:pt x="1691" y="832"/>
                </a:lnTo>
                <a:lnTo>
                  <a:pt x="1687" y="822"/>
                </a:lnTo>
                <a:lnTo>
                  <a:pt x="1682" y="811"/>
                </a:lnTo>
                <a:lnTo>
                  <a:pt x="1675" y="808"/>
                </a:lnTo>
                <a:lnTo>
                  <a:pt x="1669" y="806"/>
                </a:lnTo>
                <a:lnTo>
                  <a:pt x="1668" y="795"/>
                </a:lnTo>
                <a:lnTo>
                  <a:pt x="1672" y="792"/>
                </a:lnTo>
                <a:lnTo>
                  <a:pt x="1676" y="790"/>
                </a:lnTo>
                <a:lnTo>
                  <a:pt x="1676" y="782"/>
                </a:lnTo>
                <a:lnTo>
                  <a:pt x="1682" y="787"/>
                </a:lnTo>
                <a:lnTo>
                  <a:pt x="1686" y="792"/>
                </a:lnTo>
                <a:lnTo>
                  <a:pt x="1684" y="794"/>
                </a:lnTo>
                <a:lnTo>
                  <a:pt x="1683" y="798"/>
                </a:lnTo>
                <a:lnTo>
                  <a:pt x="1684" y="806"/>
                </a:lnTo>
                <a:lnTo>
                  <a:pt x="1687" y="816"/>
                </a:lnTo>
                <a:lnTo>
                  <a:pt x="1692" y="817"/>
                </a:lnTo>
                <a:lnTo>
                  <a:pt x="1695" y="813"/>
                </a:lnTo>
                <a:lnTo>
                  <a:pt x="1695" y="806"/>
                </a:lnTo>
                <a:lnTo>
                  <a:pt x="1693" y="794"/>
                </a:lnTo>
                <a:lnTo>
                  <a:pt x="1691" y="793"/>
                </a:lnTo>
                <a:lnTo>
                  <a:pt x="1689" y="792"/>
                </a:lnTo>
                <a:lnTo>
                  <a:pt x="1688" y="788"/>
                </a:lnTo>
                <a:lnTo>
                  <a:pt x="1688" y="785"/>
                </a:lnTo>
                <a:lnTo>
                  <a:pt x="1689" y="783"/>
                </a:lnTo>
                <a:lnTo>
                  <a:pt x="1690" y="781"/>
                </a:lnTo>
                <a:lnTo>
                  <a:pt x="1695" y="790"/>
                </a:lnTo>
                <a:lnTo>
                  <a:pt x="1700" y="800"/>
                </a:lnTo>
                <a:lnTo>
                  <a:pt x="1704" y="806"/>
                </a:lnTo>
                <a:lnTo>
                  <a:pt x="1699" y="805"/>
                </a:lnTo>
                <a:lnTo>
                  <a:pt x="1709" y="816"/>
                </a:lnTo>
                <a:lnTo>
                  <a:pt x="1709" y="808"/>
                </a:lnTo>
                <a:lnTo>
                  <a:pt x="1703" y="791"/>
                </a:lnTo>
                <a:lnTo>
                  <a:pt x="1694" y="777"/>
                </a:lnTo>
                <a:lnTo>
                  <a:pt x="1696" y="776"/>
                </a:lnTo>
                <a:lnTo>
                  <a:pt x="1698" y="773"/>
                </a:lnTo>
                <a:lnTo>
                  <a:pt x="1699" y="770"/>
                </a:lnTo>
                <a:lnTo>
                  <a:pt x="1699" y="766"/>
                </a:lnTo>
                <a:lnTo>
                  <a:pt x="1713" y="781"/>
                </a:lnTo>
                <a:lnTo>
                  <a:pt x="1715" y="782"/>
                </a:lnTo>
                <a:lnTo>
                  <a:pt x="1715" y="778"/>
                </a:lnTo>
                <a:lnTo>
                  <a:pt x="1723" y="781"/>
                </a:lnTo>
                <a:lnTo>
                  <a:pt x="1716" y="772"/>
                </a:lnTo>
                <a:lnTo>
                  <a:pt x="1711" y="764"/>
                </a:lnTo>
                <a:lnTo>
                  <a:pt x="1709" y="757"/>
                </a:lnTo>
                <a:lnTo>
                  <a:pt x="1710" y="754"/>
                </a:lnTo>
                <a:lnTo>
                  <a:pt x="1720" y="766"/>
                </a:lnTo>
                <a:lnTo>
                  <a:pt x="1733" y="776"/>
                </a:lnTo>
                <a:lnTo>
                  <a:pt x="1727" y="759"/>
                </a:lnTo>
                <a:lnTo>
                  <a:pt x="1735" y="757"/>
                </a:lnTo>
                <a:lnTo>
                  <a:pt x="1744" y="754"/>
                </a:lnTo>
                <a:lnTo>
                  <a:pt x="1740" y="734"/>
                </a:lnTo>
                <a:lnTo>
                  <a:pt x="1746" y="739"/>
                </a:lnTo>
                <a:lnTo>
                  <a:pt x="1752" y="745"/>
                </a:lnTo>
                <a:lnTo>
                  <a:pt x="1757" y="750"/>
                </a:lnTo>
                <a:lnTo>
                  <a:pt x="1761" y="756"/>
                </a:lnTo>
                <a:lnTo>
                  <a:pt x="1765" y="749"/>
                </a:lnTo>
                <a:lnTo>
                  <a:pt x="1771" y="743"/>
                </a:lnTo>
                <a:lnTo>
                  <a:pt x="1778" y="737"/>
                </a:lnTo>
                <a:lnTo>
                  <a:pt x="1785" y="731"/>
                </a:lnTo>
                <a:lnTo>
                  <a:pt x="1787" y="733"/>
                </a:lnTo>
                <a:lnTo>
                  <a:pt x="1789" y="735"/>
                </a:lnTo>
                <a:lnTo>
                  <a:pt x="1789" y="732"/>
                </a:lnTo>
                <a:lnTo>
                  <a:pt x="1788" y="728"/>
                </a:lnTo>
                <a:lnTo>
                  <a:pt x="1792" y="722"/>
                </a:lnTo>
                <a:lnTo>
                  <a:pt x="1795" y="717"/>
                </a:lnTo>
                <a:lnTo>
                  <a:pt x="1795" y="711"/>
                </a:lnTo>
                <a:lnTo>
                  <a:pt x="1791" y="704"/>
                </a:lnTo>
                <a:close/>
                <a:moveTo>
                  <a:pt x="1793" y="3726"/>
                </a:moveTo>
                <a:lnTo>
                  <a:pt x="1775" y="3704"/>
                </a:lnTo>
                <a:lnTo>
                  <a:pt x="1766" y="3683"/>
                </a:lnTo>
                <a:lnTo>
                  <a:pt x="1766" y="3668"/>
                </a:lnTo>
                <a:lnTo>
                  <a:pt x="1777" y="3667"/>
                </a:lnTo>
                <a:lnTo>
                  <a:pt x="1781" y="3683"/>
                </a:lnTo>
                <a:lnTo>
                  <a:pt x="1785" y="3693"/>
                </a:lnTo>
                <a:lnTo>
                  <a:pt x="1792" y="3704"/>
                </a:lnTo>
                <a:lnTo>
                  <a:pt x="1805" y="3721"/>
                </a:lnTo>
                <a:lnTo>
                  <a:pt x="1795" y="3714"/>
                </a:lnTo>
                <a:lnTo>
                  <a:pt x="1789" y="3712"/>
                </a:lnTo>
                <a:lnTo>
                  <a:pt x="1789" y="3716"/>
                </a:lnTo>
                <a:lnTo>
                  <a:pt x="1793" y="3726"/>
                </a:lnTo>
                <a:close/>
                <a:moveTo>
                  <a:pt x="1933" y="4135"/>
                </a:moveTo>
                <a:lnTo>
                  <a:pt x="1929" y="4136"/>
                </a:lnTo>
                <a:lnTo>
                  <a:pt x="1929" y="4140"/>
                </a:lnTo>
                <a:lnTo>
                  <a:pt x="1926" y="4144"/>
                </a:lnTo>
                <a:lnTo>
                  <a:pt x="1917" y="4137"/>
                </a:lnTo>
                <a:lnTo>
                  <a:pt x="1912" y="4124"/>
                </a:lnTo>
                <a:lnTo>
                  <a:pt x="1916" y="4120"/>
                </a:lnTo>
                <a:lnTo>
                  <a:pt x="1924" y="4124"/>
                </a:lnTo>
                <a:lnTo>
                  <a:pt x="1933" y="4135"/>
                </a:lnTo>
                <a:close/>
                <a:moveTo>
                  <a:pt x="1998" y="3543"/>
                </a:moveTo>
                <a:lnTo>
                  <a:pt x="2011" y="3555"/>
                </a:lnTo>
                <a:lnTo>
                  <a:pt x="2020" y="3570"/>
                </a:lnTo>
                <a:lnTo>
                  <a:pt x="2022" y="3581"/>
                </a:lnTo>
                <a:lnTo>
                  <a:pt x="2015" y="3581"/>
                </a:lnTo>
                <a:lnTo>
                  <a:pt x="2009" y="3570"/>
                </a:lnTo>
                <a:lnTo>
                  <a:pt x="2010" y="3565"/>
                </a:lnTo>
                <a:lnTo>
                  <a:pt x="2009" y="3558"/>
                </a:lnTo>
                <a:lnTo>
                  <a:pt x="1998" y="3543"/>
                </a:lnTo>
                <a:close/>
                <a:moveTo>
                  <a:pt x="2038" y="4077"/>
                </a:moveTo>
                <a:lnTo>
                  <a:pt x="2034" y="4066"/>
                </a:lnTo>
                <a:lnTo>
                  <a:pt x="2035" y="4060"/>
                </a:lnTo>
                <a:lnTo>
                  <a:pt x="2039" y="4059"/>
                </a:lnTo>
                <a:lnTo>
                  <a:pt x="2045" y="4060"/>
                </a:lnTo>
                <a:lnTo>
                  <a:pt x="2051" y="4070"/>
                </a:lnTo>
                <a:lnTo>
                  <a:pt x="2051" y="4077"/>
                </a:lnTo>
                <a:lnTo>
                  <a:pt x="2046" y="4080"/>
                </a:lnTo>
                <a:lnTo>
                  <a:pt x="2038" y="4077"/>
                </a:lnTo>
                <a:close/>
                <a:moveTo>
                  <a:pt x="2054" y="4162"/>
                </a:moveTo>
                <a:lnTo>
                  <a:pt x="2062" y="4176"/>
                </a:lnTo>
                <a:lnTo>
                  <a:pt x="2066" y="4188"/>
                </a:lnTo>
                <a:lnTo>
                  <a:pt x="2062" y="4193"/>
                </a:lnTo>
                <a:lnTo>
                  <a:pt x="2049" y="4185"/>
                </a:lnTo>
                <a:lnTo>
                  <a:pt x="2044" y="4171"/>
                </a:lnTo>
                <a:lnTo>
                  <a:pt x="2044" y="4164"/>
                </a:lnTo>
                <a:lnTo>
                  <a:pt x="2047" y="4161"/>
                </a:lnTo>
                <a:lnTo>
                  <a:pt x="2054" y="4162"/>
                </a:lnTo>
                <a:close/>
                <a:moveTo>
                  <a:pt x="2057" y="4133"/>
                </a:moveTo>
                <a:lnTo>
                  <a:pt x="2053" y="4117"/>
                </a:lnTo>
                <a:lnTo>
                  <a:pt x="2063" y="4112"/>
                </a:lnTo>
                <a:lnTo>
                  <a:pt x="2079" y="4111"/>
                </a:lnTo>
                <a:lnTo>
                  <a:pt x="2092" y="4110"/>
                </a:lnTo>
                <a:lnTo>
                  <a:pt x="2095" y="4118"/>
                </a:lnTo>
                <a:lnTo>
                  <a:pt x="2100" y="4126"/>
                </a:lnTo>
                <a:lnTo>
                  <a:pt x="2105" y="4133"/>
                </a:lnTo>
                <a:lnTo>
                  <a:pt x="2107" y="4141"/>
                </a:lnTo>
                <a:lnTo>
                  <a:pt x="2085" y="4127"/>
                </a:lnTo>
                <a:lnTo>
                  <a:pt x="2076" y="4129"/>
                </a:lnTo>
                <a:lnTo>
                  <a:pt x="2069" y="4135"/>
                </a:lnTo>
                <a:lnTo>
                  <a:pt x="2057" y="4133"/>
                </a:lnTo>
                <a:close/>
                <a:moveTo>
                  <a:pt x="2675" y="2990"/>
                </a:moveTo>
                <a:lnTo>
                  <a:pt x="2667" y="2986"/>
                </a:lnTo>
                <a:lnTo>
                  <a:pt x="2662" y="2984"/>
                </a:lnTo>
                <a:lnTo>
                  <a:pt x="2657" y="2980"/>
                </a:lnTo>
                <a:lnTo>
                  <a:pt x="2651" y="2970"/>
                </a:lnTo>
                <a:lnTo>
                  <a:pt x="2656" y="2972"/>
                </a:lnTo>
                <a:lnTo>
                  <a:pt x="2658" y="2969"/>
                </a:lnTo>
                <a:lnTo>
                  <a:pt x="2661" y="2968"/>
                </a:lnTo>
                <a:lnTo>
                  <a:pt x="2669" y="2974"/>
                </a:lnTo>
                <a:lnTo>
                  <a:pt x="2675" y="2990"/>
                </a:lnTo>
                <a:close/>
                <a:moveTo>
                  <a:pt x="3073" y="2521"/>
                </a:moveTo>
                <a:lnTo>
                  <a:pt x="3075" y="2524"/>
                </a:lnTo>
                <a:lnTo>
                  <a:pt x="3078" y="2527"/>
                </a:lnTo>
                <a:lnTo>
                  <a:pt x="3075" y="2524"/>
                </a:lnTo>
                <a:lnTo>
                  <a:pt x="3073" y="2521"/>
                </a:lnTo>
                <a:lnTo>
                  <a:pt x="3071" y="2518"/>
                </a:lnTo>
                <a:lnTo>
                  <a:pt x="3068" y="2515"/>
                </a:lnTo>
                <a:lnTo>
                  <a:pt x="3069" y="2515"/>
                </a:lnTo>
                <a:lnTo>
                  <a:pt x="3070" y="2515"/>
                </a:lnTo>
                <a:lnTo>
                  <a:pt x="3071" y="2518"/>
                </a:lnTo>
                <a:lnTo>
                  <a:pt x="3073" y="2521"/>
                </a:lnTo>
                <a:close/>
                <a:moveTo>
                  <a:pt x="3264" y="2265"/>
                </a:moveTo>
                <a:lnTo>
                  <a:pt x="3269" y="2271"/>
                </a:lnTo>
                <a:lnTo>
                  <a:pt x="3275" y="2276"/>
                </a:lnTo>
                <a:lnTo>
                  <a:pt x="3280" y="2277"/>
                </a:lnTo>
                <a:lnTo>
                  <a:pt x="3284" y="2276"/>
                </a:lnTo>
                <a:lnTo>
                  <a:pt x="3286" y="2279"/>
                </a:lnTo>
                <a:lnTo>
                  <a:pt x="3290" y="2282"/>
                </a:lnTo>
                <a:lnTo>
                  <a:pt x="3284" y="2282"/>
                </a:lnTo>
                <a:lnTo>
                  <a:pt x="3280" y="2283"/>
                </a:lnTo>
                <a:lnTo>
                  <a:pt x="3278" y="2285"/>
                </a:lnTo>
                <a:lnTo>
                  <a:pt x="3276" y="2288"/>
                </a:lnTo>
                <a:lnTo>
                  <a:pt x="3271" y="2285"/>
                </a:lnTo>
                <a:lnTo>
                  <a:pt x="3266" y="2281"/>
                </a:lnTo>
                <a:lnTo>
                  <a:pt x="3262" y="2267"/>
                </a:lnTo>
                <a:lnTo>
                  <a:pt x="3257" y="2253"/>
                </a:lnTo>
                <a:lnTo>
                  <a:pt x="3257" y="2244"/>
                </a:lnTo>
                <a:lnTo>
                  <a:pt x="3267" y="2247"/>
                </a:lnTo>
                <a:lnTo>
                  <a:pt x="3269" y="2252"/>
                </a:lnTo>
                <a:lnTo>
                  <a:pt x="3271" y="2258"/>
                </a:lnTo>
                <a:lnTo>
                  <a:pt x="3257" y="2248"/>
                </a:lnTo>
                <a:lnTo>
                  <a:pt x="3262" y="2254"/>
                </a:lnTo>
                <a:lnTo>
                  <a:pt x="3266" y="2261"/>
                </a:lnTo>
                <a:lnTo>
                  <a:pt x="3267" y="2265"/>
                </a:lnTo>
                <a:lnTo>
                  <a:pt x="3264" y="2265"/>
                </a:lnTo>
                <a:close/>
                <a:moveTo>
                  <a:pt x="3280" y="2261"/>
                </a:moveTo>
                <a:lnTo>
                  <a:pt x="3273" y="2247"/>
                </a:lnTo>
                <a:lnTo>
                  <a:pt x="3275" y="2243"/>
                </a:lnTo>
                <a:lnTo>
                  <a:pt x="3280" y="2244"/>
                </a:lnTo>
                <a:lnTo>
                  <a:pt x="3285" y="2245"/>
                </a:lnTo>
                <a:lnTo>
                  <a:pt x="3286" y="2251"/>
                </a:lnTo>
                <a:lnTo>
                  <a:pt x="3288" y="2259"/>
                </a:lnTo>
                <a:lnTo>
                  <a:pt x="3287" y="2263"/>
                </a:lnTo>
                <a:lnTo>
                  <a:pt x="3280" y="2261"/>
                </a:lnTo>
                <a:close/>
                <a:moveTo>
                  <a:pt x="3093" y="1946"/>
                </a:moveTo>
                <a:lnTo>
                  <a:pt x="3083" y="1943"/>
                </a:lnTo>
                <a:lnTo>
                  <a:pt x="3083" y="1951"/>
                </a:lnTo>
                <a:lnTo>
                  <a:pt x="3082" y="1960"/>
                </a:lnTo>
                <a:lnTo>
                  <a:pt x="3072" y="1956"/>
                </a:lnTo>
                <a:lnTo>
                  <a:pt x="3073" y="1947"/>
                </a:lnTo>
                <a:lnTo>
                  <a:pt x="3072" y="1933"/>
                </a:lnTo>
                <a:lnTo>
                  <a:pt x="3076" y="1928"/>
                </a:lnTo>
                <a:lnTo>
                  <a:pt x="3093" y="1946"/>
                </a:lnTo>
                <a:close/>
                <a:moveTo>
                  <a:pt x="2795" y="1957"/>
                </a:moveTo>
                <a:lnTo>
                  <a:pt x="2799" y="1963"/>
                </a:lnTo>
                <a:lnTo>
                  <a:pt x="2803" y="1968"/>
                </a:lnTo>
                <a:lnTo>
                  <a:pt x="2804" y="1970"/>
                </a:lnTo>
                <a:lnTo>
                  <a:pt x="2804" y="1972"/>
                </a:lnTo>
                <a:lnTo>
                  <a:pt x="2792" y="1962"/>
                </a:lnTo>
                <a:lnTo>
                  <a:pt x="2780" y="1955"/>
                </a:lnTo>
                <a:lnTo>
                  <a:pt x="2782" y="1952"/>
                </a:lnTo>
                <a:lnTo>
                  <a:pt x="2784" y="1951"/>
                </a:lnTo>
                <a:lnTo>
                  <a:pt x="2789" y="1953"/>
                </a:lnTo>
                <a:lnTo>
                  <a:pt x="2795" y="1957"/>
                </a:lnTo>
                <a:close/>
                <a:moveTo>
                  <a:pt x="2773" y="1901"/>
                </a:moveTo>
                <a:lnTo>
                  <a:pt x="2768" y="1889"/>
                </a:lnTo>
                <a:lnTo>
                  <a:pt x="2770" y="1886"/>
                </a:lnTo>
                <a:lnTo>
                  <a:pt x="2778" y="1890"/>
                </a:lnTo>
                <a:lnTo>
                  <a:pt x="2788" y="1901"/>
                </a:lnTo>
                <a:lnTo>
                  <a:pt x="2784" y="1901"/>
                </a:lnTo>
                <a:lnTo>
                  <a:pt x="2785" y="1906"/>
                </a:lnTo>
                <a:lnTo>
                  <a:pt x="2783" y="1908"/>
                </a:lnTo>
                <a:lnTo>
                  <a:pt x="2773" y="1901"/>
                </a:lnTo>
                <a:close/>
                <a:moveTo>
                  <a:pt x="2189" y="192"/>
                </a:moveTo>
                <a:lnTo>
                  <a:pt x="2189" y="192"/>
                </a:lnTo>
                <a:lnTo>
                  <a:pt x="2189" y="192"/>
                </a:lnTo>
                <a:lnTo>
                  <a:pt x="2189" y="192"/>
                </a:lnTo>
                <a:lnTo>
                  <a:pt x="2189" y="192"/>
                </a:lnTo>
                <a:lnTo>
                  <a:pt x="2189" y="192"/>
                </a:lnTo>
                <a:close/>
                <a:moveTo>
                  <a:pt x="1151" y="76"/>
                </a:moveTo>
                <a:lnTo>
                  <a:pt x="1151" y="85"/>
                </a:lnTo>
                <a:lnTo>
                  <a:pt x="1147" y="88"/>
                </a:lnTo>
                <a:lnTo>
                  <a:pt x="1141" y="88"/>
                </a:lnTo>
                <a:lnTo>
                  <a:pt x="1131" y="82"/>
                </a:lnTo>
                <a:lnTo>
                  <a:pt x="1131" y="74"/>
                </a:lnTo>
                <a:lnTo>
                  <a:pt x="1135" y="70"/>
                </a:lnTo>
                <a:lnTo>
                  <a:pt x="1142" y="70"/>
                </a:lnTo>
                <a:lnTo>
                  <a:pt x="1151" y="76"/>
                </a:lnTo>
                <a:close/>
                <a:moveTo>
                  <a:pt x="2585" y="113"/>
                </a:moveTo>
                <a:lnTo>
                  <a:pt x="2593" y="127"/>
                </a:lnTo>
                <a:lnTo>
                  <a:pt x="2593" y="132"/>
                </a:lnTo>
                <a:lnTo>
                  <a:pt x="2585" y="131"/>
                </a:lnTo>
                <a:lnTo>
                  <a:pt x="2575" y="125"/>
                </a:lnTo>
                <a:lnTo>
                  <a:pt x="2566" y="113"/>
                </a:lnTo>
                <a:lnTo>
                  <a:pt x="2566" y="107"/>
                </a:lnTo>
                <a:lnTo>
                  <a:pt x="2573" y="107"/>
                </a:lnTo>
                <a:lnTo>
                  <a:pt x="2585" y="113"/>
                </a:lnTo>
                <a:close/>
                <a:moveTo>
                  <a:pt x="2839" y="1335"/>
                </a:moveTo>
                <a:lnTo>
                  <a:pt x="2849" y="1349"/>
                </a:lnTo>
                <a:lnTo>
                  <a:pt x="2857" y="1365"/>
                </a:lnTo>
                <a:lnTo>
                  <a:pt x="2845" y="1355"/>
                </a:lnTo>
                <a:lnTo>
                  <a:pt x="2836" y="1342"/>
                </a:lnTo>
                <a:lnTo>
                  <a:pt x="2833" y="1333"/>
                </a:lnTo>
                <a:lnTo>
                  <a:pt x="2839" y="1335"/>
                </a:lnTo>
                <a:close/>
                <a:moveTo>
                  <a:pt x="2854" y="394"/>
                </a:moveTo>
                <a:lnTo>
                  <a:pt x="2862" y="405"/>
                </a:lnTo>
                <a:lnTo>
                  <a:pt x="2865" y="414"/>
                </a:lnTo>
                <a:lnTo>
                  <a:pt x="2862" y="416"/>
                </a:lnTo>
                <a:lnTo>
                  <a:pt x="2854" y="414"/>
                </a:lnTo>
                <a:lnTo>
                  <a:pt x="2845" y="400"/>
                </a:lnTo>
                <a:lnTo>
                  <a:pt x="2844" y="394"/>
                </a:lnTo>
                <a:lnTo>
                  <a:pt x="2848" y="393"/>
                </a:lnTo>
                <a:lnTo>
                  <a:pt x="2854" y="394"/>
                </a:lnTo>
                <a:close/>
                <a:moveTo>
                  <a:pt x="2866" y="1059"/>
                </a:moveTo>
                <a:lnTo>
                  <a:pt x="2859" y="1047"/>
                </a:lnTo>
                <a:lnTo>
                  <a:pt x="2858" y="1041"/>
                </a:lnTo>
                <a:lnTo>
                  <a:pt x="2855" y="1033"/>
                </a:lnTo>
                <a:lnTo>
                  <a:pt x="2847" y="1023"/>
                </a:lnTo>
                <a:lnTo>
                  <a:pt x="2857" y="1030"/>
                </a:lnTo>
                <a:lnTo>
                  <a:pt x="2857" y="1028"/>
                </a:lnTo>
                <a:lnTo>
                  <a:pt x="2856" y="1027"/>
                </a:lnTo>
                <a:lnTo>
                  <a:pt x="2857" y="1027"/>
                </a:lnTo>
                <a:lnTo>
                  <a:pt x="2860" y="1029"/>
                </a:lnTo>
                <a:lnTo>
                  <a:pt x="2871" y="1045"/>
                </a:lnTo>
                <a:lnTo>
                  <a:pt x="2876" y="1056"/>
                </a:lnTo>
                <a:lnTo>
                  <a:pt x="2875" y="1062"/>
                </a:lnTo>
                <a:lnTo>
                  <a:pt x="2866" y="1059"/>
                </a:lnTo>
                <a:close/>
                <a:moveTo>
                  <a:pt x="2889" y="370"/>
                </a:moveTo>
                <a:lnTo>
                  <a:pt x="2893" y="379"/>
                </a:lnTo>
                <a:lnTo>
                  <a:pt x="2888" y="379"/>
                </a:lnTo>
                <a:lnTo>
                  <a:pt x="2880" y="375"/>
                </a:lnTo>
                <a:lnTo>
                  <a:pt x="2872" y="372"/>
                </a:lnTo>
                <a:lnTo>
                  <a:pt x="2868" y="363"/>
                </a:lnTo>
                <a:lnTo>
                  <a:pt x="2872" y="361"/>
                </a:lnTo>
                <a:lnTo>
                  <a:pt x="2879" y="363"/>
                </a:lnTo>
                <a:lnTo>
                  <a:pt x="2889" y="370"/>
                </a:lnTo>
                <a:close/>
                <a:moveTo>
                  <a:pt x="2998" y="387"/>
                </a:moveTo>
                <a:lnTo>
                  <a:pt x="2991" y="385"/>
                </a:lnTo>
                <a:lnTo>
                  <a:pt x="2987" y="387"/>
                </a:lnTo>
                <a:lnTo>
                  <a:pt x="2981" y="386"/>
                </a:lnTo>
                <a:lnTo>
                  <a:pt x="2968" y="377"/>
                </a:lnTo>
                <a:lnTo>
                  <a:pt x="2967" y="370"/>
                </a:lnTo>
                <a:lnTo>
                  <a:pt x="2973" y="368"/>
                </a:lnTo>
                <a:lnTo>
                  <a:pt x="2984" y="375"/>
                </a:lnTo>
                <a:lnTo>
                  <a:pt x="2998" y="387"/>
                </a:lnTo>
                <a:close/>
                <a:moveTo>
                  <a:pt x="3019" y="357"/>
                </a:moveTo>
                <a:lnTo>
                  <a:pt x="3024" y="367"/>
                </a:lnTo>
                <a:lnTo>
                  <a:pt x="3022" y="371"/>
                </a:lnTo>
                <a:lnTo>
                  <a:pt x="3015" y="367"/>
                </a:lnTo>
                <a:lnTo>
                  <a:pt x="3006" y="363"/>
                </a:lnTo>
                <a:lnTo>
                  <a:pt x="2999" y="353"/>
                </a:lnTo>
                <a:lnTo>
                  <a:pt x="2999" y="348"/>
                </a:lnTo>
                <a:lnTo>
                  <a:pt x="3005" y="349"/>
                </a:lnTo>
                <a:lnTo>
                  <a:pt x="3019" y="357"/>
                </a:lnTo>
                <a:close/>
                <a:moveTo>
                  <a:pt x="3041" y="953"/>
                </a:moveTo>
                <a:lnTo>
                  <a:pt x="3046" y="962"/>
                </a:lnTo>
                <a:lnTo>
                  <a:pt x="3050" y="967"/>
                </a:lnTo>
                <a:lnTo>
                  <a:pt x="3052" y="971"/>
                </a:lnTo>
                <a:lnTo>
                  <a:pt x="3052" y="974"/>
                </a:lnTo>
                <a:lnTo>
                  <a:pt x="3039" y="964"/>
                </a:lnTo>
                <a:lnTo>
                  <a:pt x="3031" y="952"/>
                </a:lnTo>
                <a:lnTo>
                  <a:pt x="3030" y="946"/>
                </a:lnTo>
                <a:lnTo>
                  <a:pt x="3041" y="953"/>
                </a:lnTo>
                <a:close/>
                <a:moveTo>
                  <a:pt x="3033" y="1201"/>
                </a:moveTo>
                <a:lnTo>
                  <a:pt x="3032" y="1192"/>
                </a:lnTo>
                <a:lnTo>
                  <a:pt x="3034" y="1188"/>
                </a:lnTo>
                <a:lnTo>
                  <a:pt x="3039" y="1188"/>
                </a:lnTo>
                <a:lnTo>
                  <a:pt x="3049" y="1192"/>
                </a:lnTo>
                <a:lnTo>
                  <a:pt x="3050" y="1201"/>
                </a:lnTo>
                <a:lnTo>
                  <a:pt x="3048" y="1205"/>
                </a:lnTo>
                <a:lnTo>
                  <a:pt x="3043" y="1205"/>
                </a:lnTo>
                <a:lnTo>
                  <a:pt x="3033" y="1201"/>
                </a:lnTo>
                <a:close/>
                <a:moveTo>
                  <a:pt x="3148" y="1130"/>
                </a:moveTo>
                <a:lnTo>
                  <a:pt x="3155" y="1141"/>
                </a:lnTo>
                <a:lnTo>
                  <a:pt x="3154" y="1143"/>
                </a:lnTo>
                <a:lnTo>
                  <a:pt x="3152" y="1145"/>
                </a:lnTo>
                <a:lnTo>
                  <a:pt x="3155" y="1153"/>
                </a:lnTo>
                <a:lnTo>
                  <a:pt x="3142" y="1144"/>
                </a:lnTo>
                <a:lnTo>
                  <a:pt x="3131" y="1135"/>
                </a:lnTo>
                <a:lnTo>
                  <a:pt x="3123" y="1125"/>
                </a:lnTo>
                <a:lnTo>
                  <a:pt x="3117" y="1112"/>
                </a:lnTo>
                <a:lnTo>
                  <a:pt x="3124" y="1118"/>
                </a:lnTo>
                <a:lnTo>
                  <a:pt x="3134" y="1125"/>
                </a:lnTo>
                <a:lnTo>
                  <a:pt x="3143" y="1131"/>
                </a:lnTo>
                <a:lnTo>
                  <a:pt x="3148" y="1130"/>
                </a:lnTo>
                <a:close/>
                <a:moveTo>
                  <a:pt x="3183" y="941"/>
                </a:moveTo>
                <a:lnTo>
                  <a:pt x="3192" y="956"/>
                </a:lnTo>
                <a:lnTo>
                  <a:pt x="3184" y="952"/>
                </a:lnTo>
                <a:lnTo>
                  <a:pt x="3179" y="949"/>
                </a:lnTo>
                <a:lnTo>
                  <a:pt x="3175" y="945"/>
                </a:lnTo>
                <a:lnTo>
                  <a:pt x="3168" y="936"/>
                </a:lnTo>
                <a:lnTo>
                  <a:pt x="3172" y="938"/>
                </a:lnTo>
                <a:lnTo>
                  <a:pt x="3173" y="936"/>
                </a:lnTo>
                <a:lnTo>
                  <a:pt x="3175" y="935"/>
                </a:lnTo>
                <a:lnTo>
                  <a:pt x="3183" y="941"/>
                </a:lnTo>
                <a:close/>
                <a:moveTo>
                  <a:pt x="3203" y="971"/>
                </a:moveTo>
                <a:lnTo>
                  <a:pt x="3206" y="977"/>
                </a:lnTo>
                <a:lnTo>
                  <a:pt x="3210" y="983"/>
                </a:lnTo>
                <a:lnTo>
                  <a:pt x="3211" y="987"/>
                </a:lnTo>
                <a:lnTo>
                  <a:pt x="3209" y="987"/>
                </a:lnTo>
                <a:lnTo>
                  <a:pt x="3206" y="982"/>
                </a:lnTo>
                <a:lnTo>
                  <a:pt x="3201" y="978"/>
                </a:lnTo>
                <a:lnTo>
                  <a:pt x="3203" y="984"/>
                </a:lnTo>
                <a:lnTo>
                  <a:pt x="3204" y="986"/>
                </a:lnTo>
                <a:lnTo>
                  <a:pt x="3202" y="987"/>
                </a:lnTo>
                <a:lnTo>
                  <a:pt x="3199" y="986"/>
                </a:lnTo>
                <a:lnTo>
                  <a:pt x="3193" y="976"/>
                </a:lnTo>
                <a:lnTo>
                  <a:pt x="3192" y="970"/>
                </a:lnTo>
                <a:lnTo>
                  <a:pt x="3195" y="968"/>
                </a:lnTo>
                <a:lnTo>
                  <a:pt x="3203" y="971"/>
                </a:lnTo>
                <a:close/>
                <a:moveTo>
                  <a:pt x="3210" y="941"/>
                </a:moveTo>
                <a:lnTo>
                  <a:pt x="3212" y="947"/>
                </a:lnTo>
                <a:lnTo>
                  <a:pt x="3212" y="952"/>
                </a:lnTo>
                <a:lnTo>
                  <a:pt x="3211" y="956"/>
                </a:lnTo>
                <a:lnTo>
                  <a:pt x="3211" y="961"/>
                </a:lnTo>
                <a:lnTo>
                  <a:pt x="3203" y="948"/>
                </a:lnTo>
                <a:lnTo>
                  <a:pt x="3200" y="940"/>
                </a:lnTo>
                <a:lnTo>
                  <a:pt x="3202" y="938"/>
                </a:lnTo>
                <a:lnTo>
                  <a:pt x="3210" y="941"/>
                </a:lnTo>
                <a:close/>
                <a:moveTo>
                  <a:pt x="3241" y="944"/>
                </a:moveTo>
                <a:lnTo>
                  <a:pt x="3238" y="947"/>
                </a:lnTo>
                <a:lnTo>
                  <a:pt x="3231" y="947"/>
                </a:lnTo>
                <a:lnTo>
                  <a:pt x="3223" y="946"/>
                </a:lnTo>
                <a:lnTo>
                  <a:pt x="3215" y="944"/>
                </a:lnTo>
                <a:lnTo>
                  <a:pt x="3211" y="931"/>
                </a:lnTo>
                <a:lnTo>
                  <a:pt x="3214" y="923"/>
                </a:lnTo>
                <a:lnTo>
                  <a:pt x="3224" y="927"/>
                </a:lnTo>
                <a:lnTo>
                  <a:pt x="3241" y="944"/>
                </a:lnTo>
                <a:close/>
                <a:moveTo>
                  <a:pt x="3197" y="1106"/>
                </a:moveTo>
                <a:lnTo>
                  <a:pt x="3204" y="1101"/>
                </a:lnTo>
                <a:lnTo>
                  <a:pt x="3210" y="1098"/>
                </a:lnTo>
                <a:lnTo>
                  <a:pt x="3218" y="1097"/>
                </a:lnTo>
                <a:lnTo>
                  <a:pt x="3228" y="1097"/>
                </a:lnTo>
                <a:lnTo>
                  <a:pt x="3228" y="1108"/>
                </a:lnTo>
                <a:lnTo>
                  <a:pt x="3222" y="1113"/>
                </a:lnTo>
                <a:lnTo>
                  <a:pt x="3212" y="1112"/>
                </a:lnTo>
                <a:lnTo>
                  <a:pt x="3197" y="1106"/>
                </a:lnTo>
                <a:close/>
                <a:moveTo>
                  <a:pt x="3294" y="878"/>
                </a:moveTo>
                <a:lnTo>
                  <a:pt x="3297" y="888"/>
                </a:lnTo>
                <a:lnTo>
                  <a:pt x="3296" y="891"/>
                </a:lnTo>
                <a:lnTo>
                  <a:pt x="3297" y="896"/>
                </a:lnTo>
                <a:lnTo>
                  <a:pt x="3302" y="907"/>
                </a:lnTo>
                <a:lnTo>
                  <a:pt x="3313" y="915"/>
                </a:lnTo>
                <a:lnTo>
                  <a:pt x="3321" y="917"/>
                </a:lnTo>
                <a:lnTo>
                  <a:pt x="3329" y="919"/>
                </a:lnTo>
                <a:lnTo>
                  <a:pt x="3340" y="928"/>
                </a:lnTo>
                <a:lnTo>
                  <a:pt x="3337" y="927"/>
                </a:lnTo>
                <a:lnTo>
                  <a:pt x="3334" y="928"/>
                </a:lnTo>
                <a:lnTo>
                  <a:pt x="3334" y="930"/>
                </a:lnTo>
                <a:lnTo>
                  <a:pt x="3338" y="936"/>
                </a:lnTo>
                <a:lnTo>
                  <a:pt x="3310" y="916"/>
                </a:lnTo>
                <a:lnTo>
                  <a:pt x="3314" y="929"/>
                </a:lnTo>
                <a:lnTo>
                  <a:pt x="3311" y="933"/>
                </a:lnTo>
                <a:lnTo>
                  <a:pt x="3306" y="936"/>
                </a:lnTo>
                <a:lnTo>
                  <a:pt x="3306" y="945"/>
                </a:lnTo>
                <a:lnTo>
                  <a:pt x="3294" y="931"/>
                </a:lnTo>
                <a:lnTo>
                  <a:pt x="3283" y="916"/>
                </a:lnTo>
                <a:lnTo>
                  <a:pt x="3296" y="923"/>
                </a:lnTo>
                <a:lnTo>
                  <a:pt x="3300" y="922"/>
                </a:lnTo>
                <a:lnTo>
                  <a:pt x="3301" y="916"/>
                </a:lnTo>
                <a:lnTo>
                  <a:pt x="3300" y="908"/>
                </a:lnTo>
                <a:lnTo>
                  <a:pt x="3287" y="898"/>
                </a:lnTo>
                <a:lnTo>
                  <a:pt x="3277" y="887"/>
                </a:lnTo>
                <a:lnTo>
                  <a:pt x="3268" y="874"/>
                </a:lnTo>
                <a:lnTo>
                  <a:pt x="3261" y="862"/>
                </a:lnTo>
                <a:lnTo>
                  <a:pt x="3268" y="865"/>
                </a:lnTo>
                <a:lnTo>
                  <a:pt x="3274" y="867"/>
                </a:lnTo>
                <a:lnTo>
                  <a:pt x="3282" y="871"/>
                </a:lnTo>
                <a:lnTo>
                  <a:pt x="3294" y="878"/>
                </a:lnTo>
                <a:close/>
                <a:moveTo>
                  <a:pt x="3313" y="419"/>
                </a:moveTo>
                <a:lnTo>
                  <a:pt x="3319" y="430"/>
                </a:lnTo>
                <a:lnTo>
                  <a:pt x="3316" y="431"/>
                </a:lnTo>
                <a:lnTo>
                  <a:pt x="3308" y="427"/>
                </a:lnTo>
                <a:lnTo>
                  <a:pt x="3304" y="423"/>
                </a:lnTo>
                <a:lnTo>
                  <a:pt x="3303" y="420"/>
                </a:lnTo>
                <a:lnTo>
                  <a:pt x="3302" y="415"/>
                </a:lnTo>
                <a:lnTo>
                  <a:pt x="3304" y="413"/>
                </a:lnTo>
                <a:lnTo>
                  <a:pt x="3313" y="419"/>
                </a:lnTo>
                <a:close/>
                <a:moveTo>
                  <a:pt x="3305" y="649"/>
                </a:moveTo>
                <a:lnTo>
                  <a:pt x="3306" y="644"/>
                </a:lnTo>
                <a:lnTo>
                  <a:pt x="3306" y="640"/>
                </a:lnTo>
                <a:lnTo>
                  <a:pt x="3308" y="637"/>
                </a:lnTo>
                <a:lnTo>
                  <a:pt x="3317" y="641"/>
                </a:lnTo>
                <a:lnTo>
                  <a:pt x="3321" y="653"/>
                </a:lnTo>
                <a:lnTo>
                  <a:pt x="3322" y="659"/>
                </a:lnTo>
                <a:lnTo>
                  <a:pt x="3316" y="659"/>
                </a:lnTo>
                <a:lnTo>
                  <a:pt x="3305" y="649"/>
                </a:lnTo>
                <a:close/>
                <a:moveTo>
                  <a:pt x="3337" y="909"/>
                </a:moveTo>
                <a:lnTo>
                  <a:pt x="3337" y="915"/>
                </a:lnTo>
                <a:lnTo>
                  <a:pt x="3331" y="914"/>
                </a:lnTo>
                <a:lnTo>
                  <a:pt x="3323" y="910"/>
                </a:lnTo>
                <a:lnTo>
                  <a:pt x="3315" y="907"/>
                </a:lnTo>
                <a:lnTo>
                  <a:pt x="3312" y="898"/>
                </a:lnTo>
                <a:lnTo>
                  <a:pt x="3315" y="896"/>
                </a:lnTo>
                <a:lnTo>
                  <a:pt x="3323" y="900"/>
                </a:lnTo>
                <a:lnTo>
                  <a:pt x="3337" y="909"/>
                </a:lnTo>
                <a:close/>
                <a:moveTo>
                  <a:pt x="3366" y="855"/>
                </a:moveTo>
                <a:lnTo>
                  <a:pt x="3366" y="843"/>
                </a:lnTo>
                <a:lnTo>
                  <a:pt x="3374" y="842"/>
                </a:lnTo>
                <a:lnTo>
                  <a:pt x="3384" y="839"/>
                </a:lnTo>
                <a:lnTo>
                  <a:pt x="3381" y="827"/>
                </a:lnTo>
                <a:lnTo>
                  <a:pt x="3393" y="836"/>
                </a:lnTo>
                <a:lnTo>
                  <a:pt x="3403" y="847"/>
                </a:lnTo>
                <a:lnTo>
                  <a:pt x="3407" y="850"/>
                </a:lnTo>
                <a:lnTo>
                  <a:pt x="3401" y="837"/>
                </a:lnTo>
                <a:lnTo>
                  <a:pt x="3415" y="849"/>
                </a:lnTo>
                <a:lnTo>
                  <a:pt x="3430" y="864"/>
                </a:lnTo>
                <a:lnTo>
                  <a:pt x="3437" y="874"/>
                </a:lnTo>
                <a:lnTo>
                  <a:pt x="3432" y="874"/>
                </a:lnTo>
                <a:lnTo>
                  <a:pt x="3427" y="869"/>
                </a:lnTo>
                <a:lnTo>
                  <a:pt x="3424" y="865"/>
                </a:lnTo>
                <a:lnTo>
                  <a:pt x="3420" y="861"/>
                </a:lnTo>
                <a:lnTo>
                  <a:pt x="3414" y="857"/>
                </a:lnTo>
                <a:lnTo>
                  <a:pt x="3437" y="886"/>
                </a:lnTo>
                <a:lnTo>
                  <a:pt x="3441" y="900"/>
                </a:lnTo>
                <a:lnTo>
                  <a:pt x="3437" y="908"/>
                </a:lnTo>
                <a:lnTo>
                  <a:pt x="3436" y="918"/>
                </a:lnTo>
                <a:lnTo>
                  <a:pt x="3408" y="900"/>
                </a:lnTo>
                <a:lnTo>
                  <a:pt x="3409" y="907"/>
                </a:lnTo>
                <a:lnTo>
                  <a:pt x="3412" y="916"/>
                </a:lnTo>
                <a:lnTo>
                  <a:pt x="3411" y="922"/>
                </a:lnTo>
                <a:lnTo>
                  <a:pt x="3401" y="916"/>
                </a:lnTo>
                <a:lnTo>
                  <a:pt x="3389" y="898"/>
                </a:lnTo>
                <a:lnTo>
                  <a:pt x="3385" y="886"/>
                </a:lnTo>
                <a:lnTo>
                  <a:pt x="3389" y="879"/>
                </a:lnTo>
                <a:lnTo>
                  <a:pt x="3397" y="878"/>
                </a:lnTo>
                <a:lnTo>
                  <a:pt x="3393" y="875"/>
                </a:lnTo>
                <a:lnTo>
                  <a:pt x="3391" y="872"/>
                </a:lnTo>
                <a:lnTo>
                  <a:pt x="3391" y="870"/>
                </a:lnTo>
                <a:lnTo>
                  <a:pt x="3391" y="868"/>
                </a:lnTo>
                <a:lnTo>
                  <a:pt x="3375" y="861"/>
                </a:lnTo>
                <a:lnTo>
                  <a:pt x="3362" y="857"/>
                </a:lnTo>
                <a:lnTo>
                  <a:pt x="3372" y="877"/>
                </a:lnTo>
                <a:lnTo>
                  <a:pt x="3378" y="892"/>
                </a:lnTo>
                <a:lnTo>
                  <a:pt x="3376" y="897"/>
                </a:lnTo>
                <a:lnTo>
                  <a:pt x="3362" y="890"/>
                </a:lnTo>
                <a:lnTo>
                  <a:pt x="3365" y="884"/>
                </a:lnTo>
                <a:lnTo>
                  <a:pt x="3361" y="874"/>
                </a:lnTo>
                <a:lnTo>
                  <a:pt x="3353" y="863"/>
                </a:lnTo>
                <a:lnTo>
                  <a:pt x="3346" y="852"/>
                </a:lnTo>
                <a:lnTo>
                  <a:pt x="3356" y="863"/>
                </a:lnTo>
                <a:lnTo>
                  <a:pt x="3358" y="861"/>
                </a:lnTo>
                <a:lnTo>
                  <a:pt x="3354" y="853"/>
                </a:lnTo>
                <a:lnTo>
                  <a:pt x="3345" y="839"/>
                </a:lnTo>
                <a:lnTo>
                  <a:pt x="3349" y="839"/>
                </a:lnTo>
                <a:lnTo>
                  <a:pt x="3354" y="843"/>
                </a:lnTo>
                <a:lnTo>
                  <a:pt x="3359" y="848"/>
                </a:lnTo>
                <a:lnTo>
                  <a:pt x="3366" y="855"/>
                </a:lnTo>
                <a:close/>
                <a:moveTo>
                  <a:pt x="3451" y="851"/>
                </a:moveTo>
                <a:lnTo>
                  <a:pt x="3451" y="842"/>
                </a:lnTo>
                <a:lnTo>
                  <a:pt x="3452" y="831"/>
                </a:lnTo>
                <a:lnTo>
                  <a:pt x="3457" y="827"/>
                </a:lnTo>
                <a:lnTo>
                  <a:pt x="3469" y="835"/>
                </a:lnTo>
                <a:lnTo>
                  <a:pt x="3466" y="835"/>
                </a:lnTo>
                <a:lnTo>
                  <a:pt x="3465" y="837"/>
                </a:lnTo>
                <a:lnTo>
                  <a:pt x="3467" y="842"/>
                </a:lnTo>
                <a:lnTo>
                  <a:pt x="3472" y="847"/>
                </a:lnTo>
                <a:lnTo>
                  <a:pt x="3473" y="843"/>
                </a:lnTo>
                <a:lnTo>
                  <a:pt x="3478" y="842"/>
                </a:lnTo>
                <a:lnTo>
                  <a:pt x="3484" y="844"/>
                </a:lnTo>
                <a:lnTo>
                  <a:pt x="3494" y="849"/>
                </a:lnTo>
                <a:lnTo>
                  <a:pt x="3498" y="858"/>
                </a:lnTo>
                <a:lnTo>
                  <a:pt x="3495" y="858"/>
                </a:lnTo>
                <a:lnTo>
                  <a:pt x="3487" y="854"/>
                </a:lnTo>
                <a:lnTo>
                  <a:pt x="3475" y="846"/>
                </a:lnTo>
                <a:lnTo>
                  <a:pt x="3479" y="855"/>
                </a:lnTo>
                <a:lnTo>
                  <a:pt x="3479" y="861"/>
                </a:lnTo>
                <a:lnTo>
                  <a:pt x="3482" y="869"/>
                </a:lnTo>
                <a:lnTo>
                  <a:pt x="3493" y="883"/>
                </a:lnTo>
                <a:lnTo>
                  <a:pt x="3482" y="882"/>
                </a:lnTo>
                <a:lnTo>
                  <a:pt x="3479" y="890"/>
                </a:lnTo>
                <a:lnTo>
                  <a:pt x="3473" y="893"/>
                </a:lnTo>
                <a:lnTo>
                  <a:pt x="3452" y="877"/>
                </a:lnTo>
                <a:lnTo>
                  <a:pt x="3464" y="894"/>
                </a:lnTo>
                <a:lnTo>
                  <a:pt x="3466" y="902"/>
                </a:lnTo>
                <a:lnTo>
                  <a:pt x="3461" y="903"/>
                </a:lnTo>
                <a:lnTo>
                  <a:pt x="3451" y="898"/>
                </a:lnTo>
                <a:lnTo>
                  <a:pt x="3449" y="886"/>
                </a:lnTo>
                <a:lnTo>
                  <a:pt x="3440" y="868"/>
                </a:lnTo>
                <a:lnTo>
                  <a:pt x="3427" y="849"/>
                </a:lnTo>
                <a:lnTo>
                  <a:pt x="3418" y="828"/>
                </a:lnTo>
                <a:lnTo>
                  <a:pt x="3436" y="842"/>
                </a:lnTo>
                <a:lnTo>
                  <a:pt x="3438" y="842"/>
                </a:lnTo>
                <a:lnTo>
                  <a:pt x="3439" y="839"/>
                </a:lnTo>
                <a:lnTo>
                  <a:pt x="3451" y="851"/>
                </a:lnTo>
                <a:close/>
                <a:moveTo>
                  <a:pt x="3482" y="822"/>
                </a:moveTo>
                <a:lnTo>
                  <a:pt x="3494" y="834"/>
                </a:lnTo>
                <a:lnTo>
                  <a:pt x="3499" y="844"/>
                </a:lnTo>
                <a:lnTo>
                  <a:pt x="3503" y="851"/>
                </a:lnTo>
                <a:lnTo>
                  <a:pt x="3513" y="859"/>
                </a:lnTo>
                <a:lnTo>
                  <a:pt x="3515" y="865"/>
                </a:lnTo>
                <a:lnTo>
                  <a:pt x="3517" y="869"/>
                </a:lnTo>
                <a:lnTo>
                  <a:pt x="3516" y="872"/>
                </a:lnTo>
                <a:lnTo>
                  <a:pt x="3513" y="872"/>
                </a:lnTo>
                <a:lnTo>
                  <a:pt x="3502" y="856"/>
                </a:lnTo>
                <a:lnTo>
                  <a:pt x="3487" y="837"/>
                </a:lnTo>
                <a:lnTo>
                  <a:pt x="3478" y="824"/>
                </a:lnTo>
                <a:lnTo>
                  <a:pt x="3482" y="822"/>
                </a:lnTo>
                <a:close/>
                <a:moveTo>
                  <a:pt x="3445" y="974"/>
                </a:moveTo>
                <a:lnTo>
                  <a:pt x="3450" y="973"/>
                </a:lnTo>
                <a:lnTo>
                  <a:pt x="3455" y="971"/>
                </a:lnTo>
                <a:lnTo>
                  <a:pt x="3462" y="972"/>
                </a:lnTo>
                <a:lnTo>
                  <a:pt x="3471" y="980"/>
                </a:lnTo>
                <a:lnTo>
                  <a:pt x="3469" y="983"/>
                </a:lnTo>
                <a:lnTo>
                  <a:pt x="3464" y="986"/>
                </a:lnTo>
                <a:lnTo>
                  <a:pt x="3457" y="984"/>
                </a:lnTo>
                <a:lnTo>
                  <a:pt x="3445" y="974"/>
                </a:lnTo>
                <a:close/>
                <a:moveTo>
                  <a:pt x="3358" y="918"/>
                </a:moveTo>
                <a:lnTo>
                  <a:pt x="3347" y="898"/>
                </a:lnTo>
                <a:lnTo>
                  <a:pt x="3359" y="907"/>
                </a:lnTo>
                <a:lnTo>
                  <a:pt x="3365" y="909"/>
                </a:lnTo>
                <a:lnTo>
                  <a:pt x="3364" y="904"/>
                </a:lnTo>
                <a:lnTo>
                  <a:pt x="3357" y="893"/>
                </a:lnTo>
                <a:lnTo>
                  <a:pt x="3373" y="904"/>
                </a:lnTo>
                <a:lnTo>
                  <a:pt x="3375" y="914"/>
                </a:lnTo>
                <a:lnTo>
                  <a:pt x="3372" y="917"/>
                </a:lnTo>
                <a:lnTo>
                  <a:pt x="3365" y="918"/>
                </a:lnTo>
                <a:lnTo>
                  <a:pt x="3358" y="918"/>
                </a:lnTo>
                <a:close/>
                <a:moveTo>
                  <a:pt x="3291" y="1071"/>
                </a:moveTo>
                <a:lnTo>
                  <a:pt x="3298" y="1074"/>
                </a:lnTo>
                <a:lnTo>
                  <a:pt x="3298" y="1068"/>
                </a:lnTo>
                <a:lnTo>
                  <a:pt x="3297" y="1062"/>
                </a:lnTo>
                <a:lnTo>
                  <a:pt x="3304" y="1065"/>
                </a:lnTo>
                <a:lnTo>
                  <a:pt x="3309" y="1076"/>
                </a:lnTo>
                <a:lnTo>
                  <a:pt x="3309" y="1084"/>
                </a:lnTo>
                <a:lnTo>
                  <a:pt x="3303" y="1083"/>
                </a:lnTo>
                <a:lnTo>
                  <a:pt x="3291" y="1071"/>
                </a:lnTo>
                <a:close/>
                <a:moveTo>
                  <a:pt x="3271" y="930"/>
                </a:moveTo>
                <a:lnTo>
                  <a:pt x="3275" y="930"/>
                </a:lnTo>
                <a:lnTo>
                  <a:pt x="3273" y="924"/>
                </a:lnTo>
                <a:lnTo>
                  <a:pt x="3271" y="917"/>
                </a:lnTo>
                <a:lnTo>
                  <a:pt x="3278" y="919"/>
                </a:lnTo>
                <a:lnTo>
                  <a:pt x="3286" y="933"/>
                </a:lnTo>
                <a:lnTo>
                  <a:pt x="3287" y="942"/>
                </a:lnTo>
                <a:lnTo>
                  <a:pt x="3283" y="942"/>
                </a:lnTo>
                <a:lnTo>
                  <a:pt x="3271" y="930"/>
                </a:lnTo>
                <a:close/>
                <a:moveTo>
                  <a:pt x="3586" y="430"/>
                </a:moveTo>
                <a:lnTo>
                  <a:pt x="3595" y="443"/>
                </a:lnTo>
                <a:lnTo>
                  <a:pt x="3594" y="449"/>
                </a:lnTo>
                <a:lnTo>
                  <a:pt x="3585" y="446"/>
                </a:lnTo>
                <a:lnTo>
                  <a:pt x="3573" y="438"/>
                </a:lnTo>
                <a:lnTo>
                  <a:pt x="3576" y="438"/>
                </a:lnTo>
                <a:lnTo>
                  <a:pt x="3573" y="435"/>
                </a:lnTo>
                <a:lnTo>
                  <a:pt x="3566" y="430"/>
                </a:lnTo>
                <a:lnTo>
                  <a:pt x="3562" y="424"/>
                </a:lnTo>
                <a:lnTo>
                  <a:pt x="3575" y="432"/>
                </a:lnTo>
                <a:lnTo>
                  <a:pt x="3574" y="427"/>
                </a:lnTo>
                <a:lnTo>
                  <a:pt x="3573" y="423"/>
                </a:lnTo>
                <a:lnTo>
                  <a:pt x="3586" y="430"/>
                </a:lnTo>
                <a:close/>
                <a:moveTo>
                  <a:pt x="3557" y="902"/>
                </a:moveTo>
                <a:lnTo>
                  <a:pt x="3568" y="916"/>
                </a:lnTo>
                <a:lnTo>
                  <a:pt x="3580" y="931"/>
                </a:lnTo>
                <a:lnTo>
                  <a:pt x="3558" y="915"/>
                </a:lnTo>
                <a:lnTo>
                  <a:pt x="3553" y="907"/>
                </a:lnTo>
                <a:lnTo>
                  <a:pt x="3551" y="902"/>
                </a:lnTo>
                <a:lnTo>
                  <a:pt x="3552" y="900"/>
                </a:lnTo>
                <a:lnTo>
                  <a:pt x="3557" y="902"/>
                </a:lnTo>
                <a:close/>
                <a:moveTo>
                  <a:pt x="3595" y="915"/>
                </a:moveTo>
                <a:lnTo>
                  <a:pt x="3604" y="925"/>
                </a:lnTo>
                <a:lnTo>
                  <a:pt x="3609" y="934"/>
                </a:lnTo>
                <a:lnTo>
                  <a:pt x="3610" y="940"/>
                </a:lnTo>
                <a:lnTo>
                  <a:pt x="3604" y="938"/>
                </a:lnTo>
                <a:lnTo>
                  <a:pt x="3597" y="929"/>
                </a:lnTo>
                <a:lnTo>
                  <a:pt x="3589" y="917"/>
                </a:lnTo>
                <a:lnTo>
                  <a:pt x="3587" y="910"/>
                </a:lnTo>
                <a:lnTo>
                  <a:pt x="3595" y="915"/>
                </a:lnTo>
                <a:close/>
                <a:moveTo>
                  <a:pt x="3540" y="1309"/>
                </a:moveTo>
                <a:lnTo>
                  <a:pt x="3544" y="1317"/>
                </a:lnTo>
                <a:lnTo>
                  <a:pt x="3542" y="1319"/>
                </a:lnTo>
                <a:lnTo>
                  <a:pt x="3536" y="1317"/>
                </a:lnTo>
                <a:lnTo>
                  <a:pt x="3527" y="1309"/>
                </a:lnTo>
                <a:lnTo>
                  <a:pt x="3522" y="1301"/>
                </a:lnTo>
                <a:lnTo>
                  <a:pt x="3525" y="1299"/>
                </a:lnTo>
                <a:lnTo>
                  <a:pt x="3531" y="1302"/>
                </a:lnTo>
                <a:lnTo>
                  <a:pt x="3540" y="1309"/>
                </a:lnTo>
                <a:close/>
                <a:moveTo>
                  <a:pt x="3558" y="1638"/>
                </a:moveTo>
                <a:lnTo>
                  <a:pt x="3551" y="1622"/>
                </a:lnTo>
                <a:lnTo>
                  <a:pt x="3555" y="1618"/>
                </a:lnTo>
                <a:lnTo>
                  <a:pt x="3567" y="1624"/>
                </a:lnTo>
                <a:lnTo>
                  <a:pt x="3583" y="1638"/>
                </a:lnTo>
                <a:lnTo>
                  <a:pt x="3574" y="1635"/>
                </a:lnTo>
                <a:lnTo>
                  <a:pt x="3574" y="1641"/>
                </a:lnTo>
                <a:lnTo>
                  <a:pt x="3572" y="1646"/>
                </a:lnTo>
                <a:lnTo>
                  <a:pt x="3558" y="1638"/>
                </a:lnTo>
                <a:lnTo>
                  <a:pt x="3563" y="1649"/>
                </a:lnTo>
                <a:lnTo>
                  <a:pt x="3563" y="1653"/>
                </a:lnTo>
                <a:lnTo>
                  <a:pt x="3557" y="1652"/>
                </a:lnTo>
                <a:lnTo>
                  <a:pt x="3545" y="1644"/>
                </a:lnTo>
                <a:lnTo>
                  <a:pt x="3540" y="1634"/>
                </a:lnTo>
                <a:lnTo>
                  <a:pt x="3542" y="1632"/>
                </a:lnTo>
                <a:lnTo>
                  <a:pt x="3543" y="1630"/>
                </a:lnTo>
                <a:lnTo>
                  <a:pt x="3534" y="1616"/>
                </a:lnTo>
                <a:lnTo>
                  <a:pt x="3547" y="1626"/>
                </a:lnTo>
                <a:lnTo>
                  <a:pt x="3558" y="1638"/>
                </a:lnTo>
                <a:close/>
                <a:moveTo>
                  <a:pt x="3588" y="1675"/>
                </a:moveTo>
                <a:lnTo>
                  <a:pt x="3604" y="1698"/>
                </a:lnTo>
                <a:lnTo>
                  <a:pt x="3601" y="1707"/>
                </a:lnTo>
                <a:lnTo>
                  <a:pt x="3587" y="1704"/>
                </a:lnTo>
                <a:lnTo>
                  <a:pt x="3569" y="1697"/>
                </a:lnTo>
                <a:lnTo>
                  <a:pt x="3567" y="1684"/>
                </a:lnTo>
                <a:lnTo>
                  <a:pt x="3571" y="1677"/>
                </a:lnTo>
                <a:lnTo>
                  <a:pt x="3578" y="1675"/>
                </a:lnTo>
                <a:lnTo>
                  <a:pt x="3588" y="1675"/>
                </a:lnTo>
                <a:close/>
                <a:moveTo>
                  <a:pt x="3604" y="1250"/>
                </a:moveTo>
                <a:lnTo>
                  <a:pt x="3609" y="1259"/>
                </a:lnTo>
                <a:lnTo>
                  <a:pt x="3610" y="1263"/>
                </a:lnTo>
                <a:lnTo>
                  <a:pt x="3610" y="1267"/>
                </a:lnTo>
                <a:lnTo>
                  <a:pt x="3615" y="1278"/>
                </a:lnTo>
                <a:lnTo>
                  <a:pt x="3601" y="1264"/>
                </a:lnTo>
                <a:lnTo>
                  <a:pt x="3595" y="1253"/>
                </a:lnTo>
                <a:lnTo>
                  <a:pt x="3596" y="1248"/>
                </a:lnTo>
                <a:lnTo>
                  <a:pt x="3604" y="1250"/>
                </a:lnTo>
                <a:close/>
                <a:moveTo>
                  <a:pt x="3621" y="1679"/>
                </a:moveTo>
                <a:lnTo>
                  <a:pt x="3631" y="1692"/>
                </a:lnTo>
                <a:lnTo>
                  <a:pt x="3633" y="1699"/>
                </a:lnTo>
                <a:lnTo>
                  <a:pt x="3629" y="1699"/>
                </a:lnTo>
                <a:lnTo>
                  <a:pt x="3618" y="1693"/>
                </a:lnTo>
                <a:lnTo>
                  <a:pt x="3612" y="1683"/>
                </a:lnTo>
                <a:lnTo>
                  <a:pt x="3614" y="1680"/>
                </a:lnTo>
                <a:lnTo>
                  <a:pt x="3619" y="1680"/>
                </a:lnTo>
                <a:lnTo>
                  <a:pt x="3621" y="1679"/>
                </a:lnTo>
                <a:close/>
                <a:moveTo>
                  <a:pt x="3651" y="1537"/>
                </a:moveTo>
                <a:lnTo>
                  <a:pt x="3655" y="1545"/>
                </a:lnTo>
                <a:lnTo>
                  <a:pt x="3653" y="1547"/>
                </a:lnTo>
                <a:lnTo>
                  <a:pt x="3647" y="1544"/>
                </a:lnTo>
                <a:lnTo>
                  <a:pt x="3638" y="1537"/>
                </a:lnTo>
                <a:lnTo>
                  <a:pt x="3634" y="1530"/>
                </a:lnTo>
                <a:lnTo>
                  <a:pt x="3636" y="1528"/>
                </a:lnTo>
                <a:lnTo>
                  <a:pt x="3641" y="1530"/>
                </a:lnTo>
                <a:lnTo>
                  <a:pt x="3651" y="1537"/>
                </a:lnTo>
                <a:close/>
                <a:moveTo>
                  <a:pt x="3674" y="1618"/>
                </a:moveTo>
                <a:lnTo>
                  <a:pt x="3679" y="1629"/>
                </a:lnTo>
                <a:lnTo>
                  <a:pt x="3680" y="1634"/>
                </a:lnTo>
                <a:lnTo>
                  <a:pt x="3679" y="1638"/>
                </a:lnTo>
                <a:lnTo>
                  <a:pt x="3680" y="1642"/>
                </a:lnTo>
                <a:lnTo>
                  <a:pt x="3668" y="1633"/>
                </a:lnTo>
                <a:lnTo>
                  <a:pt x="3660" y="1631"/>
                </a:lnTo>
                <a:lnTo>
                  <a:pt x="3656" y="1630"/>
                </a:lnTo>
                <a:lnTo>
                  <a:pt x="3652" y="1630"/>
                </a:lnTo>
                <a:lnTo>
                  <a:pt x="3650" y="1622"/>
                </a:lnTo>
                <a:lnTo>
                  <a:pt x="3647" y="1616"/>
                </a:lnTo>
                <a:lnTo>
                  <a:pt x="3643" y="1610"/>
                </a:lnTo>
                <a:lnTo>
                  <a:pt x="3636" y="1598"/>
                </a:lnTo>
                <a:lnTo>
                  <a:pt x="3647" y="1608"/>
                </a:lnTo>
                <a:lnTo>
                  <a:pt x="3654" y="1613"/>
                </a:lnTo>
                <a:lnTo>
                  <a:pt x="3655" y="1610"/>
                </a:lnTo>
                <a:lnTo>
                  <a:pt x="3649" y="1598"/>
                </a:lnTo>
                <a:lnTo>
                  <a:pt x="3662" y="1608"/>
                </a:lnTo>
                <a:lnTo>
                  <a:pt x="3674" y="1618"/>
                </a:lnTo>
                <a:close/>
                <a:moveTo>
                  <a:pt x="3688" y="1697"/>
                </a:moveTo>
                <a:lnTo>
                  <a:pt x="3685" y="1696"/>
                </a:lnTo>
                <a:lnTo>
                  <a:pt x="3680" y="1694"/>
                </a:lnTo>
                <a:lnTo>
                  <a:pt x="3673" y="1690"/>
                </a:lnTo>
                <a:lnTo>
                  <a:pt x="3664" y="1683"/>
                </a:lnTo>
                <a:lnTo>
                  <a:pt x="3659" y="1674"/>
                </a:lnTo>
                <a:lnTo>
                  <a:pt x="3667" y="1676"/>
                </a:lnTo>
                <a:lnTo>
                  <a:pt x="3679" y="1685"/>
                </a:lnTo>
                <a:lnTo>
                  <a:pt x="3688" y="1697"/>
                </a:lnTo>
                <a:close/>
                <a:moveTo>
                  <a:pt x="3653" y="1701"/>
                </a:moveTo>
                <a:lnTo>
                  <a:pt x="3651" y="1695"/>
                </a:lnTo>
                <a:lnTo>
                  <a:pt x="3647" y="1685"/>
                </a:lnTo>
                <a:lnTo>
                  <a:pt x="3645" y="1679"/>
                </a:lnTo>
                <a:lnTo>
                  <a:pt x="3653" y="1682"/>
                </a:lnTo>
                <a:lnTo>
                  <a:pt x="3658" y="1692"/>
                </a:lnTo>
                <a:lnTo>
                  <a:pt x="3659" y="1699"/>
                </a:lnTo>
                <a:lnTo>
                  <a:pt x="3658" y="1702"/>
                </a:lnTo>
                <a:lnTo>
                  <a:pt x="3653" y="1701"/>
                </a:lnTo>
                <a:close/>
                <a:moveTo>
                  <a:pt x="3656" y="1747"/>
                </a:moveTo>
                <a:lnTo>
                  <a:pt x="3653" y="1753"/>
                </a:lnTo>
                <a:lnTo>
                  <a:pt x="3645" y="1750"/>
                </a:lnTo>
                <a:lnTo>
                  <a:pt x="3633" y="1742"/>
                </a:lnTo>
                <a:lnTo>
                  <a:pt x="3619" y="1732"/>
                </a:lnTo>
                <a:lnTo>
                  <a:pt x="3609" y="1721"/>
                </a:lnTo>
                <a:lnTo>
                  <a:pt x="3602" y="1708"/>
                </a:lnTo>
                <a:lnTo>
                  <a:pt x="3611" y="1715"/>
                </a:lnTo>
                <a:lnTo>
                  <a:pt x="3620" y="1722"/>
                </a:lnTo>
                <a:lnTo>
                  <a:pt x="3627" y="1730"/>
                </a:lnTo>
                <a:lnTo>
                  <a:pt x="3635" y="1737"/>
                </a:lnTo>
                <a:lnTo>
                  <a:pt x="3629" y="1724"/>
                </a:lnTo>
                <a:lnTo>
                  <a:pt x="3624" y="1713"/>
                </a:lnTo>
                <a:lnTo>
                  <a:pt x="3617" y="1702"/>
                </a:lnTo>
                <a:lnTo>
                  <a:pt x="3604" y="1687"/>
                </a:lnTo>
                <a:lnTo>
                  <a:pt x="3609" y="1688"/>
                </a:lnTo>
                <a:lnTo>
                  <a:pt x="3617" y="1694"/>
                </a:lnTo>
                <a:lnTo>
                  <a:pt x="3625" y="1702"/>
                </a:lnTo>
                <a:lnTo>
                  <a:pt x="3635" y="1712"/>
                </a:lnTo>
                <a:lnTo>
                  <a:pt x="3640" y="1722"/>
                </a:lnTo>
                <a:lnTo>
                  <a:pt x="3640" y="1727"/>
                </a:lnTo>
                <a:lnTo>
                  <a:pt x="3640" y="1730"/>
                </a:lnTo>
                <a:lnTo>
                  <a:pt x="3640" y="1735"/>
                </a:lnTo>
                <a:lnTo>
                  <a:pt x="3644" y="1736"/>
                </a:lnTo>
                <a:lnTo>
                  <a:pt x="3647" y="1737"/>
                </a:lnTo>
                <a:lnTo>
                  <a:pt x="3651" y="1740"/>
                </a:lnTo>
                <a:lnTo>
                  <a:pt x="3656" y="1747"/>
                </a:lnTo>
                <a:close/>
                <a:moveTo>
                  <a:pt x="3586" y="1742"/>
                </a:moveTo>
                <a:lnTo>
                  <a:pt x="3583" y="1732"/>
                </a:lnTo>
                <a:lnTo>
                  <a:pt x="3588" y="1735"/>
                </a:lnTo>
                <a:lnTo>
                  <a:pt x="3599" y="1744"/>
                </a:lnTo>
                <a:lnTo>
                  <a:pt x="3613" y="1755"/>
                </a:lnTo>
                <a:lnTo>
                  <a:pt x="3617" y="1765"/>
                </a:lnTo>
                <a:lnTo>
                  <a:pt x="3610" y="1763"/>
                </a:lnTo>
                <a:lnTo>
                  <a:pt x="3598" y="1754"/>
                </a:lnTo>
                <a:lnTo>
                  <a:pt x="3586" y="1742"/>
                </a:lnTo>
                <a:close/>
                <a:moveTo>
                  <a:pt x="3561" y="1709"/>
                </a:moveTo>
                <a:lnTo>
                  <a:pt x="3548" y="1682"/>
                </a:lnTo>
                <a:lnTo>
                  <a:pt x="3553" y="1686"/>
                </a:lnTo>
                <a:lnTo>
                  <a:pt x="3558" y="1690"/>
                </a:lnTo>
                <a:lnTo>
                  <a:pt x="3563" y="1694"/>
                </a:lnTo>
                <a:lnTo>
                  <a:pt x="3566" y="1699"/>
                </a:lnTo>
                <a:lnTo>
                  <a:pt x="3563" y="1698"/>
                </a:lnTo>
                <a:lnTo>
                  <a:pt x="3568" y="1708"/>
                </a:lnTo>
                <a:lnTo>
                  <a:pt x="3572" y="1715"/>
                </a:lnTo>
                <a:lnTo>
                  <a:pt x="3561" y="1709"/>
                </a:lnTo>
                <a:close/>
                <a:moveTo>
                  <a:pt x="3706" y="1602"/>
                </a:moveTo>
                <a:lnTo>
                  <a:pt x="3702" y="1597"/>
                </a:lnTo>
                <a:lnTo>
                  <a:pt x="3699" y="1593"/>
                </a:lnTo>
                <a:lnTo>
                  <a:pt x="3699" y="1592"/>
                </a:lnTo>
                <a:lnTo>
                  <a:pt x="3705" y="1596"/>
                </a:lnTo>
                <a:lnTo>
                  <a:pt x="3712" y="1603"/>
                </a:lnTo>
                <a:lnTo>
                  <a:pt x="3717" y="1610"/>
                </a:lnTo>
                <a:lnTo>
                  <a:pt x="3721" y="1617"/>
                </a:lnTo>
                <a:lnTo>
                  <a:pt x="3725" y="1625"/>
                </a:lnTo>
                <a:lnTo>
                  <a:pt x="3714" y="1621"/>
                </a:lnTo>
                <a:lnTo>
                  <a:pt x="3711" y="1626"/>
                </a:lnTo>
                <a:lnTo>
                  <a:pt x="3709" y="1635"/>
                </a:lnTo>
                <a:lnTo>
                  <a:pt x="3703" y="1637"/>
                </a:lnTo>
                <a:lnTo>
                  <a:pt x="3692" y="1617"/>
                </a:lnTo>
                <a:lnTo>
                  <a:pt x="3692" y="1609"/>
                </a:lnTo>
                <a:lnTo>
                  <a:pt x="3699" y="1606"/>
                </a:lnTo>
                <a:lnTo>
                  <a:pt x="3706" y="1602"/>
                </a:lnTo>
                <a:close/>
                <a:moveTo>
                  <a:pt x="3722" y="1217"/>
                </a:moveTo>
                <a:lnTo>
                  <a:pt x="3726" y="1227"/>
                </a:lnTo>
                <a:lnTo>
                  <a:pt x="3723" y="1228"/>
                </a:lnTo>
                <a:lnTo>
                  <a:pt x="3720" y="1230"/>
                </a:lnTo>
                <a:lnTo>
                  <a:pt x="3725" y="1242"/>
                </a:lnTo>
                <a:lnTo>
                  <a:pt x="3712" y="1231"/>
                </a:lnTo>
                <a:lnTo>
                  <a:pt x="3700" y="1221"/>
                </a:lnTo>
                <a:lnTo>
                  <a:pt x="3700" y="1215"/>
                </a:lnTo>
                <a:lnTo>
                  <a:pt x="3701" y="1209"/>
                </a:lnTo>
                <a:lnTo>
                  <a:pt x="3707" y="1209"/>
                </a:lnTo>
                <a:lnTo>
                  <a:pt x="3722" y="1217"/>
                </a:lnTo>
                <a:close/>
                <a:moveTo>
                  <a:pt x="3785" y="1701"/>
                </a:moveTo>
                <a:lnTo>
                  <a:pt x="3788" y="1710"/>
                </a:lnTo>
                <a:lnTo>
                  <a:pt x="3784" y="1711"/>
                </a:lnTo>
                <a:lnTo>
                  <a:pt x="3775" y="1707"/>
                </a:lnTo>
                <a:lnTo>
                  <a:pt x="3767" y="1697"/>
                </a:lnTo>
                <a:lnTo>
                  <a:pt x="3772" y="1699"/>
                </a:lnTo>
                <a:lnTo>
                  <a:pt x="3774" y="1696"/>
                </a:lnTo>
                <a:lnTo>
                  <a:pt x="3776" y="1695"/>
                </a:lnTo>
                <a:lnTo>
                  <a:pt x="3785" y="1701"/>
                </a:lnTo>
                <a:close/>
                <a:moveTo>
                  <a:pt x="3782" y="1689"/>
                </a:moveTo>
                <a:lnTo>
                  <a:pt x="3788" y="1697"/>
                </a:lnTo>
                <a:lnTo>
                  <a:pt x="3796" y="1705"/>
                </a:lnTo>
                <a:lnTo>
                  <a:pt x="3805" y="1713"/>
                </a:lnTo>
                <a:lnTo>
                  <a:pt x="3810" y="1722"/>
                </a:lnTo>
                <a:lnTo>
                  <a:pt x="3798" y="1714"/>
                </a:lnTo>
                <a:lnTo>
                  <a:pt x="3787" y="1702"/>
                </a:lnTo>
                <a:lnTo>
                  <a:pt x="3780" y="1692"/>
                </a:lnTo>
                <a:lnTo>
                  <a:pt x="3782" y="1689"/>
                </a:lnTo>
                <a:close/>
                <a:moveTo>
                  <a:pt x="3812" y="1203"/>
                </a:moveTo>
                <a:lnTo>
                  <a:pt x="3813" y="1212"/>
                </a:lnTo>
                <a:lnTo>
                  <a:pt x="3810" y="1215"/>
                </a:lnTo>
                <a:lnTo>
                  <a:pt x="3801" y="1214"/>
                </a:lnTo>
                <a:lnTo>
                  <a:pt x="3789" y="1208"/>
                </a:lnTo>
                <a:lnTo>
                  <a:pt x="3784" y="1196"/>
                </a:lnTo>
                <a:lnTo>
                  <a:pt x="3786" y="1190"/>
                </a:lnTo>
                <a:lnTo>
                  <a:pt x="3795" y="1192"/>
                </a:lnTo>
                <a:lnTo>
                  <a:pt x="3812" y="1203"/>
                </a:lnTo>
                <a:close/>
                <a:moveTo>
                  <a:pt x="3799" y="1343"/>
                </a:moveTo>
                <a:lnTo>
                  <a:pt x="3805" y="1343"/>
                </a:lnTo>
                <a:lnTo>
                  <a:pt x="3809" y="1342"/>
                </a:lnTo>
                <a:lnTo>
                  <a:pt x="3815" y="1342"/>
                </a:lnTo>
                <a:lnTo>
                  <a:pt x="3826" y="1348"/>
                </a:lnTo>
                <a:lnTo>
                  <a:pt x="3829" y="1359"/>
                </a:lnTo>
                <a:lnTo>
                  <a:pt x="3822" y="1359"/>
                </a:lnTo>
                <a:lnTo>
                  <a:pt x="3811" y="1353"/>
                </a:lnTo>
                <a:lnTo>
                  <a:pt x="3799" y="1343"/>
                </a:lnTo>
                <a:close/>
                <a:moveTo>
                  <a:pt x="3845" y="1677"/>
                </a:moveTo>
                <a:lnTo>
                  <a:pt x="3847" y="1686"/>
                </a:lnTo>
                <a:lnTo>
                  <a:pt x="3844" y="1689"/>
                </a:lnTo>
                <a:lnTo>
                  <a:pt x="3839" y="1689"/>
                </a:lnTo>
                <a:lnTo>
                  <a:pt x="3834" y="1689"/>
                </a:lnTo>
                <a:lnTo>
                  <a:pt x="3829" y="1679"/>
                </a:lnTo>
                <a:lnTo>
                  <a:pt x="3829" y="1672"/>
                </a:lnTo>
                <a:lnTo>
                  <a:pt x="3833" y="1671"/>
                </a:lnTo>
                <a:lnTo>
                  <a:pt x="3845" y="1677"/>
                </a:lnTo>
                <a:close/>
                <a:moveTo>
                  <a:pt x="3900" y="1649"/>
                </a:moveTo>
                <a:lnTo>
                  <a:pt x="3904" y="1659"/>
                </a:lnTo>
                <a:lnTo>
                  <a:pt x="3907" y="1665"/>
                </a:lnTo>
                <a:lnTo>
                  <a:pt x="3911" y="1673"/>
                </a:lnTo>
                <a:lnTo>
                  <a:pt x="3919" y="1686"/>
                </a:lnTo>
                <a:lnTo>
                  <a:pt x="3905" y="1676"/>
                </a:lnTo>
                <a:lnTo>
                  <a:pt x="3896" y="1673"/>
                </a:lnTo>
                <a:lnTo>
                  <a:pt x="3890" y="1671"/>
                </a:lnTo>
                <a:lnTo>
                  <a:pt x="3880" y="1665"/>
                </a:lnTo>
                <a:lnTo>
                  <a:pt x="3879" y="1657"/>
                </a:lnTo>
                <a:lnTo>
                  <a:pt x="3883" y="1656"/>
                </a:lnTo>
                <a:lnTo>
                  <a:pt x="3884" y="1652"/>
                </a:lnTo>
                <a:lnTo>
                  <a:pt x="3875" y="1635"/>
                </a:lnTo>
                <a:lnTo>
                  <a:pt x="3882" y="1640"/>
                </a:lnTo>
                <a:lnTo>
                  <a:pt x="3886" y="1641"/>
                </a:lnTo>
                <a:lnTo>
                  <a:pt x="3890" y="1642"/>
                </a:lnTo>
                <a:lnTo>
                  <a:pt x="3900" y="1649"/>
                </a:lnTo>
                <a:close/>
                <a:moveTo>
                  <a:pt x="3898" y="1264"/>
                </a:moveTo>
                <a:lnTo>
                  <a:pt x="3901" y="1269"/>
                </a:lnTo>
                <a:lnTo>
                  <a:pt x="3904" y="1275"/>
                </a:lnTo>
                <a:lnTo>
                  <a:pt x="3909" y="1279"/>
                </a:lnTo>
                <a:lnTo>
                  <a:pt x="3914" y="1282"/>
                </a:lnTo>
                <a:lnTo>
                  <a:pt x="3905" y="1267"/>
                </a:lnTo>
                <a:lnTo>
                  <a:pt x="3894" y="1252"/>
                </a:lnTo>
                <a:lnTo>
                  <a:pt x="3909" y="1263"/>
                </a:lnTo>
                <a:lnTo>
                  <a:pt x="3918" y="1277"/>
                </a:lnTo>
                <a:lnTo>
                  <a:pt x="3927" y="1290"/>
                </a:lnTo>
                <a:lnTo>
                  <a:pt x="3936" y="1303"/>
                </a:lnTo>
                <a:lnTo>
                  <a:pt x="3928" y="1299"/>
                </a:lnTo>
                <a:lnTo>
                  <a:pt x="3920" y="1291"/>
                </a:lnTo>
                <a:lnTo>
                  <a:pt x="3914" y="1286"/>
                </a:lnTo>
                <a:lnTo>
                  <a:pt x="3914" y="1289"/>
                </a:lnTo>
                <a:lnTo>
                  <a:pt x="3920" y="1297"/>
                </a:lnTo>
                <a:lnTo>
                  <a:pt x="3928" y="1305"/>
                </a:lnTo>
                <a:lnTo>
                  <a:pt x="3935" y="1312"/>
                </a:lnTo>
                <a:lnTo>
                  <a:pt x="3941" y="1321"/>
                </a:lnTo>
                <a:lnTo>
                  <a:pt x="3920" y="1306"/>
                </a:lnTo>
                <a:lnTo>
                  <a:pt x="3916" y="1300"/>
                </a:lnTo>
                <a:lnTo>
                  <a:pt x="3912" y="1293"/>
                </a:lnTo>
                <a:lnTo>
                  <a:pt x="3907" y="1288"/>
                </a:lnTo>
                <a:lnTo>
                  <a:pt x="3901" y="1283"/>
                </a:lnTo>
                <a:lnTo>
                  <a:pt x="3894" y="1273"/>
                </a:lnTo>
                <a:lnTo>
                  <a:pt x="3891" y="1266"/>
                </a:lnTo>
                <a:lnTo>
                  <a:pt x="3891" y="1262"/>
                </a:lnTo>
                <a:lnTo>
                  <a:pt x="3898" y="1264"/>
                </a:lnTo>
                <a:close/>
                <a:moveTo>
                  <a:pt x="3972" y="1406"/>
                </a:moveTo>
                <a:lnTo>
                  <a:pt x="3983" y="1426"/>
                </a:lnTo>
                <a:lnTo>
                  <a:pt x="3974" y="1420"/>
                </a:lnTo>
                <a:lnTo>
                  <a:pt x="3966" y="1413"/>
                </a:lnTo>
                <a:lnTo>
                  <a:pt x="3957" y="1406"/>
                </a:lnTo>
                <a:lnTo>
                  <a:pt x="3950" y="1398"/>
                </a:lnTo>
                <a:lnTo>
                  <a:pt x="3959" y="1403"/>
                </a:lnTo>
                <a:lnTo>
                  <a:pt x="3961" y="1402"/>
                </a:lnTo>
                <a:lnTo>
                  <a:pt x="3963" y="1400"/>
                </a:lnTo>
                <a:lnTo>
                  <a:pt x="3972" y="1406"/>
                </a:lnTo>
                <a:close/>
                <a:moveTo>
                  <a:pt x="3984" y="1311"/>
                </a:moveTo>
                <a:lnTo>
                  <a:pt x="3999" y="1334"/>
                </a:lnTo>
                <a:lnTo>
                  <a:pt x="3994" y="1339"/>
                </a:lnTo>
                <a:lnTo>
                  <a:pt x="3977" y="1329"/>
                </a:lnTo>
                <a:lnTo>
                  <a:pt x="3956" y="1306"/>
                </a:lnTo>
                <a:lnTo>
                  <a:pt x="3972" y="1320"/>
                </a:lnTo>
                <a:lnTo>
                  <a:pt x="3976" y="1318"/>
                </a:lnTo>
                <a:lnTo>
                  <a:pt x="3977" y="1311"/>
                </a:lnTo>
                <a:lnTo>
                  <a:pt x="3984" y="1311"/>
                </a:lnTo>
                <a:close/>
                <a:moveTo>
                  <a:pt x="4008" y="1251"/>
                </a:moveTo>
                <a:lnTo>
                  <a:pt x="4016" y="1266"/>
                </a:lnTo>
                <a:lnTo>
                  <a:pt x="4029" y="1280"/>
                </a:lnTo>
                <a:lnTo>
                  <a:pt x="4042" y="1293"/>
                </a:lnTo>
                <a:lnTo>
                  <a:pt x="4032" y="1287"/>
                </a:lnTo>
                <a:lnTo>
                  <a:pt x="4032" y="1291"/>
                </a:lnTo>
                <a:lnTo>
                  <a:pt x="4033" y="1295"/>
                </a:lnTo>
                <a:lnTo>
                  <a:pt x="4024" y="1289"/>
                </a:lnTo>
                <a:lnTo>
                  <a:pt x="4016" y="1277"/>
                </a:lnTo>
                <a:lnTo>
                  <a:pt x="4007" y="1264"/>
                </a:lnTo>
                <a:lnTo>
                  <a:pt x="3998" y="1253"/>
                </a:lnTo>
                <a:lnTo>
                  <a:pt x="3991" y="1240"/>
                </a:lnTo>
                <a:lnTo>
                  <a:pt x="4008" y="1251"/>
                </a:lnTo>
                <a:close/>
                <a:moveTo>
                  <a:pt x="4014" y="1226"/>
                </a:moveTo>
                <a:lnTo>
                  <a:pt x="4015" y="1233"/>
                </a:lnTo>
                <a:lnTo>
                  <a:pt x="4020" y="1244"/>
                </a:lnTo>
                <a:lnTo>
                  <a:pt x="4021" y="1251"/>
                </a:lnTo>
                <a:lnTo>
                  <a:pt x="4013" y="1247"/>
                </a:lnTo>
                <a:lnTo>
                  <a:pt x="4007" y="1235"/>
                </a:lnTo>
                <a:lnTo>
                  <a:pt x="4002" y="1225"/>
                </a:lnTo>
                <a:lnTo>
                  <a:pt x="4003" y="1221"/>
                </a:lnTo>
                <a:lnTo>
                  <a:pt x="4014" y="1226"/>
                </a:lnTo>
                <a:close/>
                <a:moveTo>
                  <a:pt x="4018" y="1333"/>
                </a:moveTo>
                <a:lnTo>
                  <a:pt x="4004" y="1307"/>
                </a:lnTo>
                <a:lnTo>
                  <a:pt x="4011" y="1309"/>
                </a:lnTo>
                <a:lnTo>
                  <a:pt x="4020" y="1314"/>
                </a:lnTo>
                <a:lnTo>
                  <a:pt x="4029" y="1318"/>
                </a:lnTo>
                <a:lnTo>
                  <a:pt x="4039" y="1322"/>
                </a:lnTo>
                <a:lnTo>
                  <a:pt x="4036" y="1329"/>
                </a:lnTo>
                <a:lnTo>
                  <a:pt x="4039" y="1337"/>
                </a:lnTo>
                <a:lnTo>
                  <a:pt x="4040" y="1346"/>
                </a:lnTo>
                <a:lnTo>
                  <a:pt x="4041" y="1355"/>
                </a:lnTo>
                <a:lnTo>
                  <a:pt x="4036" y="1348"/>
                </a:lnTo>
                <a:lnTo>
                  <a:pt x="4031" y="1343"/>
                </a:lnTo>
                <a:lnTo>
                  <a:pt x="4025" y="1338"/>
                </a:lnTo>
                <a:lnTo>
                  <a:pt x="4018" y="1333"/>
                </a:lnTo>
                <a:close/>
                <a:moveTo>
                  <a:pt x="3986" y="1371"/>
                </a:moveTo>
                <a:lnTo>
                  <a:pt x="3974" y="1356"/>
                </a:lnTo>
                <a:lnTo>
                  <a:pt x="3968" y="1344"/>
                </a:lnTo>
                <a:lnTo>
                  <a:pt x="3968" y="1339"/>
                </a:lnTo>
                <a:lnTo>
                  <a:pt x="3978" y="1342"/>
                </a:lnTo>
                <a:lnTo>
                  <a:pt x="3977" y="1348"/>
                </a:lnTo>
                <a:lnTo>
                  <a:pt x="3983" y="1358"/>
                </a:lnTo>
                <a:lnTo>
                  <a:pt x="3989" y="1367"/>
                </a:lnTo>
                <a:lnTo>
                  <a:pt x="3986" y="1371"/>
                </a:lnTo>
                <a:close/>
                <a:moveTo>
                  <a:pt x="4024" y="1566"/>
                </a:moveTo>
                <a:lnTo>
                  <a:pt x="4010" y="1555"/>
                </a:lnTo>
                <a:lnTo>
                  <a:pt x="4004" y="1554"/>
                </a:lnTo>
                <a:lnTo>
                  <a:pt x="4000" y="1557"/>
                </a:lnTo>
                <a:lnTo>
                  <a:pt x="3992" y="1556"/>
                </a:lnTo>
                <a:lnTo>
                  <a:pt x="3982" y="1543"/>
                </a:lnTo>
                <a:lnTo>
                  <a:pt x="3978" y="1543"/>
                </a:lnTo>
                <a:lnTo>
                  <a:pt x="3972" y="1543"/>
                </a:lnTo>
                <a:lnTo>
                  <a:pt x="3959" y="1533"/>
                </a:lnTo>
                <a:lnTo>
                  <a:pt x="3961" y="1528"/>
                </a:lnTo>
                <a:lnTo>
                  <a:pt x="3968" y="1529"/>
                </a:lnTo>
                <a:lnTo>
                  <a:pt x="3976" y="1531"/>
                </a:lnTo>
                <a:lnTo>
                  <a:pt x="3980" y="1529"/>
                </a:lnTo>
                <a:lnTo>
                  <a:pt x="3965" y="1502"/>
                </a:lnTo>
                <a:lnTo>
                  <a:pt x="3947" y="1477"/>
                </a:lnTo>
                <a:lnTo>
                  <a:pt x="3935" y="1458"/>
                </a:lnTo>
                <a:lnTo>
                  <a:pt x="3941" y="1455"/>
                </a:lnTo>
                <a:lnTo>
                  <a:pt x="3953" y="1477"/>
                </a:lnTo>
                <a:lnTo>
                  <a:pt x="3971" y="1503"/>
                </a:lnTo>
                <a:lnTo>
                  <a:pt x="3994" y="1529"/>
                </a:lnTo>
                <a:lnTo>
                  <a:pt x="4016" y="1543"/>
                </a:lnTo>
                <a:lnTo>
                  <a:pt x="4023" y="1553"/>
                </a:lnTo>
                <a:lnTo>
                  <a:pt x="4025" y="1558"/>
                </a:lnTo>
                <a:lnTo>
                  <a:pt x="4024" y="1561"/>
                </a:lnTo>
                <a:lnTo>
                  <a:pt x="4024" y="1566"/>
                </a:lnTo>
                <a:close/>
                <a:moveTo>
                  <a:pt x="3922" y="1412"/>
                </a:moveTo>
                <a:lnTo>
                  <a:pt x="3923" y="1407"/>
                </a:lnTo>
                <a:lnTo>
                  <a:pt x="3924" y="1403"/>
                </a:lnTo>
                <a:lnTo>
                  <a:pt x="3927" y="1399"/>
                </a:lnTo>
                <a:lnTo>
                  <a:pt x="3933" y="1400"/>
                </a:lnTo>
                <a:lnTo>
                  <a:pt x="3939" y="1412"/>
                </a:lnTo>
                <a:lnTo>
                  <a:pt x="3936" y="1416"/>
                </a:lnTo>
                <a:lnTo>
                  <a:pt x="3930" y="1414"/>
                </a:lnTo>
                <a:lnTo>
                  <a:pt x="3922" y="1412"/>
                </a:lnTo>
                <a:close/>
                <a:moveTo>
                  <a:pt x="3928" y="1462"/>
                </a:moveTo>
                <a:lnTo>
                  <a:pt x="3940" y="1478"/>
                </a:lnTo>
                <a:lnTo>
                  <a:pt x="3947" y="1491"/>
                </a:lnTo>
                <a:lnTo>
                  <a:pt x="3946" y="1499"/>
                </a:lnTo>
                <a:lnTo>
                  <a:pt x="3936" y="1498"/>
                </a:lnTo>
                <a:lnTo>
                  <a:pt x="3915" y="1456"/>
                </a:lnTo>
                <a:lnTo>
                  <a:pt x="3920" y="1458"/>
                </a:lnTo>
                <a:lnTo>
                  <a:pt x="3928" y="1462"/>
                </a:lnTo>
                <a:close/>
                <a:moveTo>
                  <a:pt x="3921" y="1658"/>
                </a:moveTo>
                <a:lnTo>
                  <a:pt x="3915" y="1646"/>
                </a:lnTo>
                <a:lnTo>
                  <a:pt x="3921" y="1641"/>
                </a:lnTo>
                <a:lnTo>
                  <a:pt x="3935" y="1646"/>
                </a:lnTo>
                <a:lnTo>
                  <a:pt x="3952" y="1662"/>
                </a:lnTo>
                <a:lnTo>
                  <a:pt x="3939" y="1656"/>
                </a:lnTo>
                <a:lnTo>
                  <a:pt x="3937" y="1660"/>
                </a:lnTo>
                <a:lnTo>
                  <a:pt x="3934" y="1664"/>
                </a:lnTo>
                <a:lnTo>
                  <a:pt x="3921" y="1658"/>
                </a:lnTo>
                <a:close/>
                <a:moveTo>
                  <a:pt x="4089" y="1230"/>
                </a:moveTo>
                <a:lnTo>
                  <a:pt x="4095" y="1241"/>
                </a:lnTo>
                <a:lnTo>
                  <a:pt x="4094" y="1244"/>
                </a:lnTo>
                <a:lnTo>
                  <a:pt x="4089" y="1243"/>
                </a:lnTo>
                <a:lnTo>
                  <a:pt x="4082" y="1241"/>
                </a:lnTo>
                <a:lnTo>
                  <a:pt x="4071" y="1220"/>
                </a:lnTo>
                <a:lnTo>
                  <a:pt x="4089" y="1230"/>
                </a:lnTo>
                <a:close/>
                <a:moveTo>
                  <a:pt x="4119" y="1142"/>
                </a:moveTo>
                <a:lnTo>
                  <a:pt x="4112" y="1146"/>
                </a:lnTo>
                <a:lnTo>
                  <a:pt x="4107" y="1154"/>
                </a:lnTo>
                <a:lnTo>
                  <a:pt x="4101" y="1160"/>
                </a:lnTo>
                <a:lnTo>
                  <a:pt x="4090" y="1161"/>
                </a:lnTo>
                <a:lnTo>
                  <a:pt x="4086" y="1143"/>
                </a:lnTo>
                <a:lnTo>
                  <a:pt x="4092" y="1136"/>
                </a:lnTo>
                <a:lnTo>
                  <a:pt x="4104" y="1135"/>
                </a:lnTo>
                <a:lnTo>
                  <a:pt x="4119" y="1142"/>
                </a:lnTo>
                <a:close/>
                <a:moveTo>
                  <a:pt x="4131" y="1191"/>
                </a:moveTo>
                <a:lnTo>
                  <a:pt x="4138" y="1205"/>
                </a:lnTo>
                <a:lnTo>
                  <a:pt x="4137" y="1210"/>
                </a:lnTo>
                <a:lnTo>
                  <a:pt x="4129" y="1208"/>
                </a:lnTo>
                <a:lnTo>
                  <a:pt x="4115" y="1201"/>
                </a:lnTo>
                <a:lnTo>
                  <a:pt x="4116" y="1194"/>
                </a:lnTo>
                <a:lnTo>
                  <a:pt x="4115" y="1188"/>
                </a:lnTo>
                <a:lnTo>
                  <a:pt x="4118" y="1185"/>
                </a:lnTo>
                <a:lnTo>
                  <a:pt x="4131" y="1191"/>
                </a:lnTo>
                <a:close/>
                <a:moveTo>
                  <a:pt x="4166" y="1204"/>
                </a:moveTo>
                <a:lnTo>
                  <a:pt x="4184" y="1214"/>
                </a:lnTo>
                <a:lnTo>
                  <a:pt x="4193" y="1226"/>
                </a:lnTo>
                <a:lnTo>
                  <a:pt x="4201" y="1239"/>
                </a:lnTo>
                <a:lnTo>
                  <a:pt x="4188" y="1228"/>
                </a:lnTo>
                <a:lnTo>
                  <a:pt x="4184" y="1228"/>
                </a:lnTo>
                <a:lnTo>
                  <a:pt x="4183" y="1231"/>
                </a:lnTo>
                <a:lnTo>
                  <a:pt x="4178" y="1232"/>
                </a:lnTo>
                <a:lnTo>
                  <a:pt x="4166" y="1222"/>
                </a:lnTo>
                <a:lnTo>
                  <a:pt x="4154" y="1212"/>
                </a:lnTo>
                <a:lnTo>
                  <a:pt x="4161" y="1213"/>
                </a:lnTo>
                <a:lnTo>
                  <a:pt x="4168" y="1215"/>
                </a:lnTo>
                <a:lnTo>
                  <a:pt x="4170" y="1214"/>
                </a:lnTo>
                <a:lnTo>
                  <a:pt x="4166" y="1204"/>
                </a:lnTo>
                <a:close/>
                <a:moveTo>
                  <a:pt x="4226" y="1230"/>
                </a:moveTo>
                <a:lnTo>
                  <a:pt x="4220" y="1231"/>
                </a:lnTo>
                <a:lnTo>
                  <a:pt x="4217" y="1235"/>
                </a:lnTo>
                <a:lnTo>
                  <a:pt x="4210" y="1232"/>
                </a:lnTo>
                <a:lnTo>
                  <a:pt x="4199" y="1219"/>
                </a:lnTo>
                <a:lnTo>
                  <a:pt x="4206" y="1222"/>
                </a:lnTo>
                <a:lnTo>
                  <a:pt x="4210" y="1219"/>
                </a:lnTo>
                <a:lnTo>
                  <a:pt x="4214" y="1219"/>
                </a:lnTo>
                <a:lnTo>
                  <a:pt x="4226" y="1230"/>
                </a:lnTo>
                <a:close/>
                <a:moveTo>
                  <a:pt x="4080" y="1468"/>
                </a:moveTo>
                <a:lnTo>
                  <a:pt x="4089" y="1478"/>
                </a:lnTo>
                <a:lnTo>
                  <a:pt x="4098" y="1486"/>
                </a:lnTo>
                <a:lnTo>
                  <a:pt x="4086" y="1483"/>
                </a:lnTo>
                <a:lnTo>
                  <a:pt x="4081" y="1488"/>
                </a:lnTo>
                <a:lnTo>
                  <a:pt x="4077" y="1492"/>
                </a:lnTo>
                <a:lnTo>
                  <a:pt x="4066" y="1490"/>
                </a:lnTo>
                <a:lnTo>
                  <a:pt x="4070" y="1484"/>
                </a:lnTo>
                <a:lnTo>
                  <a:pt x="4068" y="1473"/>
                </a:lnTo>
                <a:lnTo>
                  <a:pt x="4069" y="1465"/>
                </a:lnTo>
                <a:lnTo>
                  <a:pt x="4080" y="1468"/>
                </a:lnTo>
                <a:close/>
                <a:moveTo>
                  <a:pt x="4101" y="1450"/>
                </a:moveTo>
                <a:lnTo>
                  <a:pt x="4109" y="1460"/>
                </a:lnTo>
                <a:lnTo>
                  <a:pt x="4115" y="1469"/>
                </a:lnTo>
                <a:lnTo>
                  <a:pt x="4118" y="1478"/>
                </a:lnTo>
                <a:lnTo>
                  <a:pt x="4117" y="1482"/>
                </a:lnTo>
                <a:lnTo>
                  <a:pt x="4109" y="1477"/>
                </a:lnTo>
                <a:lnTo>
                  <a:pt x="4104" y="1469"/>
                </a:lnTo>
                <a:lnTo>
                  <a:pt x="4098" y="1462"/>
                </a:lnTo>
                <a:lnTo>
                  <a:pt x="4090" y="1457"/>
                </a:lnTo>
                <a:lnTo>
                  <a:pt x="4087" y="1449"/>
                </a:lnTo>
                <a:lnTo>
                  <a:pt x="4088" y="1445"/>
                </a:lnTo>
                <a:lnTo>
                  <a:pt x="4093" y="1446"/>
                </a:lnTo>
                <a:lnTo>
                  <a:pt x="4101" y="1450"/>
                </a:lnTo>
                <a:close/>
                <a:moveTo>
                  <a:pt x="4137" y="1438"/>
                </a:moveTo>
                <a:lnTo>
                  <a:pt x="4140" y="1447"/>
                </a:lnTo>
                <a:lnTo>
                  <a:pt x="4135" y="1449"/>
                </a:lnTo>
                <a:lnTo>
                  <a:pt x="4123" y="1444"/>
                </a:lnTo>
                <a:lnTo>
                  <a:pt x="4110" y="1432"/>
                </a:lnTo>
                <a:lnTo>
                  <a:pt x="4118" y="1435"/>
                </a:lnTo>
                <a:lnTo>
                  <a:pt x="4122" y="1434"/>
                </a:lnTo>
                <a:lnTo>
                  <a:pt x="4126" y="1434"/>
                </a:lnTo>
                <a:lnTo>
                  <a:pt x="4137" y="1438"/>
                </a:lnTo>
                <a:close/>
                <a:moveTo>
                  <a:pt x="4157" y="1433"/>
                </a:moveTo>
                <a:lnTo>
                  <a:pt x="4160" y="1438"/>
                </a:lnTo>
                <a:lnTo>
                  <a:pt x="4165" y="1442"/>
                </a:lnTo>
                <a:lnTo>
                  <a:pt x="4170" y="1445"/>
                </a:lnTo>
                <a:lnTo>
                  <a:pt x="4176" y="1449"/>
                </a:lnTo>
                <a:lnTo>
                  <a:pt x="4172" y="1454"/>
                </a:lnTo>
                <a:lnTo>
                  <a:pt x="4162" y="1452"/>
                </a:lnTo>
                <a:lnTo>
                  <a:pt x="4153" y="1451"/>
                </a:lnTo>
                <a:lnTo>
                  <a:pt x="4150" y="1457"/>
                </a:lnTo>
                <a:lnTo>
                  <a:pt x="4145" y="1444"/>
                </a:lnTo>
                <a:lnTo>
                  <a:pt x="4145" y="1438"/>
                </a:lnTo>
                <a:lnTo>
                  <a:pt x="4150" y="1435"/>
                </a:lnTo>
                <a:lnTo>
                  <a:pt x="4157" y="1433"/>
                </a:lnTo>
                <a:close/>
                <a:moveTo>
                  <a:pt x="4206" y="1439"/>
                </a:moveTo>
                <a:lnTo>
                  <a:pt x="4195" y="1432"/>
                </a:lnTo>
                <a:lnTo>
                  <a:pt x="4203" y="1442"/>
                </a:lnTo>
                <a:lnTo>
                  <a:pt x="4212" y="1452"/>
                </a:lnTo>
                <a:lnTo>
                  <a:pt x="4221" y="1462"/>
                </a:lnTo>
                <a:lnTo>
                  <a:pt x="4232" y="1472"/>
                </a:lnTo>
                <a:lnTo>
                  <a:pt x="4227" y="1471"/>
                </a:lnTo>
                <a:lnTo>
                  <a:pt x="4226" y="1473"/>
                </a:lnTo>
                <a:lnTo>
                  <a:pt x="4222" y="1474"/>
                </a:lnTo>
                <a:lnTo>
                  <a:pt x="4214" y="1468"/>
                </a:lnTo>
                <a:lnTo>
                  <a:pt x="4202" y="1450"/>
                </a:lnTo>
                <a:lnTo>
                  <a:pt x="4192" y="1446"/>
                </a:lnTo>
                <a:lnTo>
                  <a:pt x="4182" y="1444"/>
                </a:lnTo>
                <a:lnTo>
                  <a:pt x="4168" y="1433"/>
                </a:lnTo>
                <a:lnTo>
                  <a:pt x="4178" y="1434"/>
                </a:lnTo>
                <a:lnTo>
                  <a:pt x="4182" y="1426"/>
                </a:lnTo>
                <a:lnTo>
                  <a:pt x="4189" y="1425"/>
                </a:lnTo>
                <a:lnTo>
                  <a:pt x="4206" y="1439"/>
                </a:lnTo>
                <a:close/>
                <a:moveTo>
                  <a:pt x="4198" y="1415"/>
                </a:moveTo>
                <a:lnTo>
                  <a:pt x="4197" y="1417"/>
                </a:lnTo>
                <a:lnTo>
                  <a:pt x="4200" y="1423"/>
                </a:lnTo>
                <a:lnTo>
                  <a:pt x="4200" y="1426"/>
                </a:lnTo>
                <a:lnTo>
                  <a:pt x="4190" y="1420"/>
                </a:lnTo>
                <a:lnTo>
                  <a:pt x="4179" y="1400"/>
                </a:lnTo>
                <a:lnTo>
                  <a:pt x="4184" y="1403"/>
                </a:lnTo>
                <a:lnTo>
                  <a:pt x="4190" y="1407"/>
                </a:lnTo>
                <a:lnTo>
                  <a:pt x="4195" y="1411"/>
                </a:lnTo>
                <a:lnTo>
                  <a:pt x="4198" y="1415"/>
                </a:lnTo>
                <a:close/>
                <a:moveTo>
                  <a:pt x="4235" y="1394"/>
                </a:moveTo>
                <a:lnTo>
                  <a:pt x="4246" y="1404"/>
                </a:lnTo>
                <a:lnTo>
                  <a:pt x="4249" y="1402"/>
                </a:lnTo>
                <a:lnTo>
                  <a:pt x="4244" y="1393"/>
                </a:lnTo>
                <a:lnTo>
                  <a:pt x="4236" y="1379"/>
                </a:lnTo>
                <a:lnTo>
                  <a:pt x="4255" y="1398"/>
                </a:lnTo>
                <a:lnTo>
                  <a:pt x="4266" y="1417"/>
                </a:lnTo>
                <a:lnTo>
                  <a:pt x="4267" y="1429"/>
                </a:lnTo>
                <a:lnTo>
                  <a:pt x="4257" y="1429"/>
                </a:lnTo>
                <a:lnTo>
                  <a:pt x="4247" y="1417"/>
                </a:lnTo>
                <a:lnTo>
                  <a:pt x="4240" y="1407"/>
                </a:lnTo>
                <a:lnTo>
                  <a:pt x="4236" y="1399"/>
                </a:lnTo>
                <a:lnTo>
                  <a:pt x="4235" y="1394"/>
                </a:lnTo>
                <a:close/>
                <a:moveTo>
                  <a:pt x="4261" y="1537"/>
                </a:moveTo>
                <a:lnTo>
                  <a:pt x="4268" y="1545"/>
                </a:lnTo>
                <a:lnTo>
                  <a:pt x="4275" y="1554"/>
                </a:lnTo>
                <a:lnTo>
                  <a:pt x="4281" y="1563"/>
                </a:lnTo>
                <a:lnTo>
                  <a:pt x="4286" y="1571"/>
                </a:lnTo>
                <a:lnTo>
                  <a:pt x="4285" y="1575"/>
                </a:lnTo>
                <a:lnTo>
                  <a:pt x="4283" y="1578"/>
                </a:lnTo>
                <a:lnTo>
                  <a:pt x="4279" y="1579"/>
                </a:lnTo>
                <a:lnTo>
                  <a:pt x="4274" y="1578"/>
                </a:lnTo>
                <a:lnTo>
                  <a:pt x="4264" y="1569"/>
                </a:lnTo>
                <a:lnTo>
                  <a:pt x="4255" y="1559"/>
                </a:lnTo>
                <a:lnTo>
                  <a:pt x="4246" y="1547"/>
                </a:lnTo>
                <a:lnTo>
                  <a:pt x="4238" y="1537"/>
                </a:lnTo>
                <a:lnTo>
                  <a:pt x="4248" y="1558"/>
                </a:lnTo>
                <a:lnTo>
                  <a:pt x="4249" y="1567"/>
                </a:lnTo>
                <a:lnTo>
                  <a:pt x="4245" y="1571"/>
                </a:lnTo>
                <a:lnTo>
                  <a:pt x="4242" y="1576"/>
                </a:lnTo>
                <a:lnTo>
                  <a:pt x="4220" y="1561"/>
                </a:lnTo>
                <a:lnTo>
                  <a:pt x="4207" y="1555"/>
                </a:lnTo>
                <a:lnTo>
                  <a:pt x="4196" y="1553"/>
                </a:lnTo>
                <a:lnTo>
                  <a:pt x="4182" y="1548"/>
                </a:lnTo>
                <a:lnTo>
                  <a:pt x="4178" y="1535"/>
                </a:lnTo>
                <a:lnTo>
                  <a:pt x="4185" y="1530"/>
                </a:lnTo>
                <a:lnTo>
                  <a:pt x="4198" y="1531"/>
                </a:lnTo>
                <a:lnTo>
                  <a:pt x="4211" y="1532"/>
                </a:lnTo>
                <a:lnTo>
                  <a:pt x="4205" y="1527"/>
                </a:lnTo>
                <a:lnTo>
                  <a:pt x="4199" y="1522"/>
                </a:lnTo>
                <a:lnTo>
                  <a:pt x="4194" y="1516"/>
                </a:lnTo>
                <a:lnTo>
                  <a:pt x="4189" y="1511"/>
                </a:lnTo>
                <a:lnTo>
                  <a:pt x="4196" y="1508"/>
                </a:lnTo>
                <a:lnTo>
                  <a:pt x="4203" y="1511"/>
                </a:lnTo>
                <a:lnTo>
                  <a:pt x="4210" y="1518"/>
                </a:lnTo>
                <a:lnTo>
                  <a:pt x="4217" y="1528"/>
                </a:lnTo>
                <a:lnTo>
                  <a:pt x="4220" y="1519"/>
                </a:lnTo>
                <a:lnTo>
                  <a:pt x="4229" y="1512"/>
                </a:lnTo>
                <a:lnTo>
                  <a:pt x="4245" y="1513"/>
                </a:lnTo>
                <a:lnTo>
                  <a:pt x="4274" y="1530"/>
                </a:lnTo>
                <a:lnTo>
                  <a:pt x="4264" y="1528"/>
                </a:lnTo>
                <a:lnTo>
                  <a:pt x="4264" y="1531"/>
                </a:lnTo>
                <a:lnTo>
                  <a:pt x="4264" y="1535"/>
                </a:lnTo>
                <a:lnTo>
                  <a:pt x="4261" y="1537"/>
                </a:lnTo>
                <a:close/>
                <a:moveTo>
                  <a:pt x="4135" y="1493"/>
                </a:moveTo>
                <a:lnTo>
                  <a:pt x="4131" y="1485"/>
                </a:lnTo>
                <a:lnTo>
                  <a:pt x="4133" y="1483"/>
                </a:lnTo>
                <a:lnTo>
                  <a:pt x="4139" y="1485"/>
                </a:lnTo>
                <a:lnTo>
                  <a:pt x="4149" y="1492"/>
                </a:lnTo>
                <a:lnTo>
                  <a:pt x="4160" y="1513"/>
                </a:lnTo>
                <a:lnTo>
                  <a:pt x="4147" y="1503"/>
                </a:lnTo>
                <a:lnTo>
                  <a:pt x="4135" y="1493"/>
                </a:lnTo>
                <a:close/>
                <a:moveTo>
                  <a:pt x="4190" y="1496"/>
                </a:moveTo>
                <a:lnTo>
                  <a:pt x="4184" y="1494"/>
                </a:lnTo>
                <a:lnTo>
                  <a:pt x="4180" y="1494"/>
                </a:lnTo>
                <a:lnTo>
                  <a:pt x="4174" y="1493"/>
                </a:lnTo>
                <a:lnTo>
                  <a:pt x="4166" y="1489"/>
                </a:lnTo>
                <a:lnTo>
                  <a:pt x="4163" y="1479"/>
                </a:lnTo>
                <a:lnTo>
                  <a:pt x="4168" y="1478"/>
                </a:lnTo>
                <a:lnTo>
                  <a:pt x="4179" y="1483"/>
                </a:lnTo>
                <a:lnTo>
                  <a:pt x="4190" y="1496"/>
                </a:lnTo>
                <a:close/>
                <a:moveTo>
                  <a:pt x="4165" y="1530"/>
                </a:moveTo>
                <a:lnTo>
                  <a:pt x="4163" y="1533"/>
                </a:lnTo>
                <a:lnTo>
                  <a:pt x="4159" y="1532"/>
                </a:lnTo>
                <a:lnTo>
                  <a:pt x="4154" y="1531"/>
                </a:lnTo>
                <a:lnTo>
                  <a:pt x="4151" y="1531"/>
                </a:lnTo>
                <a:lnTo>
                  <a:pt x="4160" y="1540"/>
                </a:lnTo>
                <a:lnTo>
                  <a:pt x="4170" y="1547"/>
                </a:lnTo>
                <a:lnTo>
                  <a:pt x="4181" y="1556"/>
                </a:lnTo>
                <a:lnTo>
                  <a:pt x="4187" y="1566"/>
                </a:lnTo>
                <a:lnTo>
                  <a:pt x="4182" y="1565"/>
                </a:lnTo>
                <a:lnTo>
                  <a:pt x="4173" y="1557"/>
                </a:lnTo>
                <a:lnTo>
                  <a:pt x="4163" y="1546"/>
                </a:lnTo>
                <a:lnTo>
                  <a:pt x="4151" y="1538"/>
                </a:lnTo>
                <a:lnTo>
                  <a:pt x="4137" y="1513"/>
                </a:lnTo>
                <a:lnTo>
                  <a:pt x="4145" y="1517"/>
                </a:lnTo>
                <a:lnTo>
                  <a:pt x="4151" y="1518"/>
                </a:lnTo>
                <a:lnTo>
                  <a:pt x="4157" y="1521"/>
                </a:lnTo>
                <a:lnTo>
                  <a:pt x="4165" y="1530"/>
                </a:lnTo>
                <a:close/>
                <a:moveTo>
                  <a:pt x="4247" y="1676"/>
                </a:moveTo>
                <a:lnTo>
                  <a:pt x="4240" y="1671"/>
                </a:lnTo>
                <a:lnTo>
                  <a:pt x="4235" y="1665"/>
                </a:lnTo>
                <a:lnTo>
                  <a:pt x="4230" y="1659"/>
                </a:lnTo>
                <a:lnTo>
                  <a:pt x="4225" y="1654"/>
                </a:lnTo>
                <a:lnTo>
                  <a:pt x="4225" y="1656"/>
                </a:lnTo>
                <a:lnTo>
                  <a:pt x="4219" y="1654"/>
                </a:lnTo>
                <a:lnTo>
                  <a:pt x="4214" y="1652"/>
                </a:lnTo>
                <a:lnTo>
                  <a:pt x="4213" y="1653"/>
                </a:lnTo>
                <a:lnTo>
                  <a:pt x="4227" y="1662"/>
                </a:lnTo>
                <a:lnTo>
                  <a:pt x="4238" y="1674"/>
                </a:lnTo>
                <a:lnTo>
                  <a:pt x="4241" y="1682"/>
                </a:lnTo>
                <a:lnTo>
                  <a:pt x="4239" y="1685"/>
                </a:lnTo>
                <a:lnTo>
                  <a:pt x="4241" y="1688"/>
                </a:lnTo>
                <a:lnTo>
                  <a:pt x="4252" y="1699"/>
                </a:lnTo>
                <a:lnTo>
                  <a:pt x="4249" y="1701"/>
                </a:lnTo>
                <a:lnTo>
                  <a:pt x="4247" y="1702"/>
                </a:lnTo>
                <a:lnTo>
                  <a:pt x="4241" y="1700"/>
                </a:lnTo>
                <a:lnTo>
                  <a:pt x="4230" y="1692"/>
                </a:lnTo>
                <a:lnTo>
                  <a:pt x="4227" y="1686"/>
                </a:lnTo>
                <a:lnTo>
                  <a:pt x="4227" y="1683"/>
                </a:lnTo>
                <a:lnTo>
                  <a:pt x="4226" y="1680"/>
                </a:lnTo>
                <a:lnTo>
                  <a:pt x="4221" y="1676"/>
                </a:lnTo>
                <a:lnTo>
                  <a:pt x="4217" y="1678"/>
                </a:lnTo>
                <a:lnTo>
                  <a:pt x="4212" y="1678"/>
                </a:lnTo>
                <a:lnTo>
                  <a:pt x="4205" y="1677"/>
                </a:lnTo>
                <a:lnTo>
                  <a:pt x="4199" y="1675"/>
                </a:lnTo>
                <a:lnTo>
                  <a:pt x="4194" y="1665"/>
                </a:lnTo>
                <a:lnTo>
                  <a:pt x="4191" y="1663"/>
                </a:lnTo>
                <a:lnTo>
                  <a:pt x="4187" y="1662"/>
                </a:lnTo>
                <a:lnTo>
                  <a:pt x="4180" y="1658"/>
                </a:lnTo>
                <a:lnTo>
                  <a:pt x="4175" y="1650"/>
                </a:lnTo>
                <a:lnTo>
                  <a:pt x="4181" y="1651"/>
                </a:lnTo>
                <a:lnTo>
                  <a:pt x="4186" y="1653"/>
                </a:lnTo>
                <a:lnTo>
                  <a:pt x="4185" y="1648"/>
                </a:lnTo>
                <a:lnTo>
                  <a:pt x="4169" y="1637"/>
                </a:lnTo>
                <a:lnTo>
                  <a:pt x="4161" y="1634"/>
                </a:lnTo>
                <a:lnTo>
                  <a:pt x="4155" y="1633"/>
                </a:lnTo>
                <a:lnTo>
                  <a:pt x="4146" y="1629"/>
                </a:lnTo>
                <a:lnTo>
                  <a:pt x="4136" y="1620"/>
                </a:lnTo>
                <a:lnTo>
                  <a:pt x="4123" y="1609"/>
                </a:lnTo>
                <a:lnTo>
                  <a:pt x="4115" y="1600"/>
                </a:lnTo>
                <a:lnTo>
                  <a:pt x="4118" y="1597"/>
                </a:lnTo>
                <a:lnTo>
                  <a:pt x="4125" y="1605"/>
                </a:lnTo>
                <a:lnTo>
                  <a:pt x="4131" y="1607"/>
                </a:lnTo>
                <a:lnTo>
                  <a:pt x="4137" y="1608"/>
                </a:lnTo>
                <a:lnTo>
                  <a:pt x="4146" y="1615"/>
                </a:lnTo>
                <a:lnTo>
                  <a:pt x="4141" y="1602"/>
                </a:lnTo>
                <a:lnTo>
                  <a:pt x="4146" y="1601"/>
                </a:lnTo>
                <a:lnTo>
                  <a:pt x="4154" y="1603"/>
                </a:lnTo>
                <a:lnTo>
                  <a:pt x="4155" y="1597"/>
                </a:lnTo>
                <a:lnTo>
                  <a:pt x="4170" y="1609"/>
                </a:lnTo>
                <a:lnTo>
                  <a:pt x="4181" y="1615"/>
                </a:lnTo>
                <a:lnTo>
                  <a:pt x="4189" y="1617"/>
                </a:lnTo>
                <a:lnTo>
                  <a:pt x="4194" y="1616"/>
                </a:lnTo>
                <a:lnTo>
                  <a:pt x="4184" y="1605"/>
                </a:lnTo>
                <a:lnTo>
                  <a:pt x="4172" y="1595"/>
                </a:lnTo>
                <a:lnTo>
                  <a:pt x="4195" y="1609"/>
                </a:lnTo>
                <a:lnTo>
                  <a:pt x="4212" y="1626"/>
                </a:lnTo>
                <a:lnTo>
                  <a:pt x="4228" y="1648"/>
                </a:lnTo>
                <a:lnTo>
                  <a:pt x="4247" y="1676"/>
                </a:lnTo>
                <a:close/>
                <a:moveTo>
                  <a:pt x="4278" y="1707"/>
                </a:moveTo>
                <a:lnTo>
                  <a:pt x="4264" y="1693"/>
                </a:lnTo>
                <a:lnTo>
                  <a:pt x="4252" y="1679"/>
                </a:lnTo>
                <a:lnTo>
                  <a:pt x="4259" y="1680"/>
                </a:lnTo>
                <a:lnTo>
                  <a:pt x="4271" y="1690"/>
                </a:lnTo>
                <a:lnTo>
                  <a:pt x="4280" y="1702"/>
                </a:lnTo>
                <a:lnTo>
                  <a:pt x="4278" y="1707"/>
                </a:lnTo>
                <a:close/>
                <a:moveTo>
                  <a:pt x="4121" y="1615"/>
                </a:moveTo>
                <a:lnTo>
                  <a:pt x="4131" y="1621"/>
                </a:lnTo>
                <a:lnTo>
                  <a:pt x="4140" y="1629"/>
                </a:lnTo>
                <a:lnTo>
                  <a:pt x="4148" y="1636"/>
                </a:lnTo>
                <a:lnTo>
                  <a:pt x="4154" y="1645"/>
                </a:lnTo>
                <a:lnTo>
                  <a:pt x="4149" y="1643"/>
                </a:lnTo>
                <a:lnTo>
                  <a:pt x="4140" y="1637"/>
                </a:lnTo>
                <a:lnTo>
                  <a:pt x="4128" y="1626"/>
                </a:lnTo>
                <a:lnTo>
                  <a:pt x="4121" y="1615"/>
                </a:lnTo>
                <a:close/>
                <a:moveTo>
                  <a:pt x="4357" y="1430"/>
                </a:moveTo>
                <a:lnTo>
                  <a:pt x="4370" y="1439"/>
                </a:lnTo>
                <a:lnTo>
                  <a:pt x="4380" y="1449"/>
                </a:lnTo>
                <a:lnTo>
                  <a:pt x="4389" y="1455"/>
                </a:lnTo>
                <a:lnTo>
                  <a:pt x="4395" y="1455"/>
                </a:lnTo>
                <a:lnTo>
                  <a:pt x="4398" y="1469"/>
                </a:lnTo>
                <a:lnTo>
                  <a:pt x="4384" y="1463"/>
                </a:lnTo>
                <a:lnTo>
                  <a:pt x="4363" y="1450"/>
                </a:lnTo>
                <a:lnTo>
                  <a:pt x="4347" y="1444"/>
                </a:lnTo>
                <a:lnTo>
                  <a:pt x="4345" y="1436"/>
                </a:lnTo>
                <a:lnTo>
                  <a:pt x="4354" y="1439"/>
                </a:lnTo>
                <a:lnTo>
                  <a:pt x="4361" y="1441"/>
                </a:lnTo>
                <a:lnTo>
                  <a:pt x="4357" y="1430"/>
                </a:lnTo>
                <a:close/>
                <a:moveTo>
                  <a:pt x="4465" y="1446"/>
                </a:moveTo>
                <a:lnTo>
                  <a:pt x="4476" y="1462"/>
                </a:lnTo>
                <a:lnTo>
                  <a:pt x="4471" y="1468"/>
                </a:lnTo>
                <a:lnTo>
                  <a:pt x="4456" y="1463"/>
                </a:lnTo>
                <a:lnTo>
                  <a:pt x="4443" y="1446"/>
                </a:lnTo>
                <a:lnTo>
                  <a:pt x="4458" y="1457"/>
                </a:lnTo>
                <a:lnTo>
                  <a:pt x="4460" y="1454"/>
                </a:lnTo>
                <a:lnTo>
                  <a:pt x="4459" y="1447"/>
                </a:lnTo>
                <a:lnTo>
                  <a:pt x="4465" y="1446"/>
                </a:lnTo>
                <a:close/>
                <a:moveTo>
                  <a:pt x="4495" y="1425"/>
                </a:moveTo>
                <a:lnTo>
                  <a:pt x="4499" y="1432"/>
                </a:lnTo>
                <a:lnTo>
                  <a:pt x="4505" y="1438"/>
                </a:lnTo>
                <a:lnTo>
                  <a:pt x="4509" y="1444"/>
                </a:lnTo>
                <a:lnTo>
                  <a:pt x="4513" y="1451"/>
                </a:lnTo>
                <a:lnTo>
                  <a:pt x="4500" y="1447"/>
                </a:lnTo>
                <a:lnTo>
                  <a:pt x="4490" y="1444"/>
                </a:lnTo>
                <a:lnTo>
                  <a:pt x="4484" y="1433"/>
                </a:lnTo>
                <a:lnTo>
                  <a:pt x="4482" y="1424"/>
                </a:lnTo>
                <a:lnTo>
                  <a:pt x="4484" y="1421"/>
                </a:lnTo>
                <a:lnTo>
                  <a:pt x="4495" y="1425"/>
                </a:lnTo>
                <a:close/>
                <a:moveTo>
                  <a:pt x="3635" y="2022"/>
                </a:moveTo>
                <a:lnTo>
                  <a:pt x="3640" y="2032"/>
                </a:lnTo>
                <a:lnTo>
                  <a:pt x="3641" y="2036"/>
                </a:lnTo>
                <a:lnTo>
                  <a:pt x="3637" y="2037"/>
                </a:lnTo>
                <a:lnTo>
                  <a:pt x="3633" y="2036"/>
                </a:lnTo>
                <a:lnTo>
                  <a:pt x="3626" y="2026"/>
                </a:lnTo>
                <a:lnTo>
                  <a:pt x="3623" y="2018"/>
                </a:lnTo>
                <a:lnTo>
                  <a:pt x="3626" y="2016"/>
                </a:lnTo>
                <a:lnTo>
                  <a:pt x="3635" y="2022"/>
                </a:lnTo>
                <a:close/>
                <a:moveTo>
                  <a:pt x="3665" y="2019"/>
                </a:moveTo>
                <a:lnTo>
                  <a:pt x="3662" y="2025"/>
                </a:lnTo>
                <a:lnTo>
                  <a:pt x="3657" y="2028"/>
                </a:lnTo>
                <a:lnTo>
                  <a:pt x="3650" y="2028"/>
                </a:lnTo>
                <a:lnTo>
                  <a:pt x="3641" y="2026"/>
                </a:lnTo>
                <a:lnTo>
                  <a:pt x="3640" y="2015"/>
                </a:lnTo>
                <a:lnTo>
                  <a:pt x="3643" y="2008"/>
                </a:lnTo>
                <a:lnTo>
                  <a:pt x="3650" y="2008"/>
                </a:lnTo>
                <a:lnTo>
                  <a:pt x="3665" y="2019"/>
                </a:lnTo>
                <a:close/>
                <a:moveTo>
                  <a:pt x="3671" y="2004"/>
                </a:moveTo>
                <a:lnTo>
                  <a:pt x="3674" y="2013"/>
                </a:lnTo>
                <a:lnTo>
                  <a:pt x="3679" y="2025"/>
                </a:lnTo>
                <a:lnTo>
                  <a:pt x="3681" y="2032"/>
                </a:lnTo>
                <a:lnTo>
                  <a:pt x="3673" y="2029"/>
                </a:lnTo>
                <a:lnTo>
                  <a:pt x="3667" y="2015"/>
                </a:lnTo>
                <a:lnTo>
                  <a:pt x="3661" y="2005"/>
                </a:lnTo>
                <a:lnTo>
                  <a:pt x="3661" y="1999"/>
                </a:lnTo>
                <a:lnTo>
                  <a:pt x="3671" y="2004"/>
                </a:lnTo>
                <a:close/>
                <a:moveTo>
                  <a:pt x="3700" y="1996"/>
                </a:moveTo>
                <a:lnTo>
                  <a:pt x="3717" y="2027"/>
                </a:lnTo>
                <a:lnTo>
                  <a:pt x="3704" y="2018"/>
                </a:lnTo>
                <a:lnTo>
                  <a:pt x="3702" y="2022"/>
                </a:lnTo>
                <a:lnTo>
                  <a:pt x="3702" y="2026"/>
                </a:lnTo>
                <a:lnTo>
                  <a:pt x="3692" y="2019"/>
                </a:lnTo>
                <a:lnTo>
                  <a:pt x="3690" y="2008"/>
                </a:lnTo>
                <a:lnTo>
                  <a:pt x="3691" y="2002"/>
                </a:lnTo>
                <a:lnTo>
                  <a:pt x="3695" y="1998"/>
                </a:lnTo>
                <a:lnTo>
                  <a:pt x="3700" y="1996"/>
                </a:lnTo>
                <a:close/>
                <a:moveTo>
                  <a:pt x="3784" y="1993"/>
                </a:moveTo>
                <a:lnTo>
                  <a:pt x="3793" y="2005"/>
                </a:lnTo>
                <a:lnTo>
                  <a:pt x="3804" y="2016"/>
                </a:lnTo>
                <a:lnTo>
                  <a:pt x="3794" y="2010"/>
                </a:lnTo>
                <a:lnTo>
                  <a:pt x="3792" y="2012"/>
                </a:lnTo>
                <a:lnTo>
                  <a:pt x="3790" y="2013"/>
                </a:lnTo>
                <a:lnTo>
                  <a:pt x="3782" y="2007"/>
                </a:lnTo>
                <a:lnTo>
                  <a:pt x="3779" y="2000"/>
                </a:lnTo>
                <a:lnTo>
                  <a:pt x="3778" y="1995"/>
                </a:lnTo>
                <a:lnTo>
                  <a:pt x="3780" y="1992"/>
                </a:lnTo>
                <a:lnTo>
                  <a:pt x="3784" y="1993"/>
                </a:lnTo>
                <a:close/>
                <a:moveTo>
                  <a:pt x="3797" y="1874"/>
                </a:moveTo>
                <a:lnTo>
                  <a:pt x="3812" y="1899"/>
                </a:lnTo>
                <a:lnTo>
                  <a:pt x="3802" y="1893"/>
                </a:lnTo>
                <a:lnTo>
                  <a:pt x="3795" y="1885"/>
                </a:lnTo>
                <a:lnTo>
                  <a:pt x="3789" y="1876"/>
                </a:lnTo>
                <a:lnTo>
                  <a:pt x="3784" y="1868"/>
                </a:lnTo>
                <a:lnTo>
                  <a:pt x="3790" y="1870"/>
                </a:lnTo>
                <a:lnTo>
                  <a:pt x="3797" y="1874"/>
                </a:lnTo>
                <a:close/>
                <a:moveTo>
                  <a:pt x="3836" y="1960"/>
                </a:moveTo>
                <a:lnTo>
                  <a:pt x="3838" y="1968"/>
                </a:lnTo>
                <a:lnTo>
                  <a:pt x="3842" y="1975"/>
                </a:lnTo>
                <a:lnTo>
                  <a:pt x="3843" y="1979"/>
                </a:lnTo>
                <a:lnTo>
                  <a:pt x="3838" y="1978"/>
                </a:lnTo>
                <a:lnTo>
                  <a:pt x="3827" y="1965"/>
                </a:lnTo>
                <a:lnTo>
                  <a:pt x="3817" y="1950"/>
                </a:lnTo>
                <a:lnTo>
                  <a:pt x="3821" y="1952"/>
                </a:lnTo>
                <a:lnTo>
                  <a:pt x="3824" y="1953"/>
                </a:lnTo>
                <a:lnTo>
                  <a:pt x="3828" y="1955"/>
                </a:lnTo>
                <a:lnTo>
                  <a:pt x="3836" y="1960"/>
                </a:lnTo>
                <a:close/>
                <a:moveTo>
                  <a:pt x="3879" y="1991"/>
                </a:moveTo>
                <a:lnTo>
                  <a:pt x="3874" y="1998"/>
                </a:lnTo>
                <a:lnTo>
                  <a:pt x="3868" y="2006"/>
                </a:lnTo>
                <a:lnTo>
                  <a:pt x="3855" y="2005"/>
                </a:lnTo>
                <a:lnTo>
                  <a:pt x="3830" y="1983"/>
                </a:lnTo>
                <a:lnTo>
                  <a:pt x="3848" y="1991"/>
                </a:lnTo>
                <a:lnTo>
                  <a:pt x="3856" y="1986"/>
                </a:lnTo>
                <a:lnTo>
                  <a:pt x="3863" y="1980"/>
                </a:lnTo>
                <a:lnTo>
                  <a:pt x="3879" y="1991"/>
                </a:lnTo>
                <a:close/>
                <a:moveTo>
                  <a:pt x="3887" y="1894"/>
                </a:moveTo>
                <a:lnTo>
                  <a:pt x="3893" y="1901"/>
                </a:lnTo>
                <a:lnTo>
                  <a:pt x="3901" y="1913"/>
                </a:lnTo>
                <a:lnTo>
                  <a:pt x="3905" y="1921"/>
                </a:lnTo>
                <a:lnTo>
                  <a:pt x="3901" y="1921"/>
                </a:lnTo>
                <a:lnTo>
                  <a:pt x="3892" y="1910"/>
                </a:lnTo>
                <a:lnTo>
                  <a:pt x="3884" y="1899"/>
                </a:lnTo>
                <a:lnTo>
                  <a:pt x="3881" y="1893"/>
                </a:lnTo>
                <a:lnTo>
                  <a:pt x="3887" y="1894"/>
                </a:lnTo>
                <a:close/>
                <a:moveTo>
                  <a:pt x="3928" y="1993"/>
                </a:moveTo>
                <a:lnTo>
                  <a:pt x="3915" y="1982"/>
                </a:lnTo>
                <a:lnTo>
                  <a:pt x="3904" y="1969"/>
                </a:lnTo>
                <a:lnTo>
                  <a:pt x="3893" y="1956"/>
                </a:lnTo>
                <a:lnTo>
                  <a:pt x="3884" y="1943"/>
                </a:lnTo>
                <a:lnTo>
                  <a:pt x="3901" y="1955"/>
                </a:lnTo>
                <a:lnTo>
                  <a:pt x="3916" y="1970"/>
                </a:lnTo>
                <a:lnTo>
                  <a:pt x="3925" y="1985"/>
                </a:lnTo>
                <a:lnTo>
                  <a:pt x="3928" y="1993"/>
                </a:lnTo>
                <a:close/>
                <a:moveTo>
                  <a:pt x="3953" y="1901"/>
                </a:moveTo>
                <a:lnTo>
                  <a:pt x="3955" y="1908"/>
                </a:lnTo>
                <a:lnTo>
                  <a:pt x="3950" y="1907"/>
                </a:lnTo>
                <a:lnTo>
                  <a:pt x="3940" y="1901"/>
                </a:lnTo>
                <a:lnTo>
                  <a:pt x="3933" y="1897"/>
                </a:lnTo>
                <a:lnTo>
                  <a:pt x="3927" y="1886"/>
                </a:lnTo>
                <a:lnTo>
                  <a:pt x="3930" y="1886"/>
                </a:lnTo>
                <a:lnTo>
                  <a:pt x="3940" y="1893"/>
                </a:lnTo>
                <a:lnTo>
                  <a:pt x="3953" y="1901"/>
                </a:lnTo>
                <a:close/>
                <a:moveTo>
                  <a:pt x="3910" y="2009"/>
                </a:moveTo>
                <a:lnTo>
                  <a:pt x="3903" y="2004"/>
                </a:lnTo>
                <a:lnTo>
                  <a:pt x="3898" y="2001"/>
                </a:lnTo>
                <a:lnTo>
                  <a:pt x="3893" y="1999"/>
                </a:lnTo>
                <a:lnTo>
                  <a:pt x="3890" y="1999"/>
                </a:lnTo>
                <a:lnTo>
                  <a:pt x="3890" y="1993"/>
                </a:lnTo>
                <a:lnTo>
                  <a:pt x="3893" y="1991"/>
                </a:lnTo>
                <a:lnTo>
                  <a:pt x="3892" y="1987"/>
                </a:lnTo>
                <a:lnTo>
                  <a:pt x="3882" y="1970"/>
                </a:lnTo>
                <a:lnTo>
                  <a:pt x="3895" y="1983"/>
                </a:lnTo>
                <a:lnTo>
                  <a:pt x="3901" y="1984"/>
                </a:lnTo>
                <a:lnTo>
                  <a:pt x="3905" y="1982"/>
                </a:lnTo>
                <a:lnTo>
                  <a:pt x="3915" y="1987"/>
                </a:lnTo>
                <a:lnTo>
                  <a:pt x="3916" y="1996"/>
                </a:lnTo>
                <a:lnTo>
                  <a:pt x="3912" y="1997"/>
                </a:lnTo>
                <a:lnTo>
                  <a:pt x="3907" y="1999"/>
                </a:lnTo>
                <a:lnTo>
                  <a:pt x="3910" y="2009"/>
                </a:lnTo>
                <a:close/>
                <a:moveTo>
                  <a:pt x="3979" y="1973"/>
                </a:moveTo>
                <a:lnTo>
                  <a:pt x="3987" y="1985"/>
                </a:lnTo>
                <a:lnTo>
                  <a:pt x="3989" y="1993"/>
                </a:lnTo>
                <a:lnTo>
                  <a:pt x="3993" y="2003"/>
                </a:lnTo>
                <a:lnTo>
                  <a:pt x="4005" y="2021"/>
                </a:lnTo>
                <a:lnTo>
                  <a:pt x="3995" y="2013"/>
                </a:lnTo>
                <a:lnTo>
                  <a:pt x="3989" y="2005"/>
                </a:lnTo>
                <a:lnTo>
                  <a:pt x="3984" y="1996"/>
                </a:lnTo>
                <a:lnTo>
                  <a:pt x="3977" y="1988"/>
                </a:lnTo>
                <a:lnTo>
                  <a:pt x="3973" y="1988"/>
                </a:lnTo>
                <a:lnTo>
                  <a:pt x="3975" y="1994"/>
                </a:lnTo>
                <a:lnTo>
                  <a:pt x="3975" y="1999"/>
                </a:lnTo>
                <a:lnTo>
                  <a:pt x="3966" y="1994"/>
                </a:lnTo>
                <a:lnTo>
                  <a:pt x="3962" y="1979"/>
                </a:lnTo>
                <a:lnTo>
                  <a:pt x="3965" y="1974"/>
                </a:lnTo>
                <a:lnTo>
                  <a:pt x="3972" y="1973"/>
                </a:lnTo>
                <a:lnTo>
                  <a:pt x="3979" y="1973"/>
                </a:lnTo>
                <a:close/>
                <a:moveTo>
                  <a:pt x="4012" y="1937"/>
                </a:moveTo>
                <a:lnTo>
                  <a:pt x="4015" y="1945"/>
                </a:lnTo>
                <a:lnTo>
                  <a:pt x="4014" y="1948"/>
                </a:lnTo>
                <a:lnTo>
                  <a:pt x="4010" y="1948"/>
                </a:lnTo>
                <a:lnTo>
                  <a:pt x="4002" y="1943"/>
                </a:lnTo>
                <a:lnTo>
                  <a:pt x="3995" y="1932"/>
                </a:lnTo>
                <a:lnTo>
                  <a:pt x="3987" y="1923"/>
                </a:lnTo>
                <a:lnTo>
                  <a:pt x="3992" y="1923"/>
                </a:lnTo>
                <a:lnTo>
                  <a:pt x="3997" y="1926"/>
                </a:lnTo>
                <a:lnTo>
                  <a:pt x="4003" y="1930"/>
                </a:lnTo>
                <a:lnTo>
                  <a:pt x="4012" y="1937"/>
                </a:lnTo>
                <a:close/>
                <a:moveTo>
                  <a:pt x="4043" y="1915"/>
                </a:moveTo>
                <a:lnTo>
                  <a:pt x="4050" y="1934"/>
                </a:lnTo>
                <a:lnTo>
                  <a:pt x="4051" y="1947"/>
                </a:lnTo>
                <a:lnTo>
                  <a:pt x="4043" y="1949"/>
                </a:lnTo>
                <a:lnTo>
                  <a:pt x="4026" y="1936"/>
                </a:lnTo>
                <a:lnTo>
                  <a:pt x="4028" y="1937"/>
                </a:lnTo>
                <a:lnTo>
                  <a:pt x="4026" y="1933"/>
                </a:lnTo>
                <a:lnTo>
                  <a:pt x="4021" y="1927"/>
                </a:lnTo>
                <a:lnTo>
                  <a:pt x="4017" y="1921"/>
                </a:lnTo>
                <a:lnTo>
                  <a:pt x="4026" y="1925"/>
                </a:lnTo>
                <a:lnTo>
                  <a:pt x="4036" y="1932"/>
                </a:lnTo>
                <a:lnTo>
                  <a:pt x="4043" y="1933"/>
                </a:lnTo>
                <a:lnTo>
                  <a:pt x="4040" y="1923"/>
                </a:lnTo>
                <a:lnTo>
                  <a:pt x="4030" y="1915"/>
                </a:lnTo>
                <a:lnTo>
                  <a:pt x="4023" y="1911"/>
                </a:lnTo>
                <a:lnTo>
                  <a:pt x="4016" y="1906"/>
                </a:lnTo>
                <a:lnTo>
                  <a:pt x="4007" y="1893"/>
                </a:lnTo>
                <a:lnTo>
                  <a:pt x="4011" y="1892"/>
                </a:lnTo>
                <a:lnTo>
                  <a:pt x="4019" y="1896"/>
                </a:lnTo>
                <a:lnTo>
                  <a:pt x="4029" y="1904"/>
                </a:lnTo>
                <a:lnTo>
                  <a:pt x="4043" y="1915"/>
                </a:lnTo>
                <a:close/>
                <a:moveTo>
                  <a:pt x="4089" y="2031"/>
                </a:moveTo>
                <a:lnTo>
                  <a:pt x="4090" y="2039"/>
                </a:lnTo>
                <a:lnTo>
                  <a:pt x="4087" y="2044"/>
                </a:lnTo>
                <a:lnTo>
                  <a:pt x="4078" y="2044"/>
                </a:lnTo>
                <a:lnTo>
                  <a:pt x="4064" y="2036"/>
                </a:lnTo>
                <a:lnTo>
                  <a:pt x="4067" y="2031"/>
                </a:lnTo>
                <a:lnTo>
                  <a:pt x="4073" y="2030"/>
                </a:lnTo>
                <a:lnTo>
                  <a:pt x="4081" y="2031"/>
                </a:lnTo>
                <a:lnTo>
                  <a:pt x="4089" y="2031"/>
                </a:lnTo>
                <a:close/>
                <a:moveTo>
                  <a:pt x="4084" y="1880"/>
                </a:moveTo>
                <a:lnTo>
                  <a:pt x="4087" y="1887"/>
                </a:lnTo>
                <a:lnTo>
                  <a:pt x="4088" y="1893"/>
                </a:lnTo>
                <a:lnTo>
                  <a:pt x="4091" y="1901"/>
                </a:lnTo>
                <a:lnTo>
                  <a:pt x="4100" y="1912"/>
                </a:lnTo>
                <a:lnTo>
                  <a:pt x="4110" y="1917"/>
                </a:lnTo>
                <a:lnTo>
                  <a:pt x="4113" y="1914"/>
                </a:lnTo>
                <a:lnTo>
                  <a:pt x="4117" y="1914"/>
                </a:lnTo>
                <a:lnTo>
                  <a:pt x="4127" y="1924"/>
                </a:lnTo>
                <a:lnTo>
                  <a:pt x="4124" y="1926"/>
                </a:lnTo>
                <a:lnTo>
                  <a:pt x="4121" y="1928"/>
                </a:lnTo>
                <a:lnTo>
                  <a:pt x="4114" y="1927"/>
                </a:lnTo>
                <a:lnTo>
                  <a:pt x="4100" y="1918"/>
                </a:lnTo>
                <a:lnTo>
                  <a:pt x="4097" y="1912"/>
                </a:lnTo>
                <a:lnTo>
                  <a:pt x="4092" y="1906"/>
                </a:lnTo>
                <a:lnTo>
                  <a:pt x="4086" y="1900"/>
                </a:lnTo>
                <a:lnTo>
                  <a:pt x="4078" y="1896"/>
                </a:lnTo>
                <a:lnTo>
                  <a:pt x="4075" y="1887"/>
                </a:lnTo>
                <a:lnTo>
                  <a:pt x="4075" y="1881"/>
                </a:lnTo>
                <a:lnTo>
                  <a:pt x="4078" y="1879"/>
                </a:lnTo>
                <a:lnTo>
                  <a:pt x="4084" y="1880"/>
                </a:lnTo>
                <a:close/>
                <a:moveTo>
                  <a:pt x="4134" y="1948"/>
                </a:moveTo>
                <a:lnTo>
                  <a:pt x="4138" y="1959"/>
                </a:lnTo>
                <a:lnTo>
                  <a:pt x="4129" y="1957"/>
                </a:lnTo>
                <a:lnTo>
                  <a:pt x="4117" y="1949"/>
                </a:lnTo>
                <a:lnTo>
                  <a:pt x="4108" y="1940"/>
                </a:lnTo>
                <a:lnTo>
                  <a:pt x="4111" y="1938"/>
                </a:lnTo>
                <a:lnTo>
                  <a:pt x="4116" y="1939"/>
                </a:lnTo>
                <a:lnTo>
                  <a:pt x="4123" y="1943"/>
                </a:lnTo>
                <a:lnTo>
                  <a:pt x="4134" y="1948"/>
                </a:lnTo>
                <a:close/>
                <a:moveTo>
                  <a:pt x="4126" y="1865"/>
                </a:moveTo>
                <a:lnTo>
                  <a:pt x="4135" y="1879"/>
                </a:lnTo>
                <a:lnTo>
                  <a:pt x="4141" y="1891"/>
                </a:lnTo>
                <a:lnTo>
                  <a:pt x="4142" y="1898"/>
                </a:lnTo>
                <a:lnTo>
                  <a:pt x="4134" y="1894"/>
                </a:lnTo>
                <a:lnTo>
                  <a:pt x="4126" y="1881"/>
                </a:lnTo>
                <a:lnTo>
                  <a:pt x="4122" y="1871"/>
                </a:lnTo>
                <a:lnTo>
                  <a:pt x="4121" y="1866"/>
                </a:lnTo>
                <a:lnTo>
                  <a:pt x="4126" y="1865"/>
                </a:lnTo>
                <a:close/>
                <a:moveTo>
                  <a:pt x="4180" y="1943"/>
                </a:moveTo>
                <a:lnTo>
                  <a:pt x="4183" y="1956"/>
                </a:lnTo>
                <a:lnTo>
                  <a:pt x="4190" y="1973"/>
                </a:lnTo>
                <a:lnTo>
                  <a:pt x="4191" y="1984"/>
                </a:lnTo>
                <a:lnTo>
                  <a:pt x="4174" y="1972"/>
                </a:lnTo>
                <a:lnTo>
                  <a:pt x="4172" y="1963"/>
                </a:lnTo>
                <a:lnTo>
                  <a:pt x="4165" y="1951"/>
                </a:lnTo>
                <a:lnTo>
                  <a:pt x="4155" y="1936"/>
                </a:lnTo>
                <a:lnTo>
                  <a:pt x="4145" y="1922"/>
                </a:lnTo>
                <a:lnTo>
                  <a:pt x="4157" y="1932"/>
                </a:lnTo>
                <a:lnTo>
                  <a:pt x="4164" y="1936"/>
                </a:lnTo>
                <a:lnTo>
                  <a:pt x="4170" y="1937"/>
                </a:lnTo>
                <a:lnTo>
                  <a:pt x="4180" y="1943"/>
                </a:lnTo>
                <a:close/>
                <a:moveTo>
                  <a:pt x="4139" y="1952"/>
                </a:moveTo>
                <a:lnTo>
                  <a:pt x="4136" y="1944"/>
                </a:lnTo>
                <a:lnTo>
                  <a:pt x="4137" y="1940"/>
                </a:lnTo>
                <a:lnTo>
                  <a:pt x="4139" y="1938"/>
                </a:lnTo>
                <a:lnTo>
                  <a:pt x="4142" y="1936"/>
                </a:lnTo>
                <a:lnTo>
                  <a:pt x="4151" y="1949"/>
                </a:lnTo>
                <a:lnTo>
                  <a:pt x="4161" y="1960"/>
                </a:lnTo>
                <a:lnTo>
                  <a:pt x="4171" y="1971"/>
                </a:lnTo>
                <a:lnTo>
                  <a:pt x="4180" y="1984"/>
                </a:lnTo>
                <a:lnTo>
                  <a:pt x="4168" y="1975"/>
                </a:lnTo>
                <a:lnTo>
                  <a:pt x="4159" y="1967"/>
                </a:lnTo>
                <a:lnTo>
                  <a:pt x="4150" y="1959"/>
                </a:lnTo>
                <a:lnTo>
                  <a:pt x="4139" y="1952"/>
                </a:lnTo>
                <a:close/>
                <a:moveTo>
                  <a:pt x="4294" y="1906"/>
                </a:moveTo>
                <a:lnTo>
                  <a:pt x="4292" y="1909"/>
                </a:lnTo>
                <a:lnTo>
                  <a:pt x="4283" y="1905"/>
                </a:lnTo>
                <a:lnTo>
                  <a:pt x="4269" y="1895"/>
                </a:lnTo>
                <a:lnTo>
                  <a:pt x="4258" y="1884"/>
                </a:lnTo>
                <a:lnTo>
                  <a:pt x="4265" y="1887"/>
                </a:lnTo>
                <a:lnTo>
                  <a:pt x="4274" y="1890"/>
                </a:lnTo>
                <a:lnTo>
                  <a:pt x="4284" y="1895"/>
                </a:lnTo>
                <a:lnTo>
                  <a:pt x="4294" y="1906"/>
                </a:lnTo>
                <a:close/>
                <a:moveTo>
                  <a:pt x="4330" y="1900"/>
                </a:moveTo>
                <a:lnTo>
                  <a:pt x="4325" y="1904"/>
                </a:lnTo>
                <a:lnTo>
                  <a:pt x="4320" y="1907"/>
                </a:lnTo>
                <a:lnTo>
                  <a:pt x="4312" y="1907"/>
                </a:lnTo>
                <a:lnTo>
                  <a:pt x="4299" y="1896"/>
                </a:lnTo>
                <a:lnTo>
                  <a:pt x="4303" y="1893"/>
                </a:lnTo>
                <a:lnTo>
                  <a:pt x="4308" y="1892"/>
                </a:lnTo>
                <a:lnTo>
                  <a:pt x="4318" y="1894"/>
                </a:lnTo>
                <a:lnTo>
                  <a:pt x="4330" y="1900"/>
                </a:lnTo>
                <a:close/>
                <a:moveTo>
                  <a:pt x="4439" y="1861"/>
                </a:moveTo>
                <a:lnTo>
                  <a:pt x="4446" y="1873"/>
                </a:lnTo>
                <a:lnTo>
                  <a:pt x="4452" y="1882"/>
                </a:lnTo>
                <a:lnTo>
                  <a:pt x="4455" y="1889"/>
                </a:lnTo>
                <a:lnTo>
                  <a:pt x="4454" y="1893"/>
                </a:lnTo>
                <a:lnTo>
                  <a:pt x="4446" y="1884"/>
                </a:lnTo>
                <a:lnTo>
                  <a:pt x="4444" y="1884"/>
                </a:lnTo>
                <a:lnTo>
                  <a:pt x="4446" y="1891"/>
                </a:lnTo>
                <a:lnTo>
                  <a:pt x="4454" y="1900"/>
                </a:lnTo>
                <a:lnTo>
                  <a:pt x="4445" y="1893"/>
                </a:lnTo>
                <a:lnTo>
                  <a:pt x="4437" y="1886"/>
                </a:lnTo>
                <a:lnTo>
                  <a:pt x="4431" y="1878"/>
                </a:lnTo>
                <a:lnTo>
                  <a:pt x="4424" y="1870"/>
                </a:lnTo>
                <a:lnTo>
                  <a:pt x="4429" y="1869"/>
                </a:lnTo>
                <a:lnTo>
                  <a:pt x="4429" y="1865"/>
                </a:lnTo>
                <a:lnTo>
                  <a:pt x="4431" y="1861"/>
                </a:lnTo>
                <a:lnTo>
                  <a:pt x="4439" y="1861"/>
                </a:lnTo>
                <a:close/>
                <a:moveTo>
                  <a:pt x="3602" y="2303"/>
                </a:moveTo>
                <a:lnTo>
                  <a:pt x="3602" y="2303"/>
                </a:lnTo>
                <a:lnTo>
                  <a:pt x="3602" y="2303"/>
                </a:lnTo>
                <a:lnTo>
                  <a:pt x="3596" y="2297"/>
                </a:lnTo>
                <a:lnTo>
                  <a:pt x="3590" y="2289"/>
                </a:lnTo>
                <a:lnTo>
                  <a:pt x="3597" y="2295"/>
                </a:lnTo>
                <a:lnTo>
                  <a:pt x="3602" y="2303"/>
                </a:lnTo>
                <a:close/>
                <a:moveTo>
                  <a:pt x="3666" y="2270"/>
                </a:moveTo>
                <a:lnTo>
                  <a:pt x="3672" y="2274"/>
                </a:lnTo>
                <a:lnTo>
                  <a:pt x="3677" y="2279"/>
                </a:lnTo>
                <a:lnTo>
                  <a:pt x="3682" y="2285"/>
                </a:lnTo>
                <a:lnTo>
                  <a:pt x="3685" y="2290"/>
                </a:lnTo>
                <a:lnTo>
                  <a:pt x="3677" y="2282"/>
                </a:lnTo>
                <a:lnTo>
                  <a:pt x="3667" y="2272"/>
                </a:lnTo>
                <a:lnTo>
                  <a:pt x="3667" y="2271"/>
                </a:lnTo>
                <a:lnTo>
                  <a:pt x="3666" y="2270"/>
                </a:lnTo>
                <a:close/>
                <a:moveTo>
                  <a:pt x="3139" y="2877"/>
                </a:moveTo>
                <a:lnTo>
                  <a:pt x="3150" y="2893"/>
                </a:lnTo>
                <a:lnTo>
                  <a:pt x="3160" y="2907"/>
                </a:lnTo>
                <a:lnTo>
                  <a:pt x="3136" y="2893"/>
                </a:lnTo>
                <a:lnTo>
                  <a:pt x="3133" y="2883"/>
                </a:lnTo>
                <a:lnTo>
                  <a:pt x="3132" y="2878"/>
                </a:lnTo>
                <a:lnTo>
                  <a:pt x="3134" y="2876"/>
                </a:lnTo>
                <a:lnTo>
                  <a:pt x="3139" y="2877"/>
                </a:lnTo>
                <a:close/>
                <a:moveTo>
                  <a:pt x="3182" y="2889"/>
                </a:moveTo>
                <a:lnTo>
                  <a:pt x="3190" y="2898"/>
                </a:lnTo>
                <a:lnTo>
                  <a:pt x="3194" y="2908"/>
                </a:lnTo>
                <a:lnTo>
                  <a:pt x="3193" y="2914"/>
                </a:lnTo>
                <a:lnTo>
                  <a:pt x="3187" y="2913"/>
                </a:lnTo>
                <a:lnTo>
                  <a:pt x="3181" y="2903"/>
                </a:lnTo>
                <a:lnTo>
                  <a:pt x="3174" y="2891"/>
                </a:lnTo>
                <a:lnTo>
                  <a:pt x="3173" y="2883"/>
                </a:lnTo>
                <a:lnTo>
                  <a:pt x="3182" y="2889"/>
                </a:lnTo>
                <a:close/>
                <a:moveTo>
                  <a:pt x="2163" y="4093"/>
                </a:moveTo>
                <a:lnTo>
                  <a:pt x="2170" y="4105"/>
                </a:lnTo>
                <a:lnTo>
                  <a:pt x="2171" y="4113"/>
                </a:lnTo>
                <a:lnTo>
                  <a:pt x="2166" y="4116"/>
                </a:lnTo>
                <a:lnTo>
                  <a:pt x="2156" y="4111"/>
                </a:lnTo>
                <a:lnTo>
                  <a:pt x="2155" y="4102"/>
                </a:lnTo>
                <a:lnTo>
                  <a:pt x="2155" y="4096"/>
                </a:lnTo>
                <a:lnTo>
                  <a:pt x="2158" y="4093"/>
                </a:lnTo>
                <a:lnTo>
                  <a:pt x="2163" y="4093"/>
                </a:lnTo>
                <a:close/>
                <a:moveTo>
                  <a:pt x="2253" y="4168"/>
                </a:moveTo>
                <a:lnTo>
                  <a:pt x="2236" y="4163"/>
                </a:lnTo>
                <a:lnTo>
                  <a:pt x="2224" y="4169"/>
                </a:lnTo>
                <a:lnTo>
                  <a:pt x="2212" y="4173"/>
                </a:lnTo>
                <a:lnTo>
                  <a:pt x="2196" y="4164"/>
                </a:lnTo>
                <a:lnTo>
                  <a:pt x="2208" y="4160"/>
                </a:lnTo>
                <a:lnTo>
                  <a:pt x="2218" y="4150"/>
                </a:lnTo>
                <a:lnTo>
                  <a:pt x="2231" y="4148"/>
                </a:lnTo>
                <a:lnTo>
                  <a:pt x="2253" y="4168"/>
                </a:lnTo>
                <a:close/>
                <a:moveTo>
                  <a:pt x="2241" y="3995"/>
                </a:moveTo>
                <a:lnTo>
                  <a:pt x="2232" y="3995"/>
                </a:lnTo>
                <a:lnTo>
                  <a:pt x="2225" y="4001"/>
                </a:lnTo>
                <a:lnTo>
                  <a:pt x="2216" y="4002"/>
                </a:lnTo>
                <a:lnTo>
                  <a:pt x="2200" y="3989"/>
                </a:lnTo>
                <a:lnTo>
                  <a:pt x="2207" y="3984"/>
                </a:lnTo>
                <a:lnTo>
                  <a:pt x="2216" y="3981"/>
                </a:lnTo>
                <a:lnTo>
                  <a:pt x="2227" y="3982"/>
                </a:lnTo>
                <a:lnTo>
                  <a:pt x="2241" y="3995"/>
                </a:lnTo>
                <a:close/>
                <a:moveTo>
                  <a:pt x="2288" y="4057"/>
                </a:moveTo>
                <a:lnTo>
                  <a:pt x="2285" y="4057"/>
                </a:lnTo>
                <a:lnTo>
                  <a:pt x="2286" y="4061"/>
                </a:lnTo>
                <a:lnTo>
                  <a:pt x="2290" y="4068"/>
                </a:lnTo>
                <a:lnTo>
                  <a:pt x="2294" y="4075"/>
                </a:lnTo>
                <a:lnTo>
                  <a:pt x="2280" y="4069"/>
                </a:lnTo>
                <a:lnTo>
                  <a:pt x="2271" y="4071"/>
                </a:lnTo>
                <a:lnTo>
                  <a:pt x="2263" y="4074"/>
                </a:lnTo>
                <a:lnTo>
                  <a:pt x="2250" y="4071"/>
                </a:lnTo>
                <a:lnTo>
                  <a:pt x="2250" y="4055"/>
                </a:lnTo>
                <a:lnTo>
                  <a:pt x="2260" y="4049"/>
                </a:lnTo>
                <a:lnTo>
                  <a:pt x="2275" y="4050"/>
                </a:lnTo>
                <a:lnTo>
                  <a:pt x="2288" y="4057"/>
                </a:lnTo>
                <a:close/>
                <a:moveTo>
                  <a:pt x="2300" y="4105"/>
                </a:moveTo>
                <a:lnTo>
                  <a:pt x="2312" y="4120"/>
                </a:lnTo>
                <a:lnTo>
                  <a:pt x="2322" y="4129"/>
                </a:lnTo>
                <a:lnTo>
                  <a:pt x="2331" y="4135"/>
                </a:lnTo>
                <a:lnTo>
                  <a:pt x="2342" y="4137"/>
                </a:lnTo>
                <a:lnTo>
                  <a:pt x="2342" y="4150"/>
                </a:lnTo>
                <a:lnTo>
                  <a:pt x="2334" y="4148"/>
                </a:lnTo>
                <a:lnTo>
                  <a:pt x="2321" y="4137"/>
                </a:lnTo>
                <a:lnTo>
                  <a:pt x="2302" y="4124"/>
                </a:lnTo>
                <a:lnTo>
                  <a:pt x="2300" y="4117"/>
                </a:lnTo>
                <a:lnTo>
                  <a:pt x="2297" y="4110"/>
                </a:lnTo>
                <a:lnTo>
                  <a:pt x="2293" y="4103"/>
                </a:lnTo>
                <a:lnTo>
                  <a:pt x="2289" y="4097"/>
                </a:lnTo>
                <a:lnTo>
                  <a:pt x="2300" y="4105"/>
                </a:lnTo>
                <a:close/>
                <a:moveTo>
                  <a:pt x="2272" y="4159"/>
                </a:moveTo>
                <a:lnTo>
                  <a:pt x="2276" y="4149"/>
                </a:lnTo>
                <a:lnTo>
                  <a:pt x="2278" y="4133"/>
                </a:lnTo>
                <a:lnTo>
                  <a:pt x="2284" y="4127"/>
                </a:lnTo>
                <a:lnTo>
                  <a:pt x="2301" y="4145"/>
                </a:lnTo>
                <a:lnTo>
                  <a:pt x="2289" y="4142"/>
                </a:lnTo>
                <a:lnTo>
                  <a:pt x="2287" y="4153"/>
                </a:lnTo>
                <a:lnTo>
                  <a:pt x="2285" y="4162"/>
                </a:lnTo>
                <a:lnTo>
                  <a:pt x="2272" y="4159"/>
                </a:lnTo>
                <a:close/>
                <a:moveTo>
                  <a:pt x="2357" y="4056"/>
                </a:moveTo>
                <a:lnTo>
                  <a:pt x="2374" y="4074"/>
                </a:lnTo>
                <a:lnTo>
                  <a:pt x="2381" y="4076"/>
                </a:lnTo>
                <a:lnTo>
                  <a:pt x="2385" y="4072"/>
                </a:lnTo>
                <a:lnTo>
                  <a:pt x="2397" y="4076"/>
                </a:lnTo>
                <a:lnTo>
                  <a:pt x="2403" y="4089"/>
                </a:lnTo>
                <a:lnTo>
                  <a:pt x="2407" y="4100"/>
                </a:lnTo>
                <a:lnTo>
                  <a:pt x="2414" y="4113"/>
                </a:lnTo>
                <a:lnTo>
                  <a:pt x="2430" y="4132"/>
                </a:lnTo>
                <a:lnTo>
                  <a:pt x="2400" y="4114"/>
                </a:lnTo>
                <a:lnTo>
                  <a:pt x="2386" y="4118"/>
                </a:lnTo>
                <a:lnTo>
                  <a:pt x="2375" y="4128"/>
                </a:lnTo>
                <a:lnTo>
                  <a:pt x="2357" y="4130"/>
                </a:lnTo>
                <a:lnTo>
                  <a:pt x="2360" y="4117"/>
                </a:lnTo>
                <a:lnTo>
                  <a:pt x="2367" y="4107"/>
                </a:lnTo>
                <a:lnTo>
                  <a:pt x="2376" y="4097"/>
                </a:lnTo>
                <a:lnTo>
                  <a:pt x="2385" y="4088"/>
                </a:lnTo>
                <a:lnTo>
                  <a:pt x="2376" y="4081"/>
                </a:lnTo>
                <a:lnTo>
                  <a:pt x="2368" y="4074"/>
                </a:lnTo>
                <a:lnTo>
                  <a:pt x="2361" y="4066"/>
                </a:lnTo>
                <a:lnTo>
                  <a:pt x="2357" y="4056"/>
                </a:lnTo>
                <a:close/>
                <a:moveTo>
                  <a:pt x="2426" y="4081"/>
                </a:moveTo>
                <a:lnTo>
                  <a:pt x="2416" y="4075"/>
                </a:lnTo>
                <a:lnTo>
                  <a:pt x="2413" y="4080"/>
                </a:lnTo>
                <a:lnTo>
                  <a:pt x="2411" y="4084"/>
                </a:lnTo>
                <a:lnTo>
                  <a:pt x="2401" y="4074"/>
                </a:lnTo>
                <a:lnTo>
                  <a:pt x="2404" y="4067"/>
                </a:lnTo>
                <a:lnTo>
                  <a:pt x="2408" y="4062"/>
                </a:lnTo>
                <a:lnTo>
                  <a:pt x="2415" y="4066"/>
                </a:lnTo>
                <a:lnTo>
                  <a:pt x="2426" y="4081"/>
                </a:lnTo>
                <a:close/>
                <a:moveTo>
                  <a:pt x="2435" y="4022"/>
                </a:moveTo>
                <a:lnTo>
                  <a:pt x="2441" y="4023"/>
                </a:lnTo>
                <a:lnTo>
                  <a:pt x="2450" y="4029"/>
                </a:lnTo>
                <a:lnTo>
                  <a:pt x="2459" y="4038"/>
                </a:lnTo>
                <a:lnTo>
                  <a:pt x="2466" y="4047"/>
                </a:lnTo>
                <a:lnTo>
                  <a:pt x="2468" y="4031"/>
                </a:lnTo>
                <a:lnTo>
                  <a:pt x="2481" y="4026"/>
                </a:lnTo>
                <a:lnTo>
                  <a:pt x="2502" y="4032"/>
                </a:lnTo>
                <a:lnTo>
                  <a:pt x="2527" y="4050"/>
                </a:lnTo>
                <a:lnTo>
                  <a:pt x="2507" y="4046"/>
                </a:lnTo>
                <a:lnTo>
                  <a:pt x="2494" y="4052"/>
                </a:lnTo>
                <a:lnTo>
                  <a:pt x="2490" y="4064"/>
                </a:lnTo>
                <a:lnTo>
                  <a:pt x="2490" y="4082"/>
                </a:lnTo>
                <a:lnTo>
                  <a:pt x="2484" y="4072"/>
                </a:lnTo>
                <a:lnTo>
                  <a:pt x="2476" y="4062"/>
                </a:lnTo>
                <a:lnTo>
                  <a:pt x="2467" y="4054"/>
                </a:lnTo>
                <a:lnTo>
                  <a:pt x="2457" y="4045"/>
                </a:lnTo>
                <a:lnTo>
                  <a:pt x="2466" y="4058"/>
                </a:lnTo>
                <a:lnTo>
                  <a:pt x="2470" y="4066"/>
                </a:lnTo>
                <a:lnTo>
                  <a:pt x="2470" y="4070"/>
                </a:lnTo>
                <a:lnTo>
                  <a:pt x="2466" y="4074"/>
                </a:lnTo>
                <a:lnTo>
                  <a:pt x="2460" y="4069"/>
                </a:lnTo>
                <a:lnTo>
                  <a:pt x="2455" y="4063"/>
                </a:lnTo>
                <a:lnTo>
                  <a:pt x="2451" y="4057"/>
                </a:lnTo>
                <a:lnTo>
                  <a:pt x="2445" y="4051"/>
                </a:lnTo>
                <a:lnTo>
                  <a:pt x="2453" y="4064"/>
                </a:lnTo>
                <a:lnTo>
                  <a:pt x="2453" y="4068"/>
                </a:lnTo>
                <a:lnTo>
                  <a:pt x="2447" y="4066"/>
                </a:lnTo>
                <a:lnTo>
                  <a:pt x="2442" y="4067"/>
                </a:lnTo>
                <a:lnTo>
                  <a:pt x="2453" y="4078"/>
                </a:lnTo>
                <a:lnTo>
                  <a:pt x="2455" y="4085"/>
                </a:lnTo>
                <a:lnTo>
                  <a:pt x="2450" y="4086"/>
                </a:lnTo>
                <a:lnTo>
                  <a:pt x="2438" y="4081"/>
                </a:lnTo>
                <a:lnTo>
                  <a:pt x="2432" y="4072"/>
                </a:lnTo>
                <a:lnTo>
                  <a:pt x="2431" y="4064"/>
                </a:lnTo>
                <a:lnTo>
                  <a:pt x="2430" y="4055"/>
                </a:lnTo>
                <a:lnTo>
                  <a:pt x="2425" y="4042"/>
                </a:lnTo>
                <a:lnTo>
                  <a:pt x="2436" y="4042"/>
                </a:lnTo>
                <a:lnTo>
                  <a:pt x="2443" y="4043"/>
                </a:lnTo>
                <a:lnTo>
                  <a:pt x="2444" y="4039"/>
                </a:lnTo>
                <a:lnTo>
                  <a:pt x="2435" y="4022"/>
                </a:lnTo>
                <a:close/>
                <a:moveTo>
                  <a:pt x="2466" y="3961"/>
                </a:moveTo>
                <a:lnTo>
                  <a:pt x="2470" y="3975"/>
                </a:lnTo>
                <a:lnTo>
                  <a:pt x="2476" y="3989"/>
                </a:lnTo>
                <a:lnTo>
                  <a:pt x="2483" y="4002"/>
                </a:lnTo>
                <a:lnTo>
                  <a:pt x="2489" y="4015"/>
                </a:lnTo>
                <a:lnTo>
                  <a:pt x="2482" y="4011"/>
                </a:lnTo>
                <a:lnTo>
                  <a:pt x="2476" y="4008"/>
                </a:lnTo>
                <a:lnTo>
                  <a:pt x="2472" y="4006"/>
                </a:lnTo>
                <a:lnTo>
                  <a:pt x="2469" y="4006"/>
                </a:lnTo>
                <a:lnTo>
                  <a:pt x="2465" y="3995"/>
                </a:lnTo>
                <a:lnTo>
                  <a:pt x="2462" y="3993"/>
                </a:lnTo>
                <a:lnTo>
                  <a:pt x="2460" y="3991"/>
                </a:lnTo>
                <a:lnTo>
                  <a:pt x="2458" y="3988"/>
                </a:lnTo>
                <a:lnTo>
                  <a:pt x="2457" y="3985"/>
                </a:lnTo>
                <a:lnTo>
                  <a:pt x="2466" y="3989"/>
                </a:lnTo>
                <a:lnTo>
                  <a:pt x="2460" y="3979"/>
                </a:lnTo>
                <a:lnTo>
                  <a:pt x="2449" y="3965"/>
                </a:lnTo>
                <a:lnTo>
                  <a:pt x="2441" y="3953"/>
                </a:lnTo>
                <a:lnTo>
                  <a:pt x="2446" y="3954"/>
                </a:lnTo>
                <a:lnTo>
                  <a:pt x="2450" y="3952"/>
                </a:lnTo>
                <a:lnTo>
                  <a:pt x="2455" y="3953"/>
                </a:lnTo>
                <a:lnTo>
                  <a:pt x="2466" y="3961"/>
                </a:lnTo>
                <a:close/>
                <a:moveTo>
                  <a:pt x="2473" y="4105"/>
                </a:moveTo>
                <a:lnTo>
                  <a:pt x="2471" y="4095"/>
                </a:lnTo>
                <a:lnTo>
                  <a:pt x="2472" y="4089"/>
                </a:lnTo>
                <a:lnTo>
                  <a:pt x="2474" y="4084"/>
                </a:lnTo>
                <a:lnTo>
                  <a:pt x="2477" y="4082"/>
                </a:lnTo>
                <a:lnTo>
                  <a:pt x="2481" y="4085"/>
                </a:lnTo>
                <a:lnTo>
                  <a:pt x="2489" y="4086"/>
                </a:lnTo>
                <a:lnTo>
                  <a:pt x="2498" y="4091"/>
                </a:lnTo>
                <a:lnTo>
                  <a:pt x="2508" y="4107"/>
                </a:lnTo>
                <a:lnTo>
                  <a:pt x="2498" y="4105"/>
                </a:lnTo>
                <a:lnTo>
                  <a:pt x="2489" y="4105"/>
                </a:lnTo>
                <a:lnTo>
                  <a:pt x="2481" y="4105"/>
                </a:lnTo>
                <a:lnTo>
                  <a:pt x="2473" y="4105"/>
                </a:lnTo>
                <a:close/>
                <a:moveTo>
                  <a:pt x="2474" y="4499"/>
                </a:moveTo>
                <a:lnTo>
                  <a:pt x="2472" y="4488"/>
                </a:lnTo>
                <a:lnTo>
                  <a:pt x="2477" y="4485"/>
                </a:lnTo>
                <a:lnTo>
                  <a:pt x="2486" y="4489"/>
                </a:lnTo>
                <a:lnTo>
                  <a:pt x="2497" y="4501"/>
                </a:lnTo>
                <a:lnTo>
                  <a:pt x="2490" y="4500"/>
                </a:lnTo>
                <a:lnTo>
                  <a:pt x="2488" y="4505"/>
                </a:lnTo>
                <a:lnTo>
                  <a:pt x="2485" y="4507"/>
                </a:lnTo>
                <a:lnTo>
                  <a:pt x="2474" y="4499"/>
                </a:lnTo>
                <a:close/>
                <a:moveTo>
                  <a:pt x="2455" y="4481"/>
                </a:moveTo>
                <a:lnTo>
                  <a:pt x="2450" y="4467"/>
                </a:lnTo>
                <a:lnTo>
                  <a:pt x="2453" y="4462"/>
                </a:lnTo>
                <a:lnTo>
                  <a:pt x="2459" y="4462"/>
                </a:lnTo>
                <a:lnTo>
                  <a:pt x="2466" y="4462"/>
                </a:lnTo>
                <a:lnTo>
                  <a:pt x="2466" y="4470"/>
                </a:lnTo>
                <a:lnTo>
                  <a:pt x="2465" y="4478"/>
                </a:lnTo>
                <a:lnTo>
                  <a:pt x="2463" y="4483"/>
                </a:lnTo>
                <a:lnTo>
                  <a:pt x="2455" y="4481"/>
                </a:lnTo>
                <a:close/>
                <a:moveTo>
                  <a:pt x="2401" y="4502"/>
                </a:moveTo>
                <a:lnTo>
                  <a:pt x="2397" y="4491"/>
                </a:lnTo>
                <a:lnTo>
                  <a:pt x="2397" y="4485"/>
                </a:lnTo>
                <a:lnTo>
                  <a:pt x="2401" y="4484"/>
                </a:lnTo>
                <a:lnTo>
                  <a:pt x="2411" y="4490"/>
                </a:lnTo>
                <a:lnTo>
                  <a:pt x="2414" y="4501"/>
                </a:lnTo>
                <a:lnTo>
                  <a:pt x="2414" y="4506"/>
                </a:lnTo>
                <a:lnTo>
                  <a:pt x="2410" y="4507"/>
                </a:lnTo>
                <a:lnTo>
                  <a:pt x="2401" y="4502"/>
                </a:lnTo>
                <a:close/>
                <a:moveTo>
                  <a:pt x="2378" y="4433"/>
                </a:moveTo>
                <a:lnTo>
                  <a:pt x="2375" y="4423"/>
                </a:lnTo>
                <a:lnTo>
                  <a:pt x="2375" y="4416"/>
                </a:lnTo>
                <a:lnTo>
                  <a:pt x="2378" y="4416"/>
                </a:lnTo>
                <a:lnTo>
                  <a:pt x="2387" y="4422"/>
                </a:lnTo>
                <a:lnTo>
                  <a:pt x="2392" y="4433"/>
                </a:lnTo>
                <a:lnTo>
                  <a:pt x="2403" y="4446"/>
                </a:lnTo>
                <a:lnTo>
                  <a:pt x="2409" y="4456"/>
                </a:lnTo>
                <a:lnTo>
                  <a:pt x="2405" y="4460"/>
                </a:lnTo>
                <a:lnTo>
                  <a:pt x="2392" y="4446"/>
                </a:lnTo>
                <a:lnTo>
                  <a:pt x="2378" y="4433"/>
                </a:lnTo>
                <a:close/>
                <a:moveTo>
                  <a:pt x="2538" y="4010"/>
                </a:moveTo>
                <a:lnTo>
                  <a:pt x="2551" y="4024"/>
                </a:lnTo>
                <a:lnTo>
                  <a:pt x="2562" y="4039"/>
                </a:lnTo>
                <a:lnTo>
                  <a:pt x="2555" y="4042"/>
                </a:lnTo>
                <a:lnTo>
                  <a:pt x="2547" y="4046"/>
                </a:lnTo>
                <a:lnTo>
                  <a:pt x="2540" y="4032"/>
                </a:lnTo>
                <a:lnTo>
                  <a:pt x="2535" y="4020"/>
                </a:lnTo>
                <a:lnTo>
                  <a:pt x="2533" y="4012"/>
                </a:lnTo>
                <a:lnTo>
                  <a:pt x="2538" y="4010"/>
                </a:lnTo>
                <a:close/>
                <a:moveTo>
                  <a:pt x="2557" y="3840"/>
                </a:moveTo>
                <a:lnTo>
                  <a:pt x="2560" y="3850"/>
                </a:lnTo>
                <a:lnTo>
                  <a:pt x="2560" y="3856"/>
                </a:lnTo>
                <a:lnTo>
                  <a:pt x="2557" y="3857"/>
                </a:lnTo>
                <a:lnTo>
                  <a:pt x="2548" y="3851"/>
                </a:lnTo>
                <a:lnTo>
                  <a:pt x="2539" y="3828"/>
                </a:lnTo>
                <a:lnTo>
                  <a:pt x="2557" y="3840"/>
                </a:lnTo>
                <a:close/>
                <a:moveTo>
                  <a:pt x="2588" y="4066"/>
                </a:moveTo>
                <a:lnTo>
                  <a:pt x="2586" y="4074"/>
                </a:lnTo>
                <a:lnTo>
                  <a:pt x="2581" y="4076"/>
                </a:lnTo>
                <a:lnTo>
                  <a:pt x="2577" y="4079"/>
                </a:lnTo>
                <a:lnTo>
                  <a:pt x="2579" y="4090"/>
                </a:lnTo>
                <a:lnTo>
                  <a:pt x="2573" y="4085"/>
                </a:lnTo>
                <a:lnTo>
                  <a:pt x="2566" y="4080"/>
                </a:lnTo>
                <a:lnTo>
                  <a:pt x="2560" y="4075"/>
                </a:lnTo>
                <a:lnTo>
                  <a:pt x="2555" y="4069"/>
                </a:lnTo>
                <a:lnTo>
                  <a:pt x="2562" y="4067"/>
                </a:lnTo>
                <a:lnTo>
                  <a:pt x="2566" y="4059"/>
                </a:lnTo>
                <a:lnTo>
                  <a:pt x="2572" y="4056"/>
                </a:lnTo>
                <a:lnTo>
                  <a:pt x="2588" y="4066"/>
                </a:lnTo>
                <a:close/>
                <a:moveTo>
                  <a:pt x="2633" y="4021"/>
                </a:moveTo>
                <a:lnTo>
                  <a:pt x="2623" y="3994"/>
                </a:lnTo>
                <a:lnTo>
                  <a:pt x="2647" y="4003"/>
                </a:lnTo>
                <a:lnTo>
                  <a:pt x="2662" y="4004"/>
                </a:lnTo>
                <a:lnTo>
                  <a:pt x="2671" y="3997"/>
                </a:lnTo>
                <a:lnTo>
                  <a:pt x="2677" y="3985"/>
                </a:lnTo>
                <a:lnTo>
                  <a:pt x="2665" y="3969"/>
                </a:lnTo>
                <a:lnTo>
                  <a:pt x="2657" y="3954"/>
                </a:lnTo>
                <a:lnTo>
                  <a:pt x="2652" y="3941"/>
                </a:lnTo>
                <a:lnTo>
                  <a:pt x="2650" y="3933"/>
                </a:lnTo>
                <a:lnTo>
                  <a:pt x="2662" y="3945"/>
                </a:lnTo>
                <a:lnTo>
                  <a:pt x="2663" y="3940"/>
                </a:lnTo>
                <a:lnTo>
                  <a:pt x="2662" y="3932"/>
                </a:lnTo>
                <a:lnTo>
                  <a:pt x="2672" y="3935"/>
                </a:lnTo>
                <a:lnTo>
                  <a:pt x="2677" y="3957"/>
                </a:lnTo>
                <a:lnTo>
                  <a:pt x="2684" y="3976"/>
                </a:lnTo>
                <a:lnTo>
                  <a:pt x="2691" y="3997"/>
                </a:lnTo>
                <a:lnTo>
                  <a:pt x="2702" y="4020"/>
                </a:lnTo>
                <a:lnTo>
                  <a:pt x="2678" y="4008"/>
                </a:lnTo>
                <a:lnTo>
                  <a:pt x="2669" y="4019"/>
                </a:lnTo>
                <a:lnTo>
                  <a:pt x="2666" y="4039"/>
                </a:lnTo>
                <a:lnTo>
                  <a:pt x="2662" y="4054"/>
                </a:lnTo>
                <a:lnTo>
                  <a:pt x="2659" y="4046"/>
                </a:lnTo>
                <a:lnTo>
                  <a:pt x="2657" y="4037"/>
                </a:lnTo>
                <a:lnTo>
                  <a:pt x="2653" y="4029"/>
                </a:lnTo>
                <a:lnTo>
                  <a:pt x="2647" y="4021"/>
                </a:lnTo>
                <a:lnTo>
                  <a:pt x="2648" y="4032"/>
                </a:lnTo>
                <a:lnTo>
                  <a:pt x="2646" y="4038"/>
                </a:lnTo>
                <a:lnTo>
                  <a:pt x="2644" y="4045"/>
                </a:lnTo>
                <a:lnTo>
                  <a:pt x="2646" y="4056"/>
                </a:lnTo>
                <a:lnTo>
                  <a:pt x="2650" y="4057"/>
                </a:lnTo>
                <a:lnTo>
                  <a:pt x="2654" y="4058"/>
                </a:lnTo>
                <a:lnTo>
                  <a:pt x="2657" y="4060"/>
                </a:lnTo>
                <a:lnTo>
                  <a:pt x="2662" y="4068"/>
                </a:lnTo>
                <a:lnTo>
                  <a:pt x="2652" y="4066"/>
                </a:lnTo>
                <a:lnTo>
                  <a:pt x="2647" y="4073"/>
                </a:lnTo>
                <a:lnTo>
                  <a:pt x="2641" y="4076"/>
                </a:lnTo>
                <a:lnTo>
                  <a:pt x="2627" y="4066"/>
                </a:lnTo>
                <a:lnTo>
                  <a:pt x="2636" y="4062"/>
                </a:lnTo>
                <a:lnTo>
                  <a:pt x="2632" y="4048"/>
                </a:lnTo>
                <a:lnTo>
                  <a:pt x="2621" y="4029"/>
                </a:lnTo>
                <a:lnTo>
                  <a:pt x="2604" y="4010"/>
                </a:lnTo>
                <a:lnTo>
                  <a:pt x="2613" y="4030"/>
                </a:lnTo>
                <a:lnTo>
                  <a:pt x="2606" y="4036"/>
                </a:lnTo>
                <a:lnTo>
                  <a:pt x="2592" y="4033"/>
                </a:lnTo>
                <a:lnTo>
                  <a:pt x="2578" y="4023"/>
                </a:lnTo>
                <a:lnTo>
                  <a:pt x="2586" y="4022"/>
                </a:lnTo>
                <a:lnTo>
                  <a:pt x="2597" y="4019"/>
                </a:lnTo>
                <a:lnTo>
                  <a:pt x="2598" y="4011"/>
                </a:lnTo>
                <a:lnTo>
                  <a:pt x="2584" y="3994"/>
                </a:lnTo>
                <a:lnTo>
                  <a:pt x="2584" y="3997"/>
                </a:lnTo>
                <a:lnTo>
                  <a:pt x="2582" y="3998"/>
                </a:lnTo>
                <a:lnTo>
                  <a:pt x="2578" y="3997"/>
                </a:lnTo>
                <a:lnTo>
                  <a:pt x="2572" y="3993"/>
                </a:lnTo>
                <a:lnTo>
                  <a:pt x="2576" y="3983"/>
                </a:lnTo>
                <a:lnTo>
                  <a:pt x="2595" y="3994"/>
                </a:lnTo>
                <a:lnTo>
                  <a:pt x="2617" y="4011"/>
                </a:lnTo>
                <a:lnTo>
                  <a:pt x="2633" y="4021"/>
                </a:lnTo>
                <a:close/>
                <a:moveTo>
                  <a:pt x="2582" y="3410"/>
                </a:moveTo>
                <a:lnTo>
                  <a:pt x="2591" y="3416"/>
                </a:lnTo>
                <a:lnTo>
                  <a:pt x="2599" y="3422"/>
                </a:lnTo>
                <a:lnTo>
                  <a:pt x="2605" y="3428"/>
                </a:lnTo>
                <a:lnTo>
                  <a:pt x="2609" y="3437"/>
                </a:lnTo>
                <a:lnTo>
                  <a:pt x="2603" y="3440"/>
                </a:lnTo>
                <a:lnTo>
                  <a:pt x="2601" y="3447"/>
                </a:lnTo>
                <a:lnTo>
                  <a:pt x="2597" y="3452"/>
                </a:lnTo>
                <a:lnTo>
                  <a:pt x="2581" y="3444"/>
                </a:lnTo>
                <a:lnTo>
                  <a:pt x="2578" y="3431"/>
                </a:lnTo>
                <a:lnTo>
                  <a:pt x="2580" y="3424"/>
                </a:lnTo>
                <a:lnTo>
                  <a:pt x="2582" y="3419"/>
                </a:lnTo>
                <a:lnTo>
                  <a:pt x="2582" y="3410"/>
                </a:lnTo>
                <a:close/>
                <a:moveTo>
                  <a:pt x="2663" y="3899"/>
                </a:moveTo>
                <a:lnTo>
                  <a:pt x="2659" y="3898"/>
                </a:lnTo>
                <a:lnTo>
                  <a:pt x="2661" y="3905"/>
                </a:lnTo>
                <a:lnTo>
                  <a:pt x="2667" y="3915"/>
                </a:lnTo>
                <a:lnTo>
                  <a:pt x="2671" y="3922"/>
                </a:lnTo>
                <a:lnTo>
                  <a:pt x="2649" y="3906"/>
                </a:lnTo>
                <a:lnTo>
                  <a:pt x="2645" y="3894"/>
                </a:lnTo>
                <a:lnTo>
                  <a:pt x="2646" y="3886"/>
                </a:lnTo>
                <a:lnTo>
                  <a:pt x="2653" y="3887"/>
                </a:lnTo>
                <a:lnTo>
                  <a:pt x="2663" y="3899"/>
                </a:lnTo>
                <a:close/>
                <a:moveTo>
                  <a:pt x="2714" y="3933"/>
                </a:moveTo>
                <a:lnTo>
                  <a:pt x="2715" y="3943"/>
                </a:lnTo>
                <a:lnTo>
                  <a:pt x="2706" y="3938"/>
                </a:lnTo>
                <a:lnTo>
                  <a:pt x="2693" y="3928"/>
                </a:lnTo>
                <a:lnTo>
                  <a:pt x="2680" y="3924"/>
                </a:lnTo>
                <a:lnTo>
                  <a:pt x="2684" y="3918"/>
                </a:lnTo>
                <a:lnTo>
                  <a:pt x="2692" y="3918"/>
                </a:lnTo>
                <a:lnTo>
                  <a:pt x="2703" y="3922"/>
                </a:lnTo>
                <a:lnTo>
                  <a:pt x="2714" y="3933"/>
                </a:lnTo>
                <a:close/>
                <a:moveTo>
                  <a:pt x="2737" y="3982"/>
                </a:moveTo>
                <a:lnTo>
                  <a:pt x="2739" y="3977"/>
                </a:lnTo>
                <a:lnTo>
                  <a:pt x="2742" y="3974"/>
                </a:lnTo>
                <a:lnTo>
                  <a:pt x="2743" y="3969"/>
                </a:lnTo>
                <a:lnTo>
                  <a:pt x="2741" y="3960"/>
                </a:lnTo>
                <a:lnTo>
                  <a:pt x="2752" y="3967"/>
                </a:lnTo>
                <a:lnTo>
                  <a:pt x="2759" y="3977"/>
                </a:lnTo>
                <a:lnTo>
                  <a:pt x="2764" y="3988"/>
                </a:lnTo>
                <a:lnTo>
                  <a:pt x="2768" y="3999"/>
                </a:lnTo>
                <a:lnTo>
                  <a:pt x="2752" y="3991"/>
                </a:lnTo>
                <a:lnTo>
                  <a:pt x="2744" y="3993"/>
                </a:lnTo>
                <a:lnTo>
                  <a:pt x="2738" y="3996"/>
                </a:lnTo>
                <a:lnTo>
                  <a:pt x="2727" y="3994"/>
                </a:lnTo>
                <a:lnTo>
                  <a:pt x="2718" y="3979"/>
                </a:lnTo>
                <a:lnTo>
                  <a:pt x="2709" y="3967"/>
                </a:lnTo>
                <a:lnTo>
                  <a:pt x="2702" y="3956"/>
                </a:lnTo>
                <a:lnTo>
                  <a:pt x="2702" y="3946"/>
                </a:lnTo>
                <a:lnTo>
                  <a:pt x="2713" y="3954"/>
                </a:lnTo>
                <a:lnTo>
                  <a:pt x="2721" y="3963"/>
                </a:lnTo>
                <a:lnTo>
                  <a:pt x="2728" y="3973"/>
                </a:lnTo>
                <a:lnTo>
                  <a:pt x="2737" y="3982"/>
                </a:lnTo>
                <a:close/>
                <a:moveTo>
                  <a:pt x="2741" y="3408"/>
                </a:moveTo>
                <a:lnTo>
                  <a:pt x="2743" y="3423"/>
                </a:lnTo>
                <a:lnTo>
                  <a:pt x="2741" y="3431"/>
                </a:lnTo>
                <a:lnTo>
                  <a:pt x="2734" y="3434"/>
                </a:lnTo>
                <a:lnTo>
                  <a:pt x="2725" y="3437"/>
                </a:lnTo>
                <a:lnTo>
                  <a:pt x="2722" y="3421"/>
                </a:lnTo>
                <a:lnTo>
                  <a:pt x="2725" y="3413"/>
                </a:lnTo>
                <a:lnTo>
                  <a:pt x="2732" y="3410"/>
                </a:lnTo>
                <a:lnTo>
                  <a:pt x="2741" y="3408"/>
                </a:lnTo>
                <a:close/>
                <a:moveTo>
                  <a:pt x="2771" y="3911"/>
                </a:moveTo>
                <a:lnTo>
                  <a:pt x="2759" y="3905"/>
                </a:lnTo>
                <a:lnTo>
                  <a:pt x="2753" y="3910"/>
                </a:lnTo>
                <a:lnTo>
                  <a:pt x="2748" y="3914"/>
                </a:lnTo>
                <a:lnTo>
                  <a:pt x="2740" y="3906"/>
                </a:lnTo>
                <a:lnTo>
                  <a:pt x="2743" y="3899"/>
                </a:lnTo>
                <a:lnTo>
                  <a:pt x="2747" y="3891"/>
                </a:lnTo>
                <a:lnTo>
                  <a:pt x="2756" y="3892"/>
                </a:lnTo>
                <a:lnTo>
                  <a:pt x="2771" y="3911"/>
                </a:lnTo>
                <a:close/>
                <a:moveTo>
                  <a:pt x="2781" y="3925"/>
                </a:moveTo>
                <a:lnTo>
                  <a:pt x="2786" y="3936"/>
                </a:lnTo>
                <a:lnTo>
                  <a:pt x="2795" y="3951"/>
                </a:lnTo>
                <a:lnTo>
                  <a:pt x="2801" y="3961"/>
                </a:lnTo>
                <a:lnTo>
                  <a:pt x="2799" y="3963"/>
                </a:lnTo>
                <a:lnTo>
                  <a:pt x="2791" y="3954"/>
                </a:lnTo>
                <a:lnTo>
                  <a:pt x="2783" y="3944"/>
                </a:lnTo>
                <a:lnTo>
                  <a:pt x="2773" y="3936"/>
                </a:lnTo>
                <a:lnTo>
                  <a:pt x="2764" y="3927"/>
                </a:lnTo>
                <a:lnTo>
                  <a:pt x="2762" y="3920"/>
                </a:lnTo>
                <a:lnTo>
                  <a:pt x="2766" y="3919"/>
                </a:lnTo>
                <a:lnTo>
                  <a:pt x="2773" y="3922"/>
                </a:lnTo>
                <a:lnTo>
                  <a:pt x="2781" y="3925"/>
                </a:lnTo>
                <a:close/>
                <a:moveTo>
                  <a:pt x="2772" y="3937"/>
                </a:moveTo>
                <a:lnTo>
                  <a:pt x="2779" y="3945"/>
                </a:lnTo>
                <a:lnTo>
                  <a:pt x="2786" y="3954"/>
                </a:lnTo>
                <a:lnTo>
                  <a:pt x="2791" y="3963"/>
                </a:lnTo>
                <a:lnTo>
                  <a:pt x="2793" y="3973"/>
                </a:lnTo>
                <a:lnTo>
                  <a:pt x="2779" y="3962"/>
                </a:lnTo>
                <a:lnTo>
                  <a:pt x="2768" y="3948"/>
                </a:lnTo>
                <a:lnTo>
                  <a:pt x="2765" y="3937"/>
                </a:lnTo>
                <a:lnTo>
                  <a:pt x="2772" y="3937"/>
                </a:lnTo>
                <a:close/>
                <a:moveTo>
                  <a:pt x="2779" y="4028"/>
                </a:moveTo>
                <a:lnTo>
                  <a:pt x="2782" y="4028"/>
                </a:lnTo>
                <a:lnTo>
                  <a:pt x="2783" y="4024"/>
                </a:lnTo>
                <a:lnTo>
                  <a:pt x="2787" y="4023"/>
                </a:lnTo>
                <a:lnTo>
                  <a:pt x="2797" y="4032"/>
                </a:lnTo>
                <a:lnTo>
                  <a:pt x="2802" y="4044"/>
                </a:lnTo>
                <a:lnTo>
                  <a:pt x="2797" y="4045"/>
                </a:lnTo>
                <a:lnTo>
                  <a:pt x="2787" y="4038"/>
                </a:lnTo>
                <a:lnTo>
                  <a:pt x="2779" y="4028"/>
                </a:lnTo>
                <a:close/>
                <a:moveTo>
                  <a:pt x="2838" y="4372"/>
                </a:moveTo>
                <a:lnTo>
                  <a:pt x="2831" y="4371"/>
                </a:lnTo>
                <a:lnTo>
                  <a:pt x="2829" y="4378"/>
                </a:lnTo>
                <a:lnTo>
                  <a:pt x="2826" y="4384"/>
                </a:lnTo>
                <a:lnTo>
                  <a:pt x="2814" y="4378"/>
                </a:lnTo>
                <a:lnTo>
                  <a:pt x="2809" y="4367"/>
                </a:lnTo>
                <a:lnTo>
                  <a:pt x="2803" y="4357"/>
                </a:lnTo>
                <a:lnTo>
                  <a:pt x="2811" y="4360"/>
                </a:lnTo>
                <a:lnTo>
                  <a:pt x="2819" y="4360"/>
                </a:lnTo>
                <a:lnTo>
                  <a:pt x="2829" y="4363"/>
                </a:lnTo>
                <a:lnTo>
                  <a:pt x="2838" y="4372"/>
                </a:lnTo>
                <a:close/>
                <a:moveTo>
                  <a:pt x="2833" y="3999"/>
                </a:moveTo>
                <a:lnTo>
                  <a:pt x="2838" y="4010"/>
                </a:lnTo>
                <a:lnTo>
                  <a:pt x="2836" y="4013"/>
                </a:lnTo>
                <a:lnTo>
                  <a:pt x="2830" y="4012"/>
                </a:lnTo>
                <a:lnTo>
                  <a:pt x="2825" y="4010"/>
                </a:lnTo>
                <a:lnTo>
                  <a:pt x="2816" y="3988"/>
                </a:lnTo>
                <a:lnTo>
                  <a:pt x="2833" y="3999"/>
                </a:lnTo>
                <a:close/>
                <a:moveTo>
                  <a:pt x="2833" y="4181"/>
                </a:moveTo>
                <a:lnTo>
                  <a:pt x="2829" y="4171"/>
                </a:lnTo>
                <a:lnTo>
                  <a:pt x="2829" y="4165"/>
                </a:lnTo>
                <a:lnTo>
                  <a:pt x="2833" y="4164"/>
                </a:lnTo>
                <a:lnTo>
                  <a:pt x="2841" y="4170"/>
                </a:lnTo>
                <a:lnTo>
                  <a:pt x="2845" y="4179"/>
                </a:lnTo>
                <a:lnTo>
                  <a:pt x="2845" y="4186"/>
                </a:lnTo>
                <a:lnTo>
                  <a:pt x="2841" y="4187"/>
                </a:lnTo>
                <a:lnTo>
                  <a:pt x="2833" y="4181"/>
                </a:lnTo>
                <a:close/>
                <a:moveTo>
                  <a:pt x="2872" y="4369"/>
                </a:moveTo>
                <a:lnTo>
                  <a:pt x="2876" y="4384"/>
                </a:lnTo>
                <a:lnTo>
                  <a:pt x="2878" y="4398"/>
                </a:lnTo>
                <a:lnTo>
                  <a:pt x="2876" y="4407"/>
                </a:lnTo>
                <a:lnTo>
                  <a:pt x="2863" y="4407"/>
                </a:lnTo>
                <a:lnTo>
                  <a:pt x="2859" y="4396"/>
                </a:lnTo>
                <a:lnTo>
                  <a:pt x="2860" y="4392"/>
                </a:lnTo>
                <a:lnTo>
                  <a:pt x="2861" y="4387"/>
                </a:lnTo>
                <a:lnTo>
                  <a:pt x="2857" y="4376"/>
                </a:lnTo>
                <a:lnTo>
                  <a:pt x="2849" y="4372"/>
                </a:lnTo>
                <a:lnTo>
                  <a:pt x="2844" y="4370"/>
                </a:lnTo>
                <a:lnTo>
                  <a:pt x="2839" y="4366"/>
                </a:lnTo>
                <a:lnTo>
                  <a:pt x="2833" y="4356"/>
                </a:lnTo>
                <a:lnTo>
                  <a:pt x="2840" y="4355"/>
                </a:lnTo>
                <a:lnTo>
                  <a:pt x="2848" y="4353"/>
                </a:lnTo>
                <a:lnTo>
                  <a:pt x="2858" y="4356"/>
                </a:lnTo>
                <a:lnTo>
                  <a:pt x="2872" y="4369"/>
                </a:lnTo>
                <a:close/>
                <a:moveTo>
                  <a:pt x="2877" y="4332"/>
                </a:moveTo>
                <a:lnTo>
                  <a:pt x="2885" y="4338"/>
                </a:lnTo>
                <a:lnTo>
                  <a:pt x="2893" y="4345"/>
                </a:lnTo>
                <a:lnTo>
                  <a:pt x="2899" y="4352"/>
                </a:lnTo>
                <a:lnTo>
                  <a:pt x="2903" y="4359"/>
                </a:lnTo>
                <a:lnTo>
                  <a:pt x="2893" y="4359"/>
                </a:lnTo>
                <a:lnTo>
                  <a:pt x="2895" y="4372"/>
                </a:lnTo>
                <a:lnTo>
                  <a:pt x="2902" y="4389"/>
                </a:lnTo>
                <a:lnTo>
                  <a:pt x="2904" y="4399"/>
                </a:lnTo>
                <a:lnTo>
                  <a:pt x="2890" y="4387"/>
                </a:lnTo>
                <a:lnTo>
                  <a:pt x="2885" y="4376"/>
                </a:lnTo>
                <a:lnTo>
                  <a:pt x="2882" y="4365"/>
                </a:lnTo>
                <a:lnTo>
                  <a:pt x="2874" y="4348"/>
                </a:lnTo>
                <a:lnTo>
                  <a:pt x="2882" y="4354"/>
                </a:lnTo>
                <a:lnTo>
                  <a:pt x="2883" y="4351"/>
                </a:lnTo>
                <a:lnTo>
                  <a:pt x="2880" y="4342"/>
                </a:lnTo>
                <a:lnTo>
                  <a:pt x="2877" y="4332"/>
                </a:lnTo>
                <a:close/>
                <a:moveTo>
                  <a:pt x="2769" y="4388"/>
                </a:moveTo>
                <a:lnTo>
                  <a:pt x="2774" y="4378"/>
                </a:lnTo>
                <a:lnTo>
                  <a:pt x="2784" y="4375"/>
                </a:lnTo>
                <a:lnTo>
                  <a:pt x="2794" y="4373"/>
                </a:lnTo>
                <a:lnTo>
                  <a:pt x="2803" y="4370"/>
                </a:lnTo>
                <a:lnTo>
                  <a:pt x="2809" y="4388"/>
                </a:lnTo>
                <a:lnTo>
                  <a:pt x="2797" y="4386"/>
                </a:lnTo>
                <a:lnTo>
                  <a:pt x="2789" y="4388"/>
                </a:lnTo>
                <a:lnTo>
                  <a:pt x="2782" y="4390"/>
                </a:lnTo>
                <a:lnTo>
                  <a:pt x="2769" y="4388"/>
                </a:lnTo>
                <a:close/>
                <a:moveTo>
                  <a:pt x="2788" y="4466"/>
                </a:moveTo>
                <a:lnTo>
                  <a:pt x="2781" y="4469"/>
                </a:lnTo>
                <a:lnTo>
                  <a:pt x="2776" y="4476"/>
                </a:lnTo>
                <a:lnTo>
                  <a:pt x="2767" y="4479"/>
                </a:lnTo>
                <a:lnTo>
                  <a:pt x="2751" y="4471"/>
                </a:lnTo>
                <a:lnTo>
                  <a:pt x="2750" y="4461"/>
                </a:lnTo>
                <a:lnTo>
                  <a:pt x="2743" y="4447"/>
                </a:lnTo>
                <a:lnTo>
                  <a:pt x="2736" y="4434"/>
                </a:lnTo>
                <a:lnTo>
                  <a:pt x="2735" y="4426"/>
                </a:lnTo>
                <a:lnTo>
                  <a:pt x="2748" y="4435"/>
                </a:lnTo>
                <a:lnTo>
                  <a:pt x="2759" y="4448"/>
                </a:lnTo>
                <a:lnTo>
                  <a:pt x="2768" y="4460"/>
                </a:lnTo>
                <a:lnTo>
                  <a:pt x="2772" y="4460"/>
                </a:lnTo>
                <a:lnTo>
                  <a:pt x="2767" y="4451"/>
                </a:lnTo>
                <a:lnTo>
                  <a:pt x="2760" y="4443"/>
                </a:lnTo>
                <a:lnTo>
                  <a:pt x="2755" y="4434"/>
                </a:lnTo>
                <a:lnTo>
                  <a:pt x="2752" y="4424"/>
                </a:lnTo>
                <a:lnTo>
                  <a:pt x="2763" y="4433"/>
                </a:lnTo>
                <a:lnTo>
                  <a:pt x="2772" y="4443"/>
                </a:lnTo>
                <a:lnTo>
                  <a:pt x="2781" y="4454"/>
                </a:lnTo>
                <a:lnTo>
                  <a:pt x="2788" y="4466"/>
                </a:lnTo>
                <a:close/>
                <a:moveTo>
                  <a:pt x="2769" y="4287"/>
                </a:moveTo>
                <a:lnTo>
                  <a:pt x="2772" y="4296"/>
                </a:lnTo>
                <a:lnTo>
                  <a:pt x="2778" y="4309"/>
                </a:lnTo>
                <a:lnTo>
                  <a:pt x="2780" y="4317"/>
                </a:lnTo>
                <a:lnTo>
                  <a:pt x="2776" y="4318"/>
                </a:lnTo>
                <a:lnTo>
                  <a:pt x="2768" y="4306"/>
                </a:lnTo>
                <a:lnTo>
                  <a:pt x="2763" y="4293"/>
                </a:lnTo>
                <a:lnTo>
                  <a:pt x="2762" y="4286"/>
                </a:lnTo>
                <a:lnTo>
                  <a:pt x="2769" y="4287"/>
                </a:lnTo>
                <a:close/>
                <a:moveTo>
                  <a:pt x="2764" y="4384"/>
                </a:moveTo>
                <a:lnTo>
                  <a:pt x="2768" y="4395"/>
                </a:lnTo>
                <a:lnTo>
                  <a:pt x="2770" y="4403"/>
                </a:lnTo>
                <a:lnTo>
                  <a:pt x="2768" y="4407"/>
                </a:lnTo>
                <a:lnTo>
                  <a:pt x="2762" y="4405"/>
                </a:lnTo>
                <a:lnTo>
                  <a:pt x="2752" y="4394"/>
                </a:lnTo>
                <a:lnTo>
                  <a:pt x="2742" y="4383"/>
                </a:lnTo>
                <a:lnTo>
                  <a:pt x="2748" y="4384"/>
                </a:lnTo>
                <a:lnTo>
                  <a:pt x="2751" y="4381"/>
                </a:lnTo>
                <a:lnTo>
                  <a:pt x="2754" y="4378"/>
                </a:lnTo>
                <a:lnTo>
                  <a:pt x="2764" y="4384"/>
                </a:lnTo>
                <a:close/>
                <a:moveTo>
                  <a:pt x="2752" y="4028"/>
                </a:moveTo>
                <a:lnTo>
                  <a:pt x="2742" y="4030"/>
                </a:lnTo>
                <a:lnTo>
                  <a:pt x="2732" y="4032"/>
                </a:lnTo>
                <a:lnTo>
                  <a:pt x="2730" y="4020"/>
                </a:lnTo>
                <a:lnTo>
                  <a:pt x="2733" y="4014"/>
                </a:lnTo>
                <a:lnTo>
                  <a:pt x="2741" y="4015"/>
                </a:lnTo>
                <a:lnTo>
                  <a:pt x="2752" y="4028"/>
                </a:lnTo>
                <a:close/>
                <a:moveTo>
                  <a:pt x="2716" y="4408"/>
                </a:moveTo>
                <a:lnTo>
                  <a:pt x="2712" y="4396"/>
                </a:lnTo>
                <a:lnTo>
                  <a:pt x="2713" y="4389"/>
                </a:lnTo>
                <a:lnTo>
                  <a:pt x="2718" y="4388"/>
                </a:lnTo>
                <a:lnTo>
                  <a:pt x="2726" y="4390"/>
                </a:lnTo>
                <a:lnTo>
                  <a:pt x="2726" y="4397"/>
                </a:lnTo>
                <a:lnTo>
                  <a:pt x="2726" y="4405"/>
                </a:lnTo>
                <a:lnTo>
                  <a:pt x="2724" y="4410"/>
                </a:lnTo>
                <a:lnTo>
                  <a:pt x="2716" y="4408"/>
                </a:lnTo>
                <a:close/>
                <a:moveTo>
                  <a:pt x="2678" y="4052"/>
                </a:moveTo>
                <a:lnTo>
                  <a:pt x="2679" y="4045"/>
                </a:lnTo>
                <a:lnTo>
                  <a:pt x="2683" y="4038"/>
                </a:lnTo>
                <a:lnTo>
                  <a:pt x="2688" y="4037"/>
                </a:lnTo>
                <a:lnTo>
                  <a:pt x="2699" y="4048"/>
                </a:lnTo>
                <a:lnTo>
                  <a:pt x="2694" y="4049"/>
                </a:lnTo>
                <a:lnTo>
                  <a:pt x="2692" y="4053"/>
                </a:lnTo>
                <a:lnTo>
                  <a:pt x="2688" y="4056"/>
                </a:lnTo>
                <a:lnTo>
                  <a:pt x="2678" y="4052"/>
                </a:lnTo>
                <a:close/>
                <a:moveTo>
                  <a:pt x="2691" y="4422"/>
                </a:moveTo>
                <a:lnTo>
                  <a:pt x="2686" y="4414"/>
                </a:lnTo>
                <a:lnTo>
                  <a:pt x="2680" y="4406"/>
                </a:lnTo>
                <a:lnTo>
                  <a:pt x="2677" y="4398"/>
                </a:lnTo>
                <a:lnTo>
                  <a:pt x="2675" y="4390"/>
                </a:lnTo>
                <a:lnTo>
                  <a:pt x="2687" y="4398"/>
                </a:lnTo>
                <a:lnTo>
                  <a:pt x="2692" y="4397"/>
                </a:lnTo>
                <a:lnTo>
                  <a:pt x="2696" y="4396"/>
                </a:lnTo>
                <a:lnTo>
                  <a:pt x="2705" y="4401"/>
                </a:lnTo>
                <a:lnTo>
                  <a:pt x="2709" y="4412"/>
                </a:lnTo>
                <a:lnTo>
                  <a:pt x="2699" y="4407"/>
                </a:lnTo>
                <a:lnTo>
                  <a:pt x="2697" y="4411"/>
                </a:lnTo>
                <a:lnTo>
                  <a:pt x="2696" y="4419"/>
                </a:lnTo>
                <a:lnTo>
                  <a:pt x="2691" y="4422"/>
                </a:lnTo>
                <a:close/>
                <a:moveTo>
                  <a:pt x="2605" y="4238"/>
                </a:moveTo>
                <a:lnTo>
                  <a:pt x="2612" y="4227"/>
                </a:lnTo>
                <a:lnTo>
                  <a:pt x="2619" y="4216"/>
                </a:lnTo>
                <a:lnTo>
                  <a:pt x="2624" y="4229"/>
                </a:lnTo>
                <a:lnTo>
                  <a:pt x="2623" y="4241"/>
                </a:lnTo>
                <a:lnTo>
                  <a:pt x="2617" y="4246"/>
                </a:lnTo>
                <a:lnTo>
                  <a:pt x="2605" y="4238"/>
                </a:lnTo>
                <a:close/>
                <a:moveTo>
                  <a:pt x="2596" y="4061"/>
                </a:moveTo>
                <a:lnTo>
                  <a:pt x="2595" y="4050"/>
                </a:lnTo>
                <a:lnTo>
                  <a:pt x="2600" y="4045"/>
                </a:lnTo>
                <a:lnTo>
                  <a:pt x="2607" y="4044"/>
                </a:lnTo>
                <a:lnTo>
                  <a:pt x="2616" y="4044"/>
                </a:lnTo>
                <a:lnTo>
                  <a:pt x="2621" y="4053"/>
                </a:lnTo>
                <a:lnTo>
                  <a:pt x="2624" y="4062"/>
                </a:lnTo>
                <a:lnTo>
                  <a:pt x="2624" y="4071"/>
                </a:lnTo>
                <a:lnTo>
                  <a:pt x="2622" y="4075"/>
                </a:lnTo>
                <a:lnTo>
                  <a:pt x="2616" y="4068"/>
                </a:lnTo>
                <a:lnTo>
                  <a:pt x="2611" y="4067"/>
                </a:lnTo>
                <a:lnTo>
                  <a:pt x="2605" y="4067"/>
                </a:lnTo>
                <a:lnTo>
                  <a:pt x="2596" y="4061"/>
                </a:lnTo>
                <a:close/>
                <a:moveTo>
                  <a:pt x="2890" y="3747"/>
                </a:moveTo>
                <a:lnTo>
                  <a:pt x="2889" y="3762"/>
                </a:lnTo>
                <a:lnTo>
                  <a:pt x="2875" y="3757"/>
                </a:lnTo>
                <a:lnTo>
                  <a:pt x="2853" y="3738"/>
                </a:lnTo>
                <a:lnTo>
                  <a:pt x="2835" y="3716"/>
                </a:lnTo>
                <a:lnTo>
                  <a:pt x="2849" y="3726"/>
                </a:lnTo>
                <a:lnTo>
                  <a:pt x="2860" y="3735"/>
                </a:lnTo>
                <a:lnTo>
                  <a:pt x="2873" y="3742"/>
                </a:lnTo>
                <a:lnTo>
                  <a:pt x="2890" y="3747"/>
                </a:lnTo>
                <a:close/>
                <a:moveTo>
                  <a:pt x="2927" y="3330"/>
                </a:moveTo>
                <a:lnTo>
                  <a:pt x="2932" y="3336"/>
                </a:lnTo>
                <a:lnTo>
                  <a:pt x="2935" y="3337"/>
                </a:lnTo>
                <a:lnTo>
                  <a:pt x="2939" y="3339"/>
                </a:lnTo>
                <a:lnTo>
                  <a:pt x="2946" y="3347"/>
                </a:lnTo>
                <a:lnTo>
                  <a:pt x="2947" y="3361"/>
                </a:lnTo>
                <a:lnTo>
                  <a:pt x="2939" y="3366"/>
                </a:lnTo>
                <a:lnTo>
                  <a:pt x="2925" y="3362"/>
                </a:lnTo>
                <a:lnTo>
                  <a:pt x="2907" y="3347"/>
                </a:lnTo>
                <a:lnTo>
                  <a:pt x="2922" y="3354"/>
                </a:lnTo>
                <a:lnTo>
                  <a:pt x="2926" y="3348"/>
                </a:lnTo>
                <a:lnTo>
                  <a:pt x="2925" y="3338"/>
                </a:lnTo>
                <a:lnTo>
                  <a:pt x="2927" y="3330"/>
                </a:lnTo>
                <a:close/>
                <a:moveTo>
                  <a:pt x="2982" y="3726"/>
                </a:moveTo>
                <a:lnTo>
                  <a:pt x="2972" y="3723"/>
                </a:lnTo>
                <a:lnTo>
                  <a:pt x="2970" y="3730"/>
                </a:lnTo>
                <a:lnTo>
                  <a:pt x="2967" y="3736"/>
                </a:lnTo>
                <a:lnTo>
                  <a:pt x="2952" y="3728"/>
                </a:lnTo>
                <a:lnTo>
                  <a:pt x="2956" y="3740"/>
                </a:lnTo>
                <a:lnTo>
                  <a:pt x="2954" y="3746"/>
                </a:lnTo>
                <a:lnTo>
                  <a:pt x="2947" y="3745"/>
                </a:lnTo>
                <a:lnTo>
                  <a:pt x="2934" y="3738"/>
                </a:lnTo>
                <a:lnTo>
                  <a:pt x="2931" y="3726"/>
                </a:lnTo>
                <a:lnTo>
                  <a:pt x="2934" y="3724"/>
                </a:lnTo>
                <a:lnTo>
                  <a:pt x="2935" y="3721"/>
                </a:lnTo>
                <a:lnTo>
                  <a:pt x="2928" y="3707"/>
                </a:lnTo>
                <a:lnTo>
                  <a:pt x="2935" y="3713"/>
                </a:lnTo>
                <a:lnTo>
                  <a:pt x="2941" y="3718"/>
                </a:lnTo>
                <a:lnTo>
                  <a:pt x="2947" y="3723"/>
                </a:lnTo>
                <a:lnTo>
                  <a:pt x="2952" y="3728"/>
                </a:lnTo>
                <a:lnTo>
                  <a:pt x="2947" y="3712"/>
                </a:lnTo>
                <a:lnTo>
                  <a:pt x="2953" y="3707"/>
                </a:lnTo>
                <a:lnTo>
                  <a:pt x="2967" y="3713"/>
                </a:lnTo>
                <a:lnTo>
                  <a:pt x="2982" y="3726"/>
                </a:lnTo>
                <a:close/>
                <a:moveTo>
                  <a:pt x="2951" y="3797"/>
                </a:moveTo>
                <a:lnTo>
                  <a:pt x="2951" y="3781"/>
                </a:lnTo>
                <a:lnTo>
                  <a:pt x="2957" y="3773"/>
                </a:lnTo>
                <a:lnTo>
                  <a:pt x="2968" y="3769"/>
                </a:lnTo>
                <a:lnTo>
                  <a:pt x="2980" y="3768"/>
                </a:lnTo>
                <a:lnTo>
                  <a:pt x="2993" y="3793"/>
                </a:lnTo>
                <a:lnTo>
                  <a:pt x="2988" y="3803"/>
                </a:lnTo>
                <a:lnTo>
                  <a:pt x="2971" y="3802"/>
                </a:lnTo>
                <a:lnTo>
                  <a:pt x="2951" y="3797"/>
                </a:lnTo>
                <a:close/>
                <a:moveTo>
                  <a:pt x="3013" y="3352"/>
                </a:moveTo>
                <a:lnTo>
                  <a:pt x="3016" y="3361"/>
                </a:lnTo>
                <a:lnTo>
                  <a:pt x="3013" y="3364"/>
                </a:lnTo>
                <a:lnTo>
                  <a:pt x="3006" y="3361"/>
                </a:lnTo>
                <a:lnTo>
                  <a:pt x="2996" y="3354"/>
                </a:lnTo>
                <a:lnTo>
                  <a:pt x="2993" y="3345"/>
                </a:lnTo>
                <a:lnTo>
                  <a:pt x="2996" y="3343"/>
                </a:lnTo>
                <a:lnTo>
                  <a:pt x="3002" y="3345"/>
                </a:lnTo>
                <a:lnTo>
                  <a:pt x="3013" y="3352"/>
                </a:lnTo>
                <a:close/>
                <a:moveTo>
                  <a:pt x="3019" y="3768"/>
                </a:moveTo>
                <a:lnTo>
                  <a:pt x="3028" y="3781"/>
                </a:lnTo>
                <a:lnTo>
                  <a:pt x="3029" y="3790"/>
                </a:lnTo>
                <a:lnTo>
                  <a:pt x="3024" y="3791"/>
                </a:lnTo>
                <a:lnTo>
                  <a:pt x="3012" y="3784"/>
                </a:lnTo>
                <a:lnTo>
                  <a:pt x="3007" y="3774"/>
                </a:lnTo>
                <a:lnTo>
                  <a:pt x="3011" y="3770"/>
                </a:lnTo>
                <a:lnTo>
                  <a:pt x="3016" y="3770"/>
                </a:lnTo>
                <a:lnTo>
                  <a:pt x="3019" y="3768"/>
                </a:lnTo>
                <a:close/>
                <a:moveTo>
                  <a:pt x="3045" y="3841"/>
                </a:moveTo>
                <a:lnTo>
                  <a:pt x="3040" y="3848"/>
                </a:lnTo>
                <a:lnTo>
                  <a:pt x="3031" y="3847"/>
                </a:lnTo>
                <a:lnTo>
                  <a:pt x="3018" y="3840"/>
                </a:lnTo>
                <a:lnTo>
                  <a:pt x="3002" y="3831"/>
                </a:lnTo>
                <a:lnTo>
                  <a:pt x="2998" y="3823"/>
                </a:lnTo>
                <a:lnTo>
                  <a:pt x="2994" y="3817"/>
                </a:lnTo>
                <a:lnTo>
                  <a:pt x="2991" y="3811"/>
                </a:lnTo>
                <a:lnTo>
                  <a:pt x="2988" y="3804"/>
                </a:lnTo>
                <a:lnTo>
                  <a:pt x="2998" y="3810"/>
                </a:lnTo>
                <a:lnTo>
                  <a:pt x="3006" y="3818"/>
                </a:lnTo>
                <a:lnTo>
                  <a:pt x="3013" y="3826"/>
                </a:lnTo>
                <a:lnTo>
                  <a:pt x="3021" y="3834"/>
                </a:lnTo>
                <a:lnTo>
                  <a:pt x="3017" y="3818"/>
                </a:lnTo>
                <a:lnTo>
                  <a:pt x="3014" y="3807"/>
                </a:lnTo>
                <a:lnTo>
                  <a:pt x="3007" y="3796"/>
                </a:lnTo>
                <a:lnTo>
                  <a:pt x="2996" y="3779"/>
                </a:lnTo>
                <a:lnTo>
                  <a:pt x="3002" y="3780"/>
                </a:lnTo>
                <a:lnTo>
                  <a:pt x="3010" y="3785"/>
                </a:lnTo>
                <a:lnTo>
                  <a:pt x="3018" y="3795"/>
                </a:lnTo>
                <a:lnTo>
                  <a:pt x="3027" y="3804"/>
                </a:lnTo>
                <a:lnTo>
                  <a:pt x="3031" y="3815"/>
                </a:lnTo>
                <a:lnTo>
                  <a:pt x="3031" y="3820"/>
                </a:lnTo>
                <a:lnTo>
                  <a:pt x="3029" y="3824"/>
                </a:lnTo>
                <a:lnTo>
                  <a:pt x="3028" y="3831"/>
                </a:lnTo>
                <a:lnTo>
                  <a:pt x="3032" y="3832"/>
                </a:lnTo>
                <a:lnTo>
                  <a:pt x="3036" y="3833"/>
                </a:lnTo>
                <a:lnTo>
                  <a:pt x="3040" y="3835"/>
                </a:lnTo>
                <a:lnTo>
                  <a:pt x="3045" y="3841"/>
                </a:lnTo>
                <a:close/>
                <a:moveTo>
                  <a:pt x="2960" y="3846"/>
                </a:moveTo>
                <a:lnTo>
                  <a:pt x="2958" y="3835"/>
                </a:lnTo>
                <a:lnTo>
                  <a:pt x="2965" y="3838"/>
                </a:lnTo>
                <a:lnTo>
                  <a:pt x="2976" y="3847"/>
                </a:lnTo>
                <a:lnTo>
                  <a:pt x="2990" y="3857"/>
                </a:lnTo>
                <a:lnTo>
                  <a:pt x="2992" y="3867"/>
                </a:lnTo>
                <a:lnTo>
                  <a:pt x="2984" y="3865"/>
                </a:lnTo>
                <a:lnTo>
                  <a:pt x="2972" y="3857"/>
                </a:lnTo>
                <a:lnTo>
                  <a:pt x="2960" y="3846"/>
                </a:lnTo>
                <a:close/>
                <a:moveTo>
                  <a:pt x="2938" y="3810"/>
                </a:moveTo>
                <a:lnTo>
                  <a:pt x="2928" y="3781"/>
                </a:lnTo>
                <a:lnTo>
                  <a:pt x="2934" y="3785"/>
                </a:lnTo>
                <a:lnTo>
                  <a:pt x="2939" y="3790"/>
                </a:lnTo>
                <a:lnTo>
                  <a:pt x="2944" y="3794"/>
                </a:lnTo>
                <a:lnTo>
                  <a:pt x="2947" y="3799"/>
                </a:lnTo>
                <a:lnTo>
                  <a:pt x="2943" y="3799"/>
                </a:lnTo>
                <a:lnTo>
                  <a:pt x="2946" y="3809"/>
                </a:lnTo>
                <a:lnTo>
                  <a:pt x="2948" y="3816"/>
                </a:lnTo>
                <a:lnTo>
                  <a:pt x="2938" y="3810"/>
                </a:lnTo>
                <a:close/>
                <a:moveTo>
                  <a:pt x="3058" y="3767"/>
                </a:moveTo>
                <a:lnTo>
                  <a:pt x="3061" y="3779"/>
                </a:lnTo>
                <a:lnTo>
                  <a:pt x="3062" y="3786"/>
                </a:lnTo>
                <a:lnTo>
                  <a:pt x="3059" y="3791"/>
                </a:lnTo>
                <a:lnTo>
                  <a:pt x="3052" y="3791"/>
                </a:lnTo>
                <a:lnTo>
                  <a:pt x="3052" y="3782"/>
                </a:lnTo>
                <a:lnTo>
                  <a:pt x="3049" y="3772"/>
                </a:lnTo>
                <a:lnTo>
                  <a:pt x="3049" y="3764"/>
                </a:lnTo>
                <a:lnTo>
                  <a:pt x="3058" y="3767"/>
                </a:lnTo>
                <a:close/>
                <a:moveTo>
                  <a:pt x="3074" y="3670"/>
                </a:moveTo>
                <a:lnTo>
                  <a:pt x="3081" y="3676"/>
                </a:lnTo>
                <a:lnTo>
                  <a:pt x="3088" y="3681"/>
                </a:lnTo>
                <a:lnTo>
                  <a:pt x="3093" y="3686"/>
                </a:lnTo>
                <a:lnTo>
                  <a:pt x="3099" y="3691"/>
                </a:lnTo>
                <a:lnTo>
                  <a:pt x="3103" y="3702"/>
                </a:lnTo>
                <a:lnTo>
                  <a:pt x="3103" y="3708"/>
                </a:lnTo>
                <a:lnTo>
                  <a:pt x="3100" y="3713"/>
                </a:lnTo>
                <a:lnTo>
                  <a:pt x="3100" y="3718"/>
                </a:lnTo>
                <a:lnTo>
                  <a:pt x="3087" y="3709"/>
                </a:lnTo>
                <a:lnTo>
                  <a:pt x="3080" y="3706"/>
                </a:lnTo>
                <a:lnTo>
                  <a:pt x="3075" y="3706"/>
                </a:lnTo>
                <a:lnTo>
                  <a:pt x="3070" y="3706"/>
                </a:lnTo>
                <a:lnTo>
                  <a:pt x="3069" y="3699"/>
                </a:lnTo>
                <a:lnTo>
                  <a:pt x="3067" y="3693"/>
                </a:lnTo>
                <a:lnTo>
                  <a:pt x="3063" y="3685"/>
                </a:lnTo>
                <a:lnTo>
                  <a:pt x="3058" y="3673"/>
                </a:lnTo>
                <a:lnTo>
                  <a:pt x="3069" y="3683"/>
                </a:lnTo>
                <a:lnTo>
                  <a:pt x="3077" y="3687"/>
                </a:lnTo>
                <a:lnTo>
                  <a:pt x="3078" y="3684"/>
                </a:lnTo>
                <a:lnTo>
                  <a:pt x="3074" y="3670"/>
                </a:lnTo>
                <a:close/>
                <a:moveTo>
                  <a:pt x="3092" y="3601"/>
                </a:moveTo>
                <a:lnTo>
                  <a:pt x="3094" y="3609"/>
                </a:lnTo>
                <a:lnTo>
                  <a:pt x="3092" y="3612"/>
                </a:lnTo>
                <a:lnTo>
                  <a:pt x="3085" y="3610"/>
                </a:lnTo>
                <a:lnTo>
                  <a:pt x="3075" y="3603"/>
                </a:lnTo>
                <a:lnTo>
                  <a:pt x="3073" y="3595"/>
                </a:lnTo>
                <a:lnTo>
                  <a:pt x="3075" y="3591"/>
                </a:lnTo>
                <a:lnTo>
                  <a:pt x="3082" y="3594"/>
                </a:lnTo>
                <a:lnTo>
                  <a:pt x="3092" y="3601"/>
                </a:lnTo>
                <a:close/>
                <a:moveTo>
                  <a:pt x="3109" y="3273"/>
                </a:moveTo>
                <a:lnTo>
                  <a:pt x="3113" y="3284"/>
                </a:lnTo>
                <a:lnTo>
                  <a:pt x="3113" y="3289"/>
                </a:lnTo>
                <a:lnTo>
                  <a:pt x="3112" y="3294"/>
                </a:lnTo>
                <a:lnTo>
                  <a:pt x="3116" y="3304"/>
                </a:lnTo>
                <a:lnTo>
                  <a:pt x="3100" y="3291"/>
                </a:lnTo>
                <a:lnTo>
                  <a:pt x="3095" y="3279"/>
                </a:lnTo>
                <a:lnTo>
                  <a:pt x="3099" y="3272"/>
                </a:lnTo>
                <a:lnTo>
                  <a:pt x="3109" y="3273"/>
                </a:lnTo>
                <a:close/>
                <a:moveTo>
                  <a:pt x="3096" y="3780"/>
                </a:moveTo>
                <a:lnTo>
                  <a:pt x="3092" y="3780"/>
                </a:lnTo>
                <a:lnTo>
                  <a:pt x="3087" y="3778"/>
                </a:lnTo>
                <a:lnTo>
                  <a:pt x="3080" y="3774"/>
                </a:lnTo>
                <a:lnTo>
                  <a:pt x="3071" y="3767"/>
                </a:lnTo>
                <a:lnTo>
                  <a:pt x="3068" y="3757"/>
                </a:lnTo>
                <a:lnTo>
                  <a:pt x="3076" y="3759"/>
                </a:lnTo>
                <a:lnTo>
                  <a:pt x="3088" y="3768"/>
                </a:lnTo>
                <a:lnTo>
                  <a:pt x="3096" y="3780"/>
                </a:lnTo>
                <a:close/>
                <a:moveTo>
                  <a:pt x="3142" y="3668"/>
                </a:moveTo>
                <a:lnTo>
                  <a:pt x="3139" y="3662"/>
                </a:lnTo>
                <a:lnTo>
                  <a:pt x="3136" y="3658"/>
                </a:lnTo>
                <a:lnTo>
                  <a:pt x="3137" y="3657"/>
                </a:lnTo>
                <a:lnTo>
                  <a:pt x="3144" y="3661"/>
                </a:lnTo>
                <a:lnTo>
                  <a:pt x="3150" y="3668"/>
                </a:lnTo>
                <a:lnTo>
                  <a:pt x="3154" y="3676"/>
                </a:lnTo>
                <a:lnTo>
                  <a:pt x="3158" y="3684"/>
                </a:lnTo>
                <a:lnTo>
                  <a:pt x="3161" y="3693"/>
                </a:lnTo>
                <a:lnTo>
                  <a:pt x="3147" y="3690"/>
                </a:lnTo>
                <a:lnTo>
                  <a:pt x="3142" y="3696"/>
                </a:lnTo>
                <a:lnTo>
                  <a:pt x="3139" y="3704"/>
                </a:lnTo>
                <a:lnTo>
                  <a:pt x="3131" y="3708"/>
                </a:lnTo>
                <a:lnTo>
                  <a:pt x="3122" y="3688"/>
                </a:lnTo>
                <a:lnTo>
                  <a:pt x="3125" y="3679"/>
                </a:lnTo>
                <a:lnTo>
                  <a:pt x="3133" y="3674"/>
                </a:lnTo>
                <a:lnTo>
                  <a:pt x="3142" y="3668"/>
                </a:lnTo>
                <a:close/>
                <a:moveTo>
                  <a:pt x="3215" y="3772"/>
                </a:moveTo>
                <a:lnTo>
                  <a:pt x="3217" y="3781"/>
                </a:lnTo>
                <a:lnTo>
                  <a:pt x="3211" y="3783"/>
                </a:lnTo>
                <a:lnTo>
                  <a:pt x="3202" y="3779"/>
                </a:lnTo>
                <a:lnTo>
                  <a:pt x="3192" y="3770"/>
                </a:lnTo>
                <a:lnTo>
                  <a:pt x="3200" y="3771"/>
                </a:lnTo>
                <a:lnTo>
                  <a:pt x="3202" y="3768"/>
                </a:lnTo>
                <a:lnTo>
                  <a:pt x="3206" y="3767"/>
                </a:lnTo>
                <a:lnTo>
                  <a:pt x="3215" y="3772"/>
                </a:lnTo>
                <a:close/>
                <a:moveTo>
                  <a:pt x="3215" y="3759"/>
                </a:moveTo>
                <a:lnTo>
                  <a:pt x="3220" y="3768"/>
                </a:lnTo>
                <a:lnTo>
                  <a:pt x="3228" y="3775"/>
                </a:lnTo>
                <a:lnTo>
                  <a:pt x="3236" y="3782"/>
                </a:lnTo>
                <a:lnTo>
                  <a:pt x="3240" y="3793"/>
                </a:lnTo>
                <a:lnTo>
                  <a:pt x="3228" y="3785"/>
                </a:lnTo>
                <a:lnTo>
                  <a:pt x="3217" y="3773"/>
                </a:lnTo>
                <a:lnTo>
                  <a:pt x="3211" y="3762"/>
                </a:lnTo>
                <a:lnTo>
                  <a:pt x="3215" y="3759"/>
                </a:lnTo>
                <a:close/>
                <a:moveTo>
                  <a:pt x="3261" y="3219"/>
                </a:moveTo>
                <a:lnTo>
                  <a:pt x="3264" y="3230"/>
                </a:lnTo>
                <a:lnTo>
                  <a:pt x="3260" y="3232"/>
                </a:lnTo>
                <a:lnTo>
                  <a:pt x="3255" y="3235"/>
                </a:lnTo>
                <a:lnTo>
                  <a:pt x="3259" y="3248"/>
                </a:lnTo>
                <a:lnTo>
                  <a:pt x="3252" y="3243"/>
                </a:lnTo>
                <a:lnTo>
                  <a:pt x="3246" y="3237"/>
                </a:lnTo>
                <a:lnTo>
                  <a:pt x="3239" y="3232"/>
                </a:lnTo>
                <a:lnTo>
                  <a:pt x="3233" y="3227"/>
                </a:lnTo>
                <a:lnTo>
                  <a:pt x="3235" y="3219"/>
                </a:lnTo>
                <a:lnTo>
                  <a:pt x="3238" y="3213"/>
                </a:lnTo>
                <a:lnTo>
                  <a:pt x="3247" y="3212"/>
                </a:lnTo>
                <a:lnTo>
                  <a:pt x="3261" y="3219"/>
                </a:lnTo>
                <a:close/>
                <a:moveTo>
                  <a:pt x="3294" y="3737"/>
                </a:moveTo>
                <a:lnTo>
                  <a:pt x="3295" y="3746"/>
                </a:lnTo>
                <a:lnTo>
                  <a:pt x="3291" y="3751"/>
                </a:lnTo>
                <a:lnTo>
                  <a:pt x="3284" y="3752"/>
                </a:lnTo>
                <a:lnTo>
                  <a:pt x="3277" y="3753"/>
                </a:lnTo>
                <a:lnTo>
                  <a:pt x="3275" y="3740"/>
                </a:lnTo>
                <a:lnTo>
                  <a:pt x="3275" y="3732"/>
                </a:lnTo>
                <a:lnTo>
                  <a:pt x="3281" y="3730"/>
                </a:lnTo>
                <a:lnTo>
                  <a:pt x="3294" y="3737"/>
                </a:lnTo>
                <a:close/>
                <a:moveTo>
                  <a:pt x="3357" y="3358"/>
                </a:moveTo>
                <a:lnTo>
                  <a:pt x="3358" y="3368"/>
                </a:lnTo>
                <a:lnTo>
                  <a:pt x="3349" y="3370"/>
                </a:lnTo>
                <a:lnTo>
                  <a:pt x="3337" y="3365"/>
                </a:lnTo>
                <a:lnTo>
                  <a:pt x="3325" y="3354"/>
                </a:lnTo>
                <a:lnTo>
                  <a:pt x="3332" y="3354"/>
                </a:lnTo>
                <a:lnTo>
                  <a:pt x="3338" y="3352"/>
                </a:lnTo>
                <a:lnTo>
                  <a:pt x="3345" y="3351"/>
                </a:lnTo>
                <a:lnTo>
                  <a:pt x="3357" y="3358"/>
                </a:lnTo>
                <a:close/>
                <a:moveTo>
                  <a:pt x="3372" y="3193"/>
                </a:moveTo>
                <a:lnTo>
                  <a:pt x="3372" y="3204"/>
                </a:lnTo>
                <a:lnTo>
                  <a:pt x="3367" y="3207"/>
                </a:lnTo>
                <a:lnTo>
                  <a:pt x="3358" y="3206"/>
                </a:lnTo>
                <a:lnTo>
                  <a:pt x="3345" y="3201"/>
                </a:lnTo>
                <a:lnTo>
                  <a:pt x="3342" y="3187"/>
                </a:lnTo>
                <a:lnTo>
                  <a:pt x="3346" y="3181"/>
                </a:lnTo>
                <a:lnTo>
                  <a:pt x="3355" y="3183"/>
                </a:lnTo>
                <a:lnTo>
                  <a:pt x="3372" y="3193"/>
                </a:lnTo>
                <a:close/>
                <a:moveTo>
                  <a:pt x="3381" y="3738"/>
                </a:moveTo>
                <a:lnTo>
                  <a:pt x="3366" y="3728"/>
                </a:lnTo>
                <a:lnTo>
                  <a:pt x="3358" y="3725"/>
                </a:lnTo>
                <a:lnTo>
                  <a:pt x="3350" y="3724"/>
                </a:lnTo>
                <a:lnTo>
                  <a:pt x="3340" y="3720"/>
                </a:lnTo>
                <a:lnTo>
                  <a:pt x="3340" y="3710"/>
                </a:lnTo>
                <a:lnTo>
                  <a:pt x="3345" y="3708"/>
                </a:lnTo>
                <a:lnTo>
                  <a:pt x="3348" y="3703"/>
                </a:lnTo>
                <a:lnTo>
                  <a:pt x="3340" y="3685"/>
                </a:lnTo>
                <a:lnTo>
                  <a:pt x="3348" y="3690"/>
                </a:lnTo>
                <a:lnTo>
                  <a:pt x="3352" y="3690"/>
                </a:lnTo>
                <a:lnTo>
                  <a:pt x="3357" y="3691"/>
                </a:lnTo>
                <a:lnTo>
                  <a:pt x="3366" y="3698"/>
                </a:lnTo>
                <a:lnTo>
                  <a:pt x="3369" y="3709"/>
                </a:lnTo>
                <a:lnTo>
                  <a:pt x="3371" y="3717"/>
                </a:lnTo>
                <a:lnTo>
                  <a:pt x="3374" y="3724"/>
                </a:lnTo>
                <a:lnTo>
                  <a:pt x="3381" y="3738"/>
                </a:lnTo>
                <a:close/>
                <a:moveTo>
                  <a:pt x="3430" y="3704"/>
                </a:moveTo>
                <a:lnTo>
                  <a:pt x="3416" y="3700"/>
                </a:lnTo>
                <a:lnTo>
                  <a:pt x="3411" y="3705"/>
                </a:lnTo>
                <a:lnTo>
                  <a:pt x="3406" y="3712"/>
                </a:lnTo>
                <a:lnTo>
                  <a:pt x="3391" y="3705"/>
                </a:lnTo>
                <a:lnTo>
                  <a:pt x="3388" y="3692"/>
                </a:lnTo>
                <a:lnTo>
                  <a:pt x="3397" y="3685"/>
                </a:lnTo>
                <a:lnTo>
                  <a:pt x="3413" y="3688"/>
                </a:lnTo>
                <a:lnTo>
                  <a:pt x="3430" y="3704"/>
                </a:lnTo>
                <a:close/>
                <a:moveTo>
                  <a:pt x="3453" y="3476"/>
                </a:moveTo>
                <a:lnTo>
                  <a:pt x="3464" y="3491"/>
                </a:lnTo>
                <a:lnTo>
                  <a:pt x="3468" y="3505"/>
                </a:lnTo>
                <a:lnTo>
                  <a:pt x="3465" y="3516"/>
                </a:lnTo>
                <a:lnTo>
                  <a:pt x="3455" y="3515"/>
                </a:lnTo>
                <a:lnTo>
                  <a:pt x="3438" y="3469"/>
                </a:lnTo>
                <a:lnTo>
                  <a:pt x="3445" y="3471"/>
                </a:lnTo>
                <a:lnTo>
                  <a:pt x="3453" y="3476"/>
                </a:lnTo>
                <a:close/>
                <a:moveTo>
                  <a:pt x="3461" y="3254"/>
                </a:moveTo>
                <a:lnTo>
                  <a:pt x="3463" y="3259"/>
                </a:lnTo>
                <a:lnTo>
                  <a:pt x="3466" y="3264"/>
                </a:lnTo>
                <a:lnTo>
                  <a:pt x="3470" y="3269"/>
                </a:lnTo>
                <a:lnTo>
                  <a:pt x="3477" y="3272"/>
                </a:lnTo>
                <a:lnTo>
                  <a:pt x="3473" y="3264"/>
                </a:lnTo>
                <a:lnTo>
                  <a:pt x="3468" y="3256"/>
                </a:lnTo>
                <a:lnTo>
                  <a:pt x="3463" y="3249"/>
                </a:lnTo>
                <a:lnTo>
                  <a:pt x="3460" y="3241"/>
                </a:lnTo>
                <a:lnTo>
                  <a:pt x="3473" y="3252"/>
                </a:lnTo>
                <a:lnTo>
                  <a:pt x="3483" y="3265"/>
                </a:lnTo>
                <a:lnTo>
                  <a:pt x="3490" y="3281"/>
                </a:lnTo>
                <a:lnTo>
                  <a:pt x="3498" y="3295"/>
                </a:lnTo>
                <a:lnTo>
                  <a:pt x="3490" y="3290"/>
                </a:lnTo>
                <a:lnTo>
                  <a:pt x="3481" y="3282"/>
                </a:lnTo>
                <a:lnTo>
                  <a:pt x="3475" y="3276"/>
                </a:lnTo>
                <a:lnTo>
                  <a:pt x="3474" y="3280"/>
                </a:lnTo>
                <a:lnTo>
                  <a:pt x="3481" y="3289"/>
                </a:lnTo>
                <a:lnTo>
                  <a:pt x="3488" y="3297"/>
                </a:lnTo>
                <a:lnTo>
                  <a:pt x="3495" y="3305"/>
                </a:lnTo>
                <a:lnTo>
                  <a:pt x="3501" y="3313"/>
                </a:lnTo>
                <a:lnTo>
                  <a:pt x="3478" y="3299"/>
                </a:lnTo>
                <a:lnTo>
                  <a:pt x="3474" y="3292"/>
                </a:lnTo>
                <a:lnTo>
                  <a:pt x="3471" y="3286"/>
                </a:lnTo>
                <a:lnTo>
                  <a:pt x="3467" y="3280"/>
                </a:lnTo>
                <a:lnTo>
                  <a:pt x="3460" y="3274"/>
                </a:lnTo>
                <a:lnTo>
                  <a:pt x="3456" y="3264"/>
                </a:lnTo>
                <a:lnTo>
                  <a:pt x="3453" y="3256"/>
                </a:lnTo>
                <a:lnTo>
                  <a:pt x="3454" y="3252"/>
                </a:lnTo>
                <a:lnTo>
                  <a:pt x="3461" y="3254"/>
                </a:lnTo>
                <a:close/>
                <a:moveTo>
                  <a:pt x="3518" y="3406"/>
                </a:moveTo>
                <a:lnTo>
                  <a:pt x="3527" y="3428"/>
                </a:lnTo>
                <a:lnTo>
                  <a:pt x="3518" y="3421"/>
                </a:lnTo>
                <a:lnTo>
                  <a:pt x="3509" y="3414"/>
                </a:lnTo>
                <a:lnTo>
                  <a:pt x="3501" y="3407"/>
                </a:lnTo>
                <a:lnTo>
                  <a:pt x="3494" y="3399"/>
                </a:lnTo>
                <a:lnTo>
                  <a:pt x="3503" y="3405"/>
                </a:lnTo>
                <a:lnTo>
                  <a:pt x="3506" y="3403"/>
                </a:lnTo>
                <a:lnTo>
                  <a:pt x="3509" y="3401"/>
                </a:lnTo>
                <a:lnTo>
                  <a:pt x="3518" y="3406"/>
                </a:lnTo>
                <a:close/>
                <a:moveTo>
                  <a:pt x="3552" y="3299"/>
                </a:moveTo>
                <a:lnTo>
                  <a:pt x="3563" y="3323"/>
                </a:lnTo>
                <a:lnTo>
                  <a:pt x="3557" y="3329"/>
                </a:lnTo>
                <a:lnTo>
                  <a:pt x="3540" y="3320"/>
                </a:lnTo>
                <a:lnTo>
                  <a:pt x="3520" y="3296"/>
                </a:lnTo>
                <a:lnTo>
                  <a:pt x="3536" y="3309"/>
                </a:lnTo>
                <a:lnTo>
                  <a:pt x="3541" y="3307"/>
                </a:lnTo>
                <a:lnTo>
                  <a:pt x="3544" y="3300"/>
                </a:lnTo>
                <a:lnTo>
                  <a:pt x="3552" y="3299"/>
                </a:lnTo>
                <a:close/>
                <a:moveTo>
                  <a:pt x="3591" y="3230"/>
                </a:moveTo>
                <a:lnTo>
                  <a:pt x="3597" y="3248"/>
                </a:lnTo>
                <a:lnTo>
                  <a:pt x="3609" y="3261"/>
                </a:lnTo>
                <a:lnTo>
                  <a:pt x="3621" y="3275"/>
                </a:lnTo>
                <a:lnTo>
                  <a:pt x="3612" y="3269"/>
                </a:lnTo>
                <a:lnTo>
                  <a:pt x="3611" y="3273"/>
                </a:lnTo>
                <a:lnTo>
                  <a:pt x="3611" y="3277"/>
                </a:lnTo>
                <a:lnTo>
                  <a:pt x="3602" y="3272"/>
                </a:lnTo>
                <a:lnTo>
                  <a:pt x="3595" y="3259"/>
                </a:lnTo>
                <a:lnTo>
                  <a:pt x="3588" y="3246"/>
                </a:lnTo>
                <a:lnTo>
                  <a:pt x="3580" y="3233"/>
                </a:lnTo>
                <a:lnTo>
                  <a:pt x="3574" y="3220"/>
                </a:lnTo>
                <a:lnTo>
                  <a:pt x="3591" y="3230"/>
                </a:lnTo>
                <a:close/>
                <a:moveTo>
                  <a:pt x="3602" y="3204"/>
                </a:moveTo>
                <a:lnTo>
                  <a:pt x="3603" y="3212"/>
                </a:lnTo>
                <a:lnTo>
                  <a:pt x="3606" y="3222"/>
                </a:lnTo>
                <a:lnTo>
                  <a:pt x="3606" y="3229"/>
                </a:lnTo>
                <a:lnTo>
                  <a:pt x="3598" y="3226"/>
                </a:lnTo>
                <a:lnTo>
                  <a:pt x="3593" y="3214"/>
                </a:lnTo>
                <a:lnTo>
                  <a:pt x="3589" y="3203"/>
                </a:lnTo>
                <a:lnTo>
                  <a:pt x="3591" y="3198"/>
                </a:lnTo>
                <a:lnTo>
                  <a:pt x="3602" y="3204"/>
                </a:lnTo>
                <a:close/>
                <a:moveTo>
                  <a:pt x="3633" y="3466"/>
                </a:moveTo>
                <a:lnTo>
                  <a:pt x="3640" y="3476"/>
                </a:lnTo>
                <a:lnTo>
                  <a:pt x="3648" y="3485"/>
                </a:lnTo>
                <a:lnTo>
                  <a:pt x="3636" y="3483"/>
                </a:lnTo>
                <a:lnTo>
                  <a:pt x="3630" y="3488"/>
                </a:lnTo>
                <a:lnTo>
                  <a:pt x="3624" y="3494"/>
                </a:lnTo>
                <a:lnTo>
                  <a:pt x="3611" y="3491"/>
                </a:lnTo>
                <a:lnTo>
                  <a:pt x="3617" y="3485"/>
                </a:lnTo>
                <a:lnTo>
                  <a:pt x="3617" y="3472"/>
                </a:lnTo>
                <a:lnTo>
                  <a:pt x="3620" y="3463"/>
                </a:lnTo>
                <a:lnTo>
                  <a:pt x="3633" y="3466"/>
                </a:lnTo>
                <a:close/>
                <a:moveTo>
                  <a:pt x="3659" y="3445"/>
                </a:moveTo>
                <a:lnTo>
                  <a:pt x="3667" y="3455"/>
                </a:lnTo>
                <a:lnTo>
                  <a:pt x="3672" y="3465"/>
                </a:lnTo>
                <a:lnTo>
                  <a:pt x="3674" y="3474"/>
                </a:lnTo>
                <a:lnTo>
                  <a:pt x="3673" y="3479"/>
                </a:lnTo>
                <a:lnTo>
                  <a:pt x="3664" y="3473"/>
                </a:lnTo>
                <a:lnTo>
                  <a:pt x="3658" y="3466"/>
                </a:lnTo>
                <a:lnTo>
                  <a:pt x="3654" y="3458"/>
                </a:lnTo>
                <a:lnTo>
                  <a:pt x="3645" y="3453"/>
                </a:lnTo>
                <a:lnTo>
                  <a:pt x="3643" y="3445"/>
                </a:lnTo>
                <a:lnTo>
                  <a:pt x="3645" y="3441"/>
                </a:lnTo>
                <a:lnTo>
                  <a:pt x="3650" y="3441"/>
                </a:lnTo>
                <a:lnTo>
                  <a:pt x="3659" y="3445"/>
                </a:lnTo>
                <a:close/>
                <a:moveTo>
                  <a:pt x="3701" y="3429"/>
                </a:moveTo>
                <a:lnTo>
                  <a:pt x="3703" y="3440"/>
                </a:lnTo>
                <a:lnTo>
                  <a:pt x="3697" y="3442"/>
                </a:lnTo>
                <a:lnTo>
                  <a:pt x="3686" y="3437"/>
                </a:lnTo>
                <a:lnTo>
                  <a:pt x="3674" y="3424"/>
                </a:lnTo>
                <a:lnTo>
                  <a:pt x="3681" y="3426"/>
                </a:lnTo>
                <a:lnTo>
                  <a:pt x="3686" y="3425"/>
                </a:lnTo>
                <a:lnTo>
                  <a:pt x="3692" y="3424"/>
                </a:lnTo>
                <a:lnTo>
                  <a:pt x="3701" y="3429"/>
                </a:lnTo>
                <a:close/>
                <a:moveTo>
                  <a:pt x="3715" y="3510"/>
                </a:moveTo>
                <a:lnTo>
                  <a:pt x="3702" y="3500"/>
                </a:lnTo>
                <a:lnTo>
                  <a:pt x="3690" y="3490"/>
                </a:lnTo>
                <a:lnTo>
                  <a:pt x="3687" y="3481"/>
                </a:lnTo>
                <a:lnTo>
                  <a:pt x="3689" y="3479"/>
                </a:lnTo>
                <a:lnTo>
                  <a:pt x="3696" y="3481"/>
                </a:lnTo>
                <a:lnTo>
                  <a:pt x="3706" y="3488"/>
                </a:lnTo>
                <a:lnTo>
                  <a:pt x="3715" y="3510"/>
                </a:lnTo>
                <a:close/>
                <a:moveTo>
                  <a:pt x="3725" y="3423"/>
                </a:moveTo>
                <a:lnTo>
                  <a:pt x="3729" y="3427"/>
                </a:lnTo>
                <a:lnTo>
                  <a:pt x="3733" y="3432"/>
                </a:lnTo>
                <a:lnTo>
                  <a:pt x="3739" y="3435"/>
                </a:lnTo>
                <a:lnTo>
                  <a:pt x="3744" y="3440"/>
                </a:lnTo>
                <a:lnTo>
                  <a:pt x="3740" y="3446"/>
                </a:lnTo>
                <a:lnTo>
                  <a:pt x="3729" y="3444"/>
                </a:lnTo>
                <a:lnTo>
                  <a:pt x="3718" y="3443"/>
                </a:lnTo>
                <a:lnTo>
                  <a:pt x="3714" y="3450"/>
                </a:lnTo>
                <a:lnTo>
                  <a:pt x="3709" y="3435"/>
                </a:lnTo>
                <a:lnTo>
                  <a:pt x="3712" y="3428"/>
                </a:lnTo>
                <a:lnTo>
                  <a:pt x="3717" y="3425"/>
                </a:lnTo>
                <a:lnTo>
                  <a:pt x="3725" y="3423"/>
                </a:lnTo>
                <a:close/>
                <a:moveTo>
                  <a:pt x="3779" y="3427"/>
                </a:moveTo>
                <a:lnTo>
                  <a:pt x="3768" y="3420"/>
                </a:lnTo>
                <a:lnTo>
                  <a:pt x="3775" y="3431"/>
                </a:lnTo>
                <a:lnTo>
                  <a:pt x="3783" y="3442"/>
                </a:lnTo>
                <a:lnTo>
                  <a:pt x="3792" y="3453"/>
                </a:lnTo>
                <a:lnTo>
                  <a:pt x="3801" y="3463"/>
                </a:lnTo>
                <a:lnTo>
                  <a:pt x="3796" y="3461"/>
                </a:lnTo>
                <a:lnTo>
                  <a:pt x="3794" y="3463"/>
                </a:lnTo>
                <a:lnTo>
                  <a:pt x="3791" y="3465"/>
                </a:lnTo>
                <a:lnTo>
                  <a:pt x="3783" y="3459"/>
                </a:lnTo>
                <a:lnTo>
                  <a:pt x="3773" y="3441"/>
                </a:lnTo>
                <a:lnTo>
                  <a:pt x="3763" y="3437"/>
                </a:lnTo>
                <a:lnTo>
                  <a:pt x="3751" y="3434"/>
                </a:lnTo>
                <a:lnTo>
                  <a:pt x="3738" y="3422"/>
                </a:lnTo>
                <a:lnTo>
                  <a:pt x="3748" y="3422"/>
                </a:lnTo>
                <a:lnTo>
                  <a:pt x="3754" y="3415"/>
                </a:lnTo>
                <a:lnTo>
                  <a:pt x="3763" y="3413"/>
                </a:lnTo>
                <a:lnTo>
                  <a:pt x="3779" y="3427"/>
                </a:lnTo>
                <a:close/>
                <a:moveTo>
                  <a:pt x="3774" y="3403"/>
                </a:moveTo>
                <a:lnTo>
                  <a:pt x="3773" y="3405"/>
                </a:lnTo>
                <a:lnTo>
                  <a:pt x="3775" y="3411"/>
                </a:lnTo>
                <a:lnTo>
                  <a:pt x="3775" y="3415"/>
                </a:lnTo>
                <a:lnTo>
                  <a:pt x="3764" y="3409"/>
                </a:lnTo>
                <a:lnTo>
                  <a:pt x="3754" y="3386"/>
                </a:lnTo>
                <a:lnTo>
                  <a:pt x="3761" y="3390"/>
                </a:lnTo>
                <a:lnTo>
                  <a:pt x="3766" y="3393"/>
                </a:lnTo>
                <a:lnTo>
                  <a:pt x="3771" y="3398"/>
                </a:lnTo>
                <a:lnTo>
                  <a:pt x="3774" y="3403"/>
                </a:lnTo>
                <a:close/>
                <a:moveTo>
                  <a:pt x="3818" y="3379"/>
                </a:moveTo>
                <a:lnTo>
                  <a:pt x="3829" y="3389"/>
                </a:lnTo>
                <a:lnTo>
                  <a:pt x="3831" y="3387"/>
                </a:lnTo>
                <a:lnTo>
                  <a:pt x="3828" y="3378"/>
                </a:lnTo>
                <a:lnTo>
                  <a:pt x="3821" y="3364"/>
                </a:lnTo>
                <a:lnTo>
                  <a:pt x="3838" y="3383"/>
                </a:lnTo>
                <a:lnTo>
                  <a:pt x="3848" y="3404"/>
                </a:lnTo>
                <a:lnTo>
                  <a:pt x="3847" y="3417"/>
                </a:lnTo>
                <a:lnTo>
                  <a:pt x="3836" y="3416"/>
                </a:lnTo>
                <a:lnTo>
                  <a:pt x="3827" y="3404"/>
                </a:lnTo>
                <a:lnTo>
                  <a:pt x="3821" y="3392"/>
                </a:lnTo>
                <a:lnTo>
                  <a:pt x="3818" y="3384"/>
                </a:lnTo>
                <a:lnTo>
                  <a:pt x="3818" y="3379"/>
                </a:lnTo>
                <a:close/>
                <a:moveTo>
                  <a:pt x="3831" y="3576"/>
                </a:moveTo>
                <a:lnTo>
                  <a:pt x="3822" y="3566"/>
                </a:lnTo>
                <a:lnTo>
                  <a:pt x="3814" y="3555"/>
                </a:lnTo>
                <a:lnTo>
                  <a:pt x="3806" y="3544"/>
                </a:lnTo>
                <a:lnTo>
                  <a:pt x="3797" y="3533"/>
                </a:lnTo>
                <a:lnTo>
                  <a:pt x="3807" y="3555"/>
                </a:lnTo>
                <a:lnTo>
                  <a:pt x="3806" y="3565"/>
                </a:lnTo>
                <a:lnTo>
                  <a:pt x="3800" y="3570"/>
                </a:lnTo>
                <a:lnTo>
                  <a:pt x="3796" y="3575"/>
                </a:lnTo>
                <a:lnTo>
                  <a:pt x="3775" y="3560"/>
                </a:lnTo>
                <a:lnTo>
                  <a:pt x="3761" y="3553"/>
                </a:lnTo>
                <a:lnTo>
                  <a:pt x="3748" y="3551"/>
                </a:lnTo>
                <a:lnTo>
                  <a:pt x="3733" y="3547"/>
                </a:lnTo>
                <a:lnTo>
                  <a:pt x="3730" y="3533"/>
                </a:lnTo>
                <a:lnTo>
                  <a:pt x="3740" y="3528"/>
                </a:lnTo>
                <a:lnTo>
                  <a:pt x="3755" y="3528"/>
                </a:lnTo>
                <a:lnTo>
                  <a:pt x="3770" y="3528"/>
                </a:lnTo>
                <a:lnTo>
                  <a:pt x="3763" y="3523"/>
                </a:lnTo>
                <a:lnTo>
                  <a:pt x="3758" y="3518"/>
                </a:lnTo>
                <a:lnTo>
                  <a:pt x="3752" y="3511"/>
                </a:lnTo>
                <a:lnTo>
                  <a:pt x="3748" y="3505"/>
                </a:lnTo>
                <a:lnTo>
                  <a:pt x="3755" y="3503"/>
                </a:lnTo>
                <a:lnTo>
                  <a:pt x="3764" y="3505"/>
                </a:lnTo>
                <a:lnTo>
                  <a:pt x="3771" y="3512"/>
                </a:lnTo>
                <a:lnTo>
                  <a:pt x="3777" y="3524"/>
                </a:lnTo>
                <a:lnTo>
                  <a:pt x="3781" y="3513"/>
                </a:lnTo>
                <a:lnTo>
                  <a:pt x="3791" y="3505"/>
                </a:lnTo>
                <a:lnTo>
                  <a:pt x="3810" y="3505"/>
                </a:lnTo>
                <a:lnTo>
                  <a:pt x="3838" y="3525"/>
                </a:lnTo>
                <a:lnTo>
                  <a:pt x="3829" y="3523"/>
                </a:lnTo>
                <a:lnTo>
                  <a:pt x="3828" y="3526"/>
                </a:lnTo>
                <a:lnTo>
                  <a:pt x="3828" y="3530"/>
                </a:lnTo>
                <a:lnTo>
                  <a:pt x="3824" y="3532"/>
                </a:lnTo>
                <a:lnTo>
                  <a:pt x="3831" y="3540"/>
                </a:lnTo>
                <a:lnTo>
                  <a:pt x="3836" y="3549"/>
                </a:lnTo>
                <a:lnTo>
                  <a:pt x="3841" y="3559"/>
                </a:lnTo>
                <a:lnTo>
                  <a:pt x="3846" y="3568"/>
                </a:lnTo>
                <a:lnTo>
                  <a:pt x="3844" y="3572"/>
                </a:lnTo>
                <a:lnTo>
                  <a:pt x="3841" y="3575"/>
                </a:lnTo>
                <a:lnTo>
                  <a:pt x="3837" y="3576"/>
                </a:lnTo>
                <a:lnTo>
                  <a:pt x="3831" y="3576"/>
                </a:lnTo>
                <a:close/>
                <a:moveTo>
                  <a:pt x="3751" y="3490"/>
                </a:moveTo>
                <a:lnTo>
                  <a:pt x="3745" y="3489"/>
                </a:lnTo>
                <a:lnTo>
                  <a:pt x="3740" y="3489"/>
                </a:lnTo>
                <a:lnTo>
                  <a:pt x="3735" y="3488"/>
                </a:lnTo>
                <a:lnTo>
                  <a:pt x="3727" y="3484"/>
                </a:lnTo>
                <a:lnTo>
                  <a:pt x="3725" y="3472"/>
                </a:lnTo>
                <a:lnTo>
                  <a:pt x="3731" y="3470"/>
                </a:lnTo>
                <a:lnTo>
                  <a:pt x="3741" y="3477"/>
                </a:lnTo>
                <a:lnTo>
                  <a:pt x="3751" y="3490"/>
                </a:lnTo>
                <a:close/>
                <a:moveTo>
                  <a:pt x="3736" y="3567"/>
                </a:moveTo>
                <a:lnTo>
                  <a:pt x="3730" y="3566"/>
                </a:lnTo>
                <a:lnTo>
                  <a:pt x="3722" y="3558"/>
                </a:lnTo>
                <a:lnTo>
                  <a:pt x="3713" y="3547"/>
                </a:lnTo>
                <a:lnTo>
                  <a:pt x="3699" y="3539"/>
                </a:lnTo>
                <a:lnTo>
                  <a:pt x="3689" y="3510"/>
                </a:lnTo>
                <a:lnTo>
                  <a:pt x="3696" y="3515"/>
                </a:lnTo>
                <a:lnTo>
                  <a:pt x="3703" y="3517"/>
                </a:lnTo>
                <a:lnTo>
                  <a:pt x="3709" y="3520"/>
                </a:lnTo>
                <a:lnTo>
                  <a:pt x="3718" y="3529"/>
                </a:lnTo>
                <a:lnTo>
                  <a:pt x="3716" y="3532"/>
                </a:lnTo>
                <a:lnTo>
                  <a:pt x="3711" y="3531"/>
                </a:lnTo>
                <a:lnTo>
                  <a:pt x="3704" y="3530"/>
                </a:lnTo>
                <a:lnTo>
                  <a:pt x="3701" y="3531"/>
                </a:lnTo>
                <a:lnTo>
                  <a:pt x="3709" y="3540"/>
                </a:lnTo>
                <a:lnTo>
                  <a:pt x="3721" y="3547"/>
                </a:lnTo>
                <a:lnTo>
                  <a:pt x="3731" y="3556"/>
                </a:lnTo>
                <a:lnTo>
                  <a:pt x="3736" y="3567"/>
                </a:lnTo>
                <a:close/>
                <a:moveTo>
                  <a:pt x="3784" y="3683"/>
                </a:moveTo>
                <a:lnTo>
                  <a:pt x="3778" y="3679"/>
                </a:lnTo>
                <a:lnTo>
                  <a:pt x="3772" y="3673"/>
                </a:lnTo>
                <a:lnTo>
                  <a:pt x="3768" y="3666"/>
                </a:lnTo>
                <a:lnTo>
                  <a:pt x="3763" y="3661"/>
                </a:lnTo>
                <a:lnTo>
                  <a:pt x="3762" y="3663"/>
                </a:lnTo>
                <a:lnTo>
                  <a:pt x="3757" y="3661"/>
                </a:lnTo>
                <a:lnTo>
                  <a:pt x="3751" y="3659"/>
                </a:lnTo>
                <a:lnTo>
                  <a:pt x="3749" y="3661"/>
                </a:lnTo>
                <a:lnTo>
                  <a:pt x="3757" y="3665"/>
                </a:lnTo>
                <a:lnTo>
                  <a:pt x="3764" y="3670"/>
                </a:lnTo>
                <a:lnTo>
                  <a:pt x="3770" y="3676"/>
                </a:lnTo>
                <a:lnTo>
                  <a:pt x="3775" y="3682"/>
                </a:lnTo>
                <a:lnTo>
                  <a:pt x="3776" y="3690"/>
                </a:lnTo>
                <a:lnTo>
                  <a:pt x="3774" y="3694"/>
                </a:lnTo>
                <a:lnTo>
                  <a:pt x="3775" y="3698"/>
                </a:lnTo>
                <a:lnTo>
                  <a:pt x="3785" y="3709"/>
                </a:lnTo>
                <a:lnTo>
                  <a:pt x="3783" y="3712"/>
                </a:lnTo>
                <a:lnTo>
                  <a:pt x="3779" y="3714"/>
                </a:lnTo>
                <a:lnTo>
                  <a:pt x="3773" y="3712"/>
                </a:lnTo>
                <a:lnTo>
                  <a:pt x="3761" y="3702"/>
                </a:lnTo>
                <a:lnTo>
                  <a:pt x="3759" y="3696"/>
                </a:lnTo>
                <a:lnTo>
                  <a:pt x="3760" y="3693"/>
                </a:lnTo>
                <a:lnTo>
                  <a:pt x="3759" y="3690"/>
                </a:lnTo>
                <a:lnTo>
                  <a:pt x="3754" y="3686"/>
                </a:lnTo>
                <a:lnTo>
                  <a:pt x="3749" y="3688"/>
                </a:lnTo>
                <a:lnTo>
                  <a:pt x="3743" y="3688"/>
                </a:lnTo>
                <a:lnTo>
                  <a:pt x="3736" y="3688"/>
                </a:lnTo>
                <a:lnTo>
                  <a:pt x="3729" y="3686"/>
                </a:lnTo>
                <a:lnTo>
                  <a:pt x="3725" y="3677"/>
                </a:lnTo>
                <a:lnTo>
                  <a:pt x="3722" y="3675"/>
                </a:lnTo>
                <a:lnTo>
                  <a:pt x="3718" y="3675"/>
                </a:lnTo>
                <a:lnTo>
                  <a:pt x="3709" y="3669"/>
                </a:lnTo>
                <a:lnTo>
                  <a:pt x="3706" y="3661"/>
                </a:lnTo>
                <a:lnTo>
                  <a:pt x="3712" y="3662"/>
                </a:lnTo>
                <a:lnTo>
                  <a:pt x="3718" y="3663"/>
                </a:lnTo>
                <a:lnTo>
                  <a:pt x="3718" y="3658"/>
                </a:lnTo>
                <a:lnTo>
                  <a:pt x="3702" y="3647"/>
                </a:lnTo>
                <a:lnTo>
                  <a:pt x="3693" y="3644"/>
                </a:lnTo>
                <a:lnTo>
                  <a:pt x="3686" y="3644"/>
                </a:lnTo>
                <a:lnTo>
                  <a:pt x="3676" y="3640"/>
                </a:lnTo>
                <a:lnTo>
                  <a:pt x="3667" y="3631"/>
                </a:lnTo>
                <a:lnTo>
                  <a:pt x="3654" y="3619"/>
                </a:lnTo>
                <a:lnTo>
                  <a:pt x="3646" y="3610"/>
                </a:lnTo>
                <a:lnTo>
                  <a:pt x="3650" y="3606"/>
                </a:lnTo>
                <a:lnTo>
                  <a:pt x="3657" y="3615"/>
                </a:lnTo>
                <a:lnTo>
                  <a:pt x="3662" y="3617"/>
                </a:lnTo>
                <a:lnTo>
                  <a:pt x="3670" y="3617"/>
                </a:lnTo>
                <a:lnTo>
                  <a:pt x="3679" y="3624"/>
                </a:lnTo>
                <a:lnTo>
                  <a:pt x="3675" y="3610"/>
                </a:lnTo>
                <a:lnTo>
                  <a:pt x="3682" y="3609"/>
                </a:lnTo>
                <a:lnTo>
                  <a:pt x="3690" y="3610"/>
                </a:lnTo>
                <a:lnTo>
                  <a:pt x="3693" y="3604"/>
                </a:lnTo>
                <a:lnTo>
                  <a:pt x="3708" y="3615"/>
                </a:lnTo>
                <a:lnTo>
                  <a:pt x="3720" y="3622"/>
                </a:lnTo>
                <a:lnTo>
                  <a:pt x="3728" y="3623"/>
                </a:lnTo>
                <a:lnTo>
                  <a:pt x="3735" y="3621"/>
                </a:lnTo>
                <a:lnTo>
                  <a:pt x="3725" y="3610"/>
                </a:lnTo>
                <a:lnTo>
                  <a:pt x="3714" y="3600"/>
                </a:lnTo>
                <a:lnTo>
                  <a:pt x="3737" y="3613"/>
                </a:lnTo>
                <a:lnTo>
                  <a:pt x="3753" y="3631"/>
                </a:lnTo>
                <a:lnTo>
                  <a:pt x="3768" y="3654"/>
                </a:lnTo>
                <a:lnTo>
                  <a:pt x="3784" y="3683"/>
                </a:lnTo>
                <a:close/>
                <a:moveTo>
                  <a:pt x="3814" y="3715"/>
                </a:moveTo>
                <a:lnTo>
                  <a:pt x="3801" y="3701"/>
                </a:lnTo>
                <a:lnTo>
                  <a:pt x="3790" y="3687"/>
                </a:lnTo>
                <a:lnTo>
                  <a:pt x="3797" y="3687"/>
                </a:lnTo>
                <a:lnTo>
                  <a:pt x="3809" y="3698"/>
                </a:lnTo>
                <a:lnTo>
                  <a:pt x="3817" y="3710"/>
                </a:lnTo>
                <a:lnTo>
                  <a:pt x="3814" y="3715"/>
                </a:lnTo>
                <a:close/>
                <a:moveTo>
                  <a:pt x="3649" y="3627"/>
                </a:moveTo>
                <a:lnTo>
                  <a:pt x="3659" y="3634"/>
                </a:lnTo>
                <a:lnTo>
                  <a:pt x="3670" y="3641"/>
                </a:lnTo>
                <a:lnTo>
                  <a:pt x="3677" y="3648"/>
                </a:lnTo>
                <a:lnTo>
                  <a:pt x="3683" y="3657"/>
                </a:lnTo>
                <a:lnTo>
                  <a:pt x="3677" y="3655"/>
                </a:lnTo>
                <a:lnTo>
                  <a:pt x="3667" y="3649"/>
                </a:lnTo>
                <a:lnTo>
                  <a:pt x="3656" y="3639"/>
                </a:lnTo>
                <a:lnTo>
                  <a:pt x="3649" y="3627"/>
                </a:lnTo>
                <a:close/>
                <a:moveTo>
                  <a:pt x="3608" y="3344"/>
                </a:moveTo>
                <a:lnTo>
                  <a:pt x="3605" y="3337"/>
                </a:lnTo>
                <a:lnTo>
                  <a:pt x="3600" y="3331"/>
                </a:lnTo>
                <a:lnTo>
                  <a:pt x="3594" y="3326"/>
                </a:lnTo>
                <a:lnTo>
                  <a:pt x="3587" y="3322"/>
                </a:lnTo>
                <a:lnTo>
                  <a:pt x="3576" y="3293"/>
                </a:lnTo>
                <a:lnTo>
                  <a:pt x="3583" y="3295"/>
                </a:lnTo>
                <a:lnTo>
                  <a:pt x="3593" y="3299"/>
                </a:lnTo>
                <a:lnTo>
                  <a:pt x="3602" y="3304"/>
                </a:lnTo>
                <a:lnTo>
                  <a:pt x="3611" y="3307"/>
                </a:lnTo>
                <a:lnTo>
                  <a:pt x="3609" y="3314"/>
                </a:lnTo>
                <a:lnTo>
                  <a:pt x="3608" y="3325"/>
                </a:lnTo>
                <a:lnTo>
                  <a:pt x="3608" y="3335"/>
                </a:lnTo>
                <a:lnTo>
                  <a:pt x="3608" y="3344"/>
                </a:lnTo>
                <a:close/>
                <a:moveTo>
                  <a:pt x="3542" y="3366"/>
                </a:moveTo>
                <a:lnTo>
                  <a:pt x="3532" y="3349"/>
                </a:lnTo>
                <a:lnTo>
                  <a:pt x="3526" y="3337"/>
                </a:lnTo>
                <a:lnTo>
                  <a:pt x="3528" y="3332"/>
                </a:lnTo>
                <a:lnTo>
                  <a:pt x="3539" y="3334"/>
                </a:lnTo>
                <a:lnTo>
                  <a:pt x="3536" y="3341"/>
                </a:lnTo>
                <a:lnTo>
                  <a:pt x="3542" y="3351"/>
                </a:lnTo>
                <a:lnTo>
                  <a:pt x="3546" y="3361"/>
                </a:lnTo>
                <a:lnTo>
                  <a:pt x="3542" y="3366"/>
                </a:lnTo>
                <a:close/>
                <a:moveTo>
                  <a:pt x="3458" y="3418"/>
                </a:moveTo>
                <a:lnTo>
                  <a:pt x="3460" y="3413"/>
                </a:lnTo>
                <a:lnTo>
                  <a:pt x="3463" y="3407"/>
                </a:lnTo>
                <a:lnTo>
                  <a:pt x="3466" y="3403"/>
                </a:lnTo>
                <a:lnTo>
                  <a:pt x="3473" y="3403"/>
                </a:lnTo>
                <a:lnTo>
                  <a:pt x="3478" y="3416"/>
                </a:lnTo>
                <a:lnTo>
                  <a:pt x="3474" y="3421"/>
                </a:lnTo>
                <a:lnTo>
                  <a:pt x="3466" y="3420"/>
                </a:lnTo>
                <a:lnTo>
                  <a:pt x="3458" y="3418"/>
                </a:lnTo>
                <a:close/>
                <a:moveTo>
                  <a:pt x="3545" y="3581"/>
                </a:moveTo>
                <a:lnTo>
                  <a:pt x="3531" y="3570"/>
                </a:lnTo>
                <a:lnTo>
                  <a:pt x="3522" y="3571"/>
                </a:lnTo>
                <a:lnTo>
                  <a:pt x="3517" y="3575"/>
                </a:lnTo>
                <a:lnTo>
                  <a:pt x="3508" y="3575"/>
                </a:lnTo>
                <a:lnTo>
                  <a:pt x="3500" y="3562"/>
                </a:lnTo>
                <a:lnTo>
                  <a:pt x="3495" y="3562"/>
                </a:lnTo>
                <a:lnTo>
                  <a:pt x="3488" y="3563"/>
                </a:lnTo>
                <a:lnTo>
                  <a:pt x="3473" y="3552"/>
                </a:lnTo>
                <a:lnTo>
                  <a:pt x="3477" y="3546"/>
                </a:lnTo>
                <a:lnTo>
                  <a:pt x="3486" y="3547"/>
                </a:lnTo>
                <a:lnTo>
                  <a:pt x="3495" y="3548"/>
                </a:lnTo>
                <a:lnTo>
                  <a:pt x="3501" y="3544"/>
                </a:lnTo>
                <a:lnTo>
                  <a:pt x="3489" y="3517"/>
                </a:lnTo>
                <a:lnTo>
                  <a:pt x="3472" y="3489"/>
                </a:lnTo>
                <a:lnTo>
                  <a:pt x="3462" y="3469"/>
                </a:lnTo>
                <a:lnTo>
                  <a:pt x="3471" y="3465"/>
                </a:lnTo>
                <a:lnTo>
                  <a:pt x="3480" y="3488"/>
                </a:lnTo>
                <a:lnTo>
                  <a:pt x="3496" y="3518"/>
                </a:lnTo>
                <a:lnTo>
                  <a:pt x="3517" y="3543"/>
                </a:lnTo>
                <a:lnTo>
                  <a:pt x="3541" y="3558"/>
                </a:lnTo>
                <a:lnTo>
                  <a:pt x="3547" y="3567"/>
                </a:lnTo>
                <a:lnTo>
                  <a:pt x="3548" y="3572"/>
                </a:lnTo>
                <a:lnTo>
                  <a:pt x="3546" y="3576"/>
                </a:lnTo>
                <a:lnTo>
                  <a:pt x="3545" y="3581"/>
                </a:lnTo>
                <a:close/>
                <a:moveTo>
                  <a:pt x="3686" y="3206"/>
                </a:moveTo>
                <a:lnTo>
                  <a:pt x="3690" y="3217"/>
                </a:lnTo>
                <a:lnTo>
                  <a:pt x="3688" y="3220"/>
                </a:lnTo>
                <a:lnTo>
                  <a:pt x="3683" y="3219"/>
                </a:lnTo>
                <a:lnTo>
                  <a:pt x="3677" y="3217"/>
                </a:lnTo>
                <a:lnTo>
                  <a:pt x="3669" y="3195"/>
                </a:lnTo>
                <a:lnTo>
                  <a:pt x="3686" y="3206"/>
                </a:lnTo>
                <a:close/>
                <a:moveTo>
                  <a:pt x="3736" y="3110"/>
                </a:moveTo>
                <a:lnTo>
                  <a:pt x="3727" y="3115"/>
                </a:lnTo>
                <a:lnTo>
                  <a:pt x="3721" y="3124"/>
                </a:lnTo>
                <a:lnTo>
                  <a:pt x="3713" y="3130"/>
                </a:lnTo>
                <a:lnTo>
                  <a:pt x="3700" y="3130"/>
                </a:lnTo>
                <a:lnTo>
                  <a:pt x="3699" y="3112"/>
                </a:lnTo>
                <a:lnTo>
                  <a:pt x="3706" y="3103"/>
                </a:lnTo>
                <a:lnTo>
                  <a:pt x="3721" y="3103"/>
                </a:lnTo>
                <a:lnTo>
                  <a:pt x="3736" y="3110"/>
                </a:lnTo>
                <a:close/>
                <a:moveTo>
                  <a:pt x="3739" y="3163"/>
                </a:moveTo>
                <a:lnTo>
                  <a:pt x="3745" y="3178"/>
                </a:lnTo>
                <a:lnTo>
                  <a:pt x="3743" y="3183"/>
                </a:lnTo>
                <a:lnTo>
                  <a:pt x="3734" y="3181"/>
                </a:lnTo>
                <a:lnTo>
                  <a:pt x="3721" y="3173"/>
                </a:lnTo>
                <a:lnTo>
                  <a:pt x="3722" y="3167"/>
                </a:lnTo>
                <a:lnTo>
                  <a:pt x="3723" y="3159"/>
                </a:lnTo>
                <a:lnTo>
                  <a:pt x="3727" y="3156"/>
                </a:lnTo>
                <a:lnTo>
                  <a:pt x="3739" y="3163"/>
                </a:lnTo>
                <a:close/>
                <a:moveTo>
                  <a:pt x="3775" y="3177"/>
                </a:moveTo>
                <a:lnTo>
                  <a:pt x="3792" y="3188"/>
                </a:lnTo>
                <a:lnTo>
                  <a:pt x="3796" y="3194"/>
                </a:lnTo>
                <a:lnTo>
                  <a:pt x="3800" y="3201"/>
                </a:lnTo>
                <a:lnTo>
                  <a:pt x="3805" y="3208"/>
                </a:lnTo>
                <a:lnTo>
                  <a:pt x="3807" y="3214"/>
                </a:lnTo>
                <a:lnTo>
                  <a:pt x="3794" y="3204"/>
                </a:lnTo>
                <a:lnTo>
                  <a:pt x="3790" y="3204"/>
                </a:lnTo>
                <a:lnTo>
                  <a:pt x="3788" y="3207"/>
                </a:lnTo>
                <a:lnTo>
                  <a:pt x="3782" y="3208"/>
                </a:lnTo>
                <a:lnTo>
                  <a:pt x="3772" y="3196"/>
                </a:lnTo>
                <a:lnTo>
                  <a:pt x="3761" y="3185"/>
                </a:lnTo>
                <a:lnTo>
                  <a:pt x="3769" y="3186"/>
                </a:lnTo>
                <a:lnTo>
                  <a:pt x="3775" y="3189"/>
                </a:lnTo>
                <a:lnTo>
                  <a:pt x="3778" y="3188"/>
                </a:lnTo>
                <a:lnTo>
                  <a:pt x="3775" y="3177"/>
                </a:lnTo>
                <a:close/>
                <a:moveTo>
                  <a:pt x="3834" y="3206"/>
                </a:moveTo>
                <a:lnTo>
                  <a:pt x="3829" y="3208"/>
                </a:lnTo>
                <a:lnTo>
                  <a:pt x="3824" y="3211"/>
                </a:lnTo>
                <a:lnTo>
                  <a:pt x="3818" y="3208"/>
                </a:lnTo>
                <a:lnTo>
                  <a:pt x="3808" y="3193"/>
                </a:lnTo>
                <a:lnTo>
                  <a:pt x="3815" y="3197"/>
                </a:lnTo>
                <a:lnTo>
                  <a:pt x="3820" y="3194"/>
                </a:lnTo>
                <a:lnTo>
                  <a:pt x="3824" y="3194"/>
                </a:lnTo>
                <a:lnTo>
                  <a:pt x="3834" y="3206"/>
                </a:lnTo>
                <a:close/>
                <a:moveTo>
                  <a:pt x="3942" y="3419"/>
                </a:moveTo>
                <a:lnTo>
                  <a:pt x="3954" y="3428"/>
                </a:lnTo>
                <a:lnTo>
                  <a:pt x="3964" y="3439"/>
                </a:lnTo>
                <a:lnTo>
                  <a:pt x="3972" y="3447"/>
                </a:lnTo>
                <a:lnTo>
                  <a:pt x="3979" y="3447"/>
                </a:lnTo>
                <a:lnTo>
                  <a:pt x="3980" y="3461"/>
                </a:lnTo>
                <a:lnTo>
                  <a:pt x="3966" y="3454"/>
                </a:lnTo>
                <a:lnTo>
                  <a:pt x="3947" y="3440"/>
                </a:lnTo>
                <a:lnTo>
                  <a:pt x="3930" y="3433"/>
                </a:lnTo>
                <a:lnTo>
                  <a:pt x="3929" y="3425"/>
                </a:lnTo>
                <a:lnTo>
                  <a:pt x="3938" y="3428"/>
                </a:lnTo>
                <a:lnTo>
                  <a:pt x="3947" y="3430"/>
                </a:lnTo>
                <a:lnTo>
                  <a:pt x="3942" y="3419"/>
                </a:lnTo>
                <a:close/>
                <a:moveTo>
                  <a:pt x="4052" y="3442"/>
                </a:moveTo>
                <a:lnTo>
                  <a:pt x="4061" y="3458"/>
                </a:lnTo>
                <a:lnTo>
                  <a:pt x="4055" y="3464"/>
                </a:lnTo>
                <a:lnTo>
                  <a:pt x="4042" y="3458"/>
                </a:lnTo>
                <a:lnTo>
                  <a:pt x="4029" y="3440"/>
                </a:lnTo>
                <a:lnTo>
                  <a:pt x="4044" y="3452"/>
                </a:lnTo>
                <a:lnTo>
                  <a:pt x="4046" y="3449"/>
                </a:lnTo>
                <a:lnTo>
                  <a:pt x="4046" y="3442"/>
                </a:lnTo>
                <a:lnTo>
                  <a:pt x="4052" y="3442"/>
                </a:lnTo>
                <a:close/>
                <a:moveTo>
                  <a:pt x="4085" y="3423"/>
                </a:moveTo>
                <a:lnTo>
                  <a:pt x="4089" y="3429"/>
                </a:lnTo>
                <a:lnTo>
                  <a:pt x="4093" y="3435"/>
                </a:lnTo>
                <a:lnTo>
                  <a:pt x="4097" y="3442"/>
                </a:lnTo>
                <a:lnTo>
                  <a:pt x="4099" y="3450"/>
                </a:lnTo>
                <a:lnTo>
                  <a:pt x="4088" y="3445"/>
                </a:lnTo>
                <a:lnTo>
                  <a:pt x="4077" y="3441"/>
                </a:lnTo>
                <a:lnTo>
                  <a:pt x="4073" y="3428"/>
                </a:lnTo>
                <a:lnTo>
                  <a:pt x="4071" y="3420"/>
                </a:lnTo>
                <a:lnTo>
                  <a:pt x="4074" y="3418"/>
                </a:lnTo>
                <a:lnTo>
                  <a:pt x="4085" y="3423"/>
                </a:lnTo>
                <a:close/>
                <a:moveTo>
                  <a:pt x="2950" y="4160"/>
                </a:moveTo>
                <a:lnTo>
                  <a:pt x="2954" y="4171"/>
                </a:lnTo>
                <a:lnTo>
                  <a:pt x="2953" y="4176"/>
                </a:lnTo>
                <a:lnTo>
                  <a:pt x="2949" y="4178"/>
                </a:lnTo>
                <a:lnTo>
                  <a:pt x="2944" y="4177"/>
                </a:lnTo>
                <a:lnTo>
                  <a:pt x="2938" y="4167"/>
                </a:lnTo>
                <a:lnTo>
                  <a:pt x="2936" y="4159"/>
                </a:lnTo>
                <a:lnTo>
                  <a:pt x="2940" y="4156"/>
                </a:lnTo>
                <a:lnTo>
                  <a:pt x="2950" y="4160"/>
                </a:lnTo>
                <a:close/>
                <a:moveTo>
                  <a:pt x="2988" y="4154"/>
                </a:moveTo>
                <a:lnTo>
                  <a:pt x="2983" y="4161"/>
                </a:lnTo>
                <a:lnTo>
                  <a:pt x="2977" y="4164"/>
                </a:lnTo>
                <a:lnTo>
                  <a:pt x="2968" y="4165"/>
                </a:lnTo>
                <a:lnTo>
                  <a:pt x="2956" y="4164"/>
                </a:lnTo>
                <a:lnTo>
                  <a:pt x="2958" y="4153"/>
                </a:lnTo>
                <a:lnTo>
                  <a:pt x="2964" y="4145"/>
                </a:lnTo>
                <a:lnTo>
                  <a:pt x="2973" y="4144"/>
                </a:lnTo>
                <a:lnTo>
                  <a:pt x="2988" y="4154"/>
                </a:lnTo>
                <a:close/>
                <a:moveTo>
                  <a:pt x="2998" y="4135"/>
                </a:moveTo>
                <a:lnTo>
                  <a:pt x="3000" y="4146"/>
                </a:lnTo>
                <a:lnTo>
                  <a:pt x="3003" y="4158"/>
                </a:lnTo>
                <a:lnTo>
                  <a:pt x="3003" y="4166"/>
                </a:lnTo>
                <a:lnTo>
                  <a:pt x="2995" y="4164"/>
                </a:lnTo>
                <a:lnTo>
                  <a:pt x="2990" y="4150"/>
                </a:lnTo>
                <a:lnTo>
                  <a:pt x="2987" y="4137"/>
                </a:lnTo>
                <a:lnTo>
                  <a:pt x="2989" y="4131"/>
                </a:lnTo>
                <a:lnTo>
                  <a:pt x="2998" y="4135"/>
                </a:lnTo>
                <a:close/>
                <a:moveTo>
                  <a:pt x="3037" y="4122"/>
                </a:moveTo>
                <a:lnTo>
                  <a:pt x="3049" y="4156"/>
                </a:lnTo>
                <a:lnTo>
                  <a:pt x="3036" y="4148"/>
                </a:lnTo>
                <a:lnTo>
                  <a:pt x="3034" y="4152"/>
                </a:lnTo>
                <a:lnTo>
                  <a:pt x="3032" y="4156"/>
                </a:lnTo>
                <a:lnTo>
                  <a:pt x="3021" y="4151"/>
                </a:lnTo>
                <a:lnTo>
                  <a:pt x="3021" y="4138"/>
                </a:lnTo>
                <a:lnTo>
                  <a:pt x="3025" y="4130"/>
                </a:lnTo>
                <a:lnTo>
                  <a:pt x="3030" y="4125"/>
                </a:lnTo>
                <a:lnTo>
                  <a:pt x="3037" y="4122"/>
                </a:lnTo>
                <a:close/>
                <a:moveTo>
                  <a:pt x="3141" y="4108"/>
                </a:moveTo>
                <a:lnTo>
                  <a:pt x="3150" y="4120"/>
                </a:lnTo>
                <a:lnTo>
                  <a:pt x="3159" y="4132"/>
                </a:lnTo>
                <a:lnTo>
                  <a:pt x="3150" y="4127"/>
                </a:lnTo>
                <a:lnTo>
                  <a:pt x="3146" y="4129"/>
                </a:lnTo>
                <a:lnTo>
                  <a:pt x="3143" y="4131"/>
                </a:lnTo>
                <a:lnTo>
                  <a:pt x="3134" y="4125"/>
                </a:lnTo>
                <a:lnTo>
                  <a:pt x="3132" y="4117"/>
                </a:lnTo>
                <a:lnTo>
                  <a:pt x="3133" y="4111"/>
                </a:lnTo>
                <a:lnTo>
                  <a:pt x="3135" y="4108"/>
                </a:lnTo>
                <a:lnTo>
                  <a:pt x="3141" y="4108"/>
                </a:lnTo>
                <a:close/>
                <a:moveTo>
                  <a:pt x="3187" y="3969"/>
                </a:moveTo>
                <a:lnTo>
                  <a:pt x="3198" y="3998"/>
                </a:lnTo>
                <a:lnTo>
                  <a:pt x="3188" y="3991"/>
                </a:lnTo>
                <a:lnTo>
                  <a:pt x="3181" y="3982"/>
                </a:lnTo>
                <a:lnTo>
                  <a:pt x="3176" y="3973"/>
                </a:lnTo>
                <a:lnTo>
                  <a:pt x="3172" y="3964"/>
                </a:lnTo>
                <a:lnTo>
                  <a:pt x="3178" y="3965"/>
                </a:lnTo>
                <a:lnTo>
                  <a:pt x="3187" y="3969"/>
                </a:lnTo>
                <a:close/>
                <a:moveTo>
                  <a:pt x="3212" y="4063"/>
                </a:moveTo>
                <a:lnTo>
                  <a:pt x="3213" y="4073"/>
                </a:lnTo>
                <a:lnTo>
                  <a:pt x="3216" y="4080"/>
                </a:lnTo>
                <a:lnTo>
                  <a:pt x="3217" y="4085"/>
                </a:lnTo>
                <a:lnTo>
                  <a:pt x="3211" y="4085"/>
                </a:lnTo>
                <a:lnTo>
                  <a:pt x="3207" y="4077"/>
                </a:lnTo>
                <a:lnTo>
                  <a:pt x="3201" y="4070"/>
                </a:lnTo>
                <a:lnTo>
                  <a:pt x="3194" y="4063"/>
                </a:lnTo>
                <a:lnTo>
                  <a:pt x="3191" y="4054"/>
                </a:lnTo>
                <a:lnTo>
                  <a:pt x="3195" y="4056"/>
                </a:lnTo>
                <a:lnTo>
                  <a:pt x="3200" y="4056"/>
                </a:lnTo>
                <a:lnTo>
                  <a:pt x="3205" y="4058"/>
                </a:lnTo>
                <a:lnTo>
                  <a:pt x="3212" y="4063"/>
                </a:lnTo>
                <a:close/>
                <a:moveTo>
                  <a:pt x="3258" y="4094"/>
                </a:moveTo>
                <a:lnTo>
                  <a:pt x="3250" y="4102"/>
                </a:lnTo>
                <a:lnTo>
                  <a:pt x="3239" y="4113"/>
                </a:lnTo>
                <a:lnTo>
                  <a:pt x="3224" y="4114"/>
                </a:lnTo>
                <a:lnTo>
                  <a:pt x="3200" y="4090"/>
                </a:lnTo>
                <a:lnTo>
                  <a:pt x="3220" y="4097"/>
                </a:lnTo>
                <a:lnTo>
                  <a:pt x="3230" y="4090"/>
                </a:lnTo>
                <a:lnTo>
                  <a:pt x="3240" y="4084"/>
                </a:lnTo>
                <a:lnTo>
                  <a:pt x="3258" y="4094"/>
                </a:lnTo>
                <a:close/>
                <a:moveTo>
                  <a:pt x="3302" y="4084"/>
                </a:moveTo>
                <a:lnTo>
                  <a:pt x="3302" y="4094"/>
                </a:lnTo>
                <a:lnTo>
                  <a:pt x="3296" y="4096"/>
                </a:lnTo>
                <a:lnTo>
                  <a:pt x="3290" y="4099"/>
                </a:lnTo>
                <a:lnTo>
                  <a:pt x="3291" y="4111"/>
                </a:lnTo>
                <a:lnTo>
                  <a:pt x="3283" y="4106"/>
                </a:lnTo>
                <a:lnTo>
                  <a:pt x="3277" y="4102"/>
                </a:lnTo>
                <a:lnTo>
                  <a:pt x="3272" y="4101"/>
                </a:lnTo>
                <a:lnTo>
                  <a:pt x="3269" y="4101"/>
                </a:lnTo>
                <a:lnTo>
                  <a:pt x="3271" y="4094"/>
                </a:lnTo>
                <a:lnTo>
                  <a:pt x="3275" y="4092"/>
                </a:lnTo>
                <a:lnTo>
                  <a:pt x="3275" y="4086"/>
                </a:lnTo>
                <a:lnTo>
                  <a:pt x="3266" y="4069"/>
                </a:lnTo>
                <a:lnTo>
                  <a:pt x="3280" y="4081"/>
                </a:lnTo>
                <a:lnTo>
                  <a:pt x="3286" y="4082"/>
                </a:lnTo>
                <a:lnTo>
                  <a:pt x="3292" y="4080"/>
                </a:lnTo>
                <a:lnTo>
                  <a:pt x="3302" y="4084"/>
                </a:lnTo>
                <a:close/>
                <a:moveTo>
                  <a:pt x="3317" y="4089"/>
                </a:moveTo>
                <a:lnTo>
                  <a:pt x="3305" y="4078"/>
                </a:lnTo>
                <a:lnTo>
                  <a:pt x="3294" y="4064"/>
                </a:lnTo>
                <a:lnTo>
                  <a:pt x="3284" y="4051"/>
                </a:lnTo>
                <a:lnTo>
                  <a:pt x="3276" y="4037"/>
                </a:lnTo>
                <a:lnTo>
                  <a:pt x="3294" y="4049"/>
                </a:lnTo>
                <a:lnTo>
                  <a:pt x="3307" y="4066"/>
                </a:lnTo>
                <a:lnTo>
                  <a:pt x="3316" y="4080"/>
                </a:lnTo>
                <a:lnTo>
                  <a:pt x="3317" y="4089"/>
                </a:lnTo>
                <a:close/>
                <a:moveTo>
                  <a:pt x="3292" y="3981"/>
                </a:moveTo>
                <a:lnTo>
                  <a:pt x="3297" y="3990"/>
                </a:lnTo>
                <a:lnTo>
                  <a:pt x="3303" y="4001"/>
                </a:lnTo>
                <a:lnTo>
                  <a:pt x="3306" y="4009"/>
                </a:lnTo>
                <a:lnTo>
                  <a:pt x="3302" y="4010"/>
                </a:lnTo>
                <a:lnTo>
                  <a:pt x="3294" y="3999"/>
                </a:lnTo>
                <a:lnTo>
                  <a:pt x="3286" y="3988"/>
                </a:lnTo>
                <a:lnTo>
                  <a:pt x="3284" y="3980"/>
                </a:lnTo>
                <a:lnTo>
                  <a:pt x="3292" y="3981"/>
                </a:lnTo>
                <a:close/>
                <a:moveTo>
                  <a:pt x="3370" y="3980"/>
                </a:moveTo>
                <a:lnTo>
                  <a:pt x="3371" y="3989"/>
                </a:lnTo>
                <a:lnTo>
                  <a:pt x="3364" y="3988"/>
                </a:lnTo>
                <a:lnTo>
                  <a:pt x="3355" y="3982"/>
                </a:lnTo>
                <a:lnTo>
                  <a:pt x="3348" y="3979"/>
                </a:lnTo>
                <a:lnTo>
                  <a:pt x="3343" y="3966"/>
                </a:lnTo>
                <a:lnTo>
                  <a:pt x="3347" y="3966"/>
                </a:lnTo>
                <a:lnTo>
                  <a:pt x="3358" y="3972"/>
                </a:lnTo>
                <a:lnTo>
                  <a:pt x="3370" y="3980"/>
                </a:lnTo>
                <a:close/>
                <a:moveTo>
                  <a:pt x="3404" y="4112"/>
                </a:moveTo>
                <a:lnTo>
                  <a:pt x="3394" y="4105"/>
                </a:lnTo>
                <a:lnTo>
                  <a:pt x="3390" y="4095"/>
                </a:lnTo>
                <a:lnTo>
                  <a:pt x="3386" y="4085"/>
                </a:lnTo>
                <a:lnTo>
                  <a:pt x="3378" y="4077"/>
                </a:lnTo>
                <a:lnTo>
                  <a:pt x="3373" y="4078"/>
                </a:lnTo>
                <a:lnTo>
                  <a:pt x="3374" y="4085"/>
                </a:lnTo>
                <a:lnTo>
                  <a:pt x="3373" y="4090"/>
                </a:lnTo>
                <a:lnTo>
                  <a:pt x="3364" y="4085"/>
                </a:lnTo>
                <a:lnTo>
                  <a:pt x="3362" y="4070"/>
                </a:lnTo>
                <a:lnTo>
                  <a:pt x="3367" y="4063"/>
                </a:lnTo>
                <a:lnTo>
                  <a:pt x="3375" y="4061"/>
                </a:lnTo>
                <a:lnTo>
                  <a:pt x="3386" y="4060"/>
                </a:lnTo>
                <a:lnTo>
                  <a:pt x="3392" y="4073"/>
                </a:lnTo>
                <a:lnTo>
                  <a:pt x="3392" y="4082"/>
                </a:lnTo>
                <a:lnTo>
                  <a:pt x="3394" y="4092"/>
                </a:lnTo>
                <a:lnTo>
                  <a:pt x="3404" y="4112"/>
                </a:lnTo>
                <a:close/>
                <a:moveTo>
                  <a:pt x="3435" y="4014"/>
                </a:moveTo>
                <a:lnTo>
                  <a:pt x="3436" y="4022"/>
                </a:lnTo>
                <a:lnTo>
                  <a:pt x="3434" y="4027"/>
                </a:lnTo>
                <a:lnTo>
                  <a:pt x="3428" y="4027"/>
                </a:lnTo>
                <a:lnTo>
                  <a:pt x="3419" y="4021"/>
                </a:lnTo>
                <a:lnTo>
                  <a:pt x="3414" y="4011"/>
                </a:lnTo>
                <a:lnTo>
                  <a:pt x="3408" y="4001"/>
                </a:lnTo>
                <a:lnTo>
                  <a:pt x="3412" y="4001"/>
                </a:lnTo>
                <a:lnTo>
                  <a:pt x="3417" y="4003"/>
                </a:lnTo>
                <a:lnTo>
                  <a:pt x="3424" y="4007"/>
                </a:lnTo>
                <a:lnTo>
                  <a:pt x="3435" y="4014"/>
                </a:lnTo>
                <a:close/>
                <a:moveTo>
                  <a:pt x="3477" y="3984"/>
                </a:moveTo>
                <a:lnTo>
                  <a:pt x="3482" y="4006"/>
                </a:lnTo>
                <a:lnTo>
                  <a:pt x="3479" y="4020"/>
                </a:lnTo>
                <a:lnTo>
                  <a:pt x="3468" y="4023"/>
                </a:lnTo>
                <a:lnTo>
                  <a:pt x="3451" y="4012"/>
                </a:lnTo>
                <a:lnTo>
                  <a:pt x="3454" y="4012"/>
                </a:lnTo>
                <a:lnTo>
                  <a:pt x="3452" y="4008"/>
                </a:lnTo>
                <a:lnTo>
                  <a:pt x="3448" y="4002"/>
                </a:lnTo>
                <a:lnTo>
                  <a:pt x="3445" y="3995"/>
                </a:lnTo>
                <a:lnTo>
                  <a:pt x="3455" y="3999"/>
                </a:lnTo>
                <a:lnTo>
                  <a:pt x="3465" y="4005"/>
                </a:lnTo>
                <a:lnTo>
                  <a:pt x="3472" y="4006"/>
                </a:lnTo>
                <a:lnTo>
                  <a:pt x="3470" y="3995"/>
                </a:lnTo>
                <a:lnTo>
                  <a:pt x="3462" y="3987"/>
                </a:lnTo>
                <a:lnTo>
                  <a:pt x="3454" y="3982"/>
                </a:lnTo>
                <a:lnTo>
                  <a:pt x="3447" y="3977"/>
                </a:lnTo>
                <a:lnTo>
                  <a:pt x="3438" y="3965"/>
                </a:lnTo>
                <a:lnTo>
                  <a:pt x="3444" y="3963"/>
                </a:lnTo>
                <a:lnTo>
                  <a:pt x="3452" y="3966"/>
                </a:lnTo>
                <a:lnTo>
                  <a:pt x="3463" y="3973"/>
                </a:lnTo>
                <a:lnTo>
                  <a:pt x="3477" y="3984"/>
                </a:lnTo>
                <a:close/>
                <a:moveTo>
                  <a:pt x="3505" y="4112"/>
                </a:moveTo>
                <a:lnTo>
                  <a:pt x="3503" y="4122"/>
                </a:lnTo>
                <a:lnTo>
                  <a:pt x="3498" y="4128"/>
                </a:lnTo>
                <a:lnTo>
                  <a:pt x="3489" y="4129"/>
                </a:lnTo>
                <a:lnTo>
                  <a:pt x="3473" y="4122"/>
                </a:lnTo>
                <a:lnTo>
                  <a:pt x="3478" y="4115"/>
                </a:lnTo>
                <a:lnTo>
                  <a:pt x="3486" y="4113"/>
                </a:lnTo>
                <a:lnTo>
                  <a:pt x="3496" y="4113"/>
                </a:lnTo>
                <a:lnTo>
                  <a:pt x="3505" y="4112"/>
                </a:lnTo>
                <a:close/>
                <a:moveTo>
                  <a:pt x="3534" y="3940"/>
                </a:moveTo>
                <a:lnTo>
                  <a:pt x="3536" y="3948"/>
                </a:lnTo>
                <a:lnTo>
                  <a:pt x="3536" y="3956"/>
                </a:lnTo>
                <a:lnTo>
                  <a:pt x="3538" y="3964"/>
                </a:lnTo>
                <a:lnTo>
                  <a:pt x="3547" y="3974"/>
                </a:lnTo>
                <a:lnTo>
                  <a:pt x="3557" y="3979"/>
                </a:lnTo>
                <a:lnTo>
                  <a:pt x="3562" y="3976"/>
                </a:lnTo>
                <a:lnTo>
                  <a:pt x="3566" y="3975"/>
                </a:lnTo>
                <a:lnTo>
                  <a:pt x="3577" y="3985"/>
                </a:lnTo>
                <a:lnTo>
                  <a:pt x="3573" y="3989"/>
                </a:lnTo>
                <a:lnTo>
                  <a:pt x="3567" y="3992"/>
                </a:lnTo>
                <a:lnTo>
                  <a:pt x="3559" y="3991"/>
                </a:lnTo>
                <a:lnTo>
                  <a:pt x="3545" y="3982"/>
                </a:lnTo>
                <a:lnTo>
                  <a:pt x="3542" y="3975"/>
                </a:lnTo>
                <a:lnTo>
                  <a:pt x="3537" y="3969"/>
                </a:lnTo>
                <a:lnTo>
                  <a:pt x="3531" y="3964"/>
                </a:lnTo>
                <a:lnTo>
                  <a:pt x="3524" y="3960"/>
                </a:lnTo>
                <a:lnTo>
                  <a:pt x="3522" y="3950"/>
                </a:lnTo>
                <a:lnTo>
                  <a:pt x="3524" y="3943"/>
                </a:lnTo>
                <a:lnTo>
                  <a:pt x="3528" y="3940"/>
                </a:lnTo>
                <a:lnTo>
                  <a:pt x="3534" y="3940"/>
                </a:lnTo>
                <a:close/>
                <a:moveTo>
                  <a:pt x="3550" y="4007"/>
                </a:moveTo>
                <a:lnTo>
                  <a:pt x="3553" y="4004"/>
                </a:lnTo>
                <a:lnTo>
                  <a:pt x="3559" y="4004"/>
                </a:lnTo>
                <a:lnTo>
                  <a:pt x="3567" y="4007"/>
                </a:lnTo>
                <a:lnTo>
                  <a:pt x="3578" y="4012"/>
                </a:lnTo>
                <a:lnTo>
                  <a:pt x="3581" y="4023"/>
                </a:lnTo>
                <a:lnTo>
                  <a:pt x="3572" y="4022"/>
                </a:lnTo>
                <a:lnTo>
                  <a:pt x="3558" y="4015"/>
                </a:lnTo>
                <a:lnTo>
                  <a:pt x="3550" y="4007"/>
                </a:lnTo>
                <a:close/>
                <a:moveTo>
                  <a:pt x="3590" y="3999"/>
                </a:moveTo>
                <a:lnTo>
                  <a:pt x="3599" y="4011"/>
                </a:lnTo>
                <a:lnTo>
                  <a:pt x="3608" y="4022"/>
                </a:lnTo>
                <a:lnTo>
                  <a:pt x="3618" y="4035"/>
                </a:lnTo>
                <a:lnTo>
                  <a:pt x="3626" y="4047"/>
                </a:lnTo>
                <a:lnTo>
                  <a:pt x="3613" y="4040"/>
                </a:lnTo>
                <a:lnTo>
                  <a:pt x="3604" y="4032"/>
                </a:lnTo>
                <a:lnTo>
                  <a:pt x="3595" y="4023"/>
                </a:lnTo>
                <a:lnTo>
                  <a:pt x="3584" y="4015"/>
                </a:lnTo>
                <a:lnTo>
                  <a:pt x="3582" y="4008"/>
                </a:lnTo>
                <a:lnTo>
                  <a:pt x="3584" y="4003"/>
                </a:lnTo>
                <a:lnTo>
                  <a:pt x="3587" y="4001"/>
                </a:lnTo>
                <a:lnTo>
                  <a:pt x="3590" y="3999"/>
                </a:lnTo>
                <a:close/>
                <a:moveTo>
                  <a:pt x="3591" y="3917"/>
                </a:moveTo>
                <a:lnTo>
                  <a:pt x="3597" y="3932"/>
                </a:lnTo>
                <a:lnTo>
                  <a:pt x="3601" y="3946"/>
                </a:lnTo>
                <a:lnTo>
                  <a:pt x="3600" y="3955"/>
                </a:lnTo>
                <a:lnTo>
                  <a:pt x="3590" y="3951"/>
                </a:lnTo>
                <a:lnTo>
                  <a:pt x="3586" y="3936"/>
                </a:lnTo>
                <a:lnTo>
                  <a:pt x="3584" y="3925"/>
                </a:lnTo>
                <a:lnTo>
                  <a:pt x="3585" y="3918"/>
                </a:lnTo>
                <a:lnTo>
                  <a:pt x="3591" y="3917"/>
                </a:lnTo>
                <a:close/>
                <a:moveTo>
                  <a:pt x="3635" y="4001"/>
                </a:moveTo>
                <a:lnTo>
                  <a:pt x="3635" y="4016"/>
                </a:lnTo>
                <a:lnTo>
                  <a:pt x="3640" y="4036"/>
                </a:lnTo>
                <a:lnTo>
                  <a:pt x="3639" y="4046"/>
                </a:lnTo>
                <a:lnTo>
                  <a:pt x="3622" y="4036"/>
                </a:lnTo>
                <a:lnTo>
                  <a:pt x="3621" y="4024"/>
                </a:lnTo>
                <a:lnTo>
                  <a:pt x="3615" y="4012"/>
                </a:lnTo>
                <a:lnTo>
                  <a:pt x="3606" y="3997"/>
                </a:lnTo>
                <a:lnTo>
                  <a:pt x="3597" y="3981"/>
                </a:lnTo>
                <a:lnTo>
                  <a:pt x="3609" y="3992"/>
                </a:lnTo>
                <a:lnTo>
                  <a:pt x="3618" y="3996"/>
                </a:lnTo>
                <a:lnTo>
                  <a:pt x="3624" y="3997"/>
                </a:lnTo>
                <a:lnTo>
                  <a:pt x="3635" y="4001"/>
                </a:lnTo>
                <a:close/>
                <a:moveTo>
                  <a:pt x="3791" y="3937"/>
                </a:moveTo>
                <a:lnTo>
                  <a:pt x="3788" y="3941"/>
                </a:lnTo>
                <a:lnTo>
                  <a:pt x="3778" y="3938"/>
                </a:lnTo>
                <a:lnTo>
                  <a:pt x="3765" y="3929"/>
                </a:lnTo>
                <a:lnTo>
                  <a:pt x="3753" y="3918"/>
                </a:lnTo>
                <a:lnTo>
                  <a:pt x="3762" y="3920"/>
                </a:lnTo>
                <a:lnTo>
                  <a:pt x="3771" y="3922"/>
                </a:lnTo>
                <a:lnTo>
                  <a:pt x="3781" y="3927"/>
                </a:lnTo>
                <a:lnTo>
                  <a:pt x="3791" y="3937"/>
                </a:lnTo>
                <a:close/>
                <a:moveTo>
                  <a:pt x="3836" y="3927"/>
                </a:moveTo>
                <a:lnTo>
                  <a:pt x="3830" y="3931"/>
                </a:lnTo>
                <a:lnTo>
                  <a:pt x="3823" y="3936"/>
                </a:lnTo>
                <a:lnTo>
                  <a:pt x="3814" y="3936"/>
                </a:lnTo>
                <a:lnTo>
                  <a:pt x="3800" y="3926"/>
                </a:lnTo>
                <a:lnTo>
                  <a:pt x="3806" y="3923"/>
                </a:lnTo>
                <a:lnTo>
                  <a:pt x="3813" y="3920"/>
                </a:lnTo>
                <a:lnTo>
                  <a:pt x="3822" y="3921"/>
                </a:lnTo>
                <a:lnTo>
                  <a:pt x="3836" y="3927"/>
                </a:lnTo>
                <a:close/>
                <a:moveTo>
                  <a:pt x="3970" y="3875"/>
                </a:moveTo>
                <a:lnTo>
                  <a:pt x="3977" y="3886"/>
                </a:lnTo>
                <a:lnTo>
                  <a:pt x="3981" y="3896"/>
                </a:lnTo>
                <a:lnTo>
                  <a:pt x="3984" y="3903"/>
                </a:lnTo>
                <a:lnTo>
                  <a:pt x="3983" y="3909"/>
                </a:lnTo>
                <a:lnTo>
                  <a:pt x="3975" y="3899"/>
                </a:lnTo>
                <a:lnTo>
                  <a:pt x="3972" y="3899"/>
                </a:lnTo>
                <a:lnTo>
                  <a:pt x="3974" y="3906"/>
                </a:lnTo>
                <a:lnTo>
                  <a:pt x="3981" y="3917"/>
                </a:lnTo>
                <a:lnTo>
                  <a:pt x="3972" y="3910"/>
                </a:lnTo>
                <a:lnTo>
                  <a:pt x="3964" y="3901"/>
                </a:lnTo>
                <a:lnTo>
                  <a:pt x="3958" y="3893"/>
                </a:lnTo>
                <a:lnTo>
                  <a:pt x="3952" y="3885"/>
                </a:lnTo>
                <a:lnTo>
                  <a:pt x="3958" y="3883"/>
                </a:lnTo>
                <a:lnTo>
                  <a:pt x="3959" y="3879"/>
                </a:lnTo>
                <a:lnTo>
                  <a:pt x="3961" y="3876"/>
                </a:lnTo>
                <a:lnTo>
                  <a:pt x="3970" y="3875"/>
                </a:lnTo>
                <a:close/>
                <a:moveTo>
                  <a:pt x="1413" y="161"/>
                </a:moveTo>
                <a:lnTo>
                  <a:pt x="1415" y="161"/>
                </a:lnTo>
                <a:lnTo>
                  <a:pt x="1414" y="157"/>
                </a:lnTo>
                <a:lnTo>
                  <a:pt x="1412" y="153"/>
                </a:lnTo>
                <a:lnTo>
                  <a:pt x="1415" y="154"/>
                </a:lnTo>
                <a:lnTo>
                  <a:pt x="1410" y="144"/>
                </a:lnTo>
                <a:lnTo>
                  <a:pt x="1405" y="142"/>
                </a:lnTo>
                <a:lnTo>
                  <a:pt x="1402" y="144"/>
                </a:lnTo>
                <a:lnTo>
                  <a:pt x="1398" y="142"/>
                </a:lnTo>
                <a:lnTo>
                  <a:pt x="1400" y="149"/>
                </a:lnTo>
                <a:lnTo>
                  <a:pt x="1403" y="155"/>
                </a:lnTo>
                <a:lnTo>
                  <a:pt x="1405" y="159"/>
                </a:lnTo>
                <a:lnTo>
                  <a:pt x="1402" y="159"/>
                </a:lnTo>
                <a:lnTo>
                  <a:pt x="1403" y="161"/>
                </a:lnTo>
                <a:lnTo>
                  <a:pt x="1404" y="164"/>
                </a:lnTo>
                <a:lnTo>
                  <a:pt x="1406" y="166"/>
                </a:lnTo>
                <a:lnTo>
                  <a:pt x="1408" y="169"/>
                </a:lnTo>
                <a:lnTo>
                  <a:pt x="1418" y="178"/>
                </a:lnTo>
                <a:lnTo>
                  <a:pt x="1413" y="169"/>
                </a:lnTo>
                <a:lnTo>
                  <a:pt x="1409" y="158"/>
                </a:lnTo>
                <a:lnTo>
                  <a:pt x="1409" y="153"/>
                </a:lnTo>
                <a:lnTo>
                  <a:pt x="1413" y="161"/>
                </a:lnTo>
                <a:close/>
                <a:moveTo>
                  <a:pt x="2056" y="62"/>
                </a:moveTo>
                <a:lnTo>
                  <a:pt x="2054" y="68"/>
                </a:lnTo>
                <a:lnTo>
                  <a:pt x="2048" y="65"/>
                </a:lnTo>
                <a:lnTo>
                  <a:pt x="2040" y="60"/>
                </a:lnTo>
                <a:lnTo>
                  <a:pt x="2033" y="59"/>
                </a:lnTo>
                <a:lnTo>
                  <a:pt x="2040" y="73"/>
                </a:lnTo>
                <a:lnTo>
                  <a:pt x="2045" y="82"/>
                </a:lnTo>
                <a:lnTo>
                  <a:pt x="2048" y="90"/>
                </a:lnTo>
                <a:lnTo>
                  <a:pt x="2053" y="101"/>
                </a:lnTo>
                <a:lnTo>
                  <a:pt x="2054" y="90"/>
                </a:lnTo>
                <a:lnTo>
                  <a:pt x="2058" y="82"/>
                </a:lnTo>
                <a:lnTo>
                  <a:pt x="2060" y="73"/>
                </a:lnTo>
                <a:lnTo>
                  <a:pt x="2056" y="62"/>
                </a:lnTo>
                <a:close/>
                <a:moveTo>
                  <a:pt x="1048" y="189"/>
                </a:moveTo>
                <a:lnTo>
                  <a:pt x="1056" y="185"/>
                </a:lnTo>
                <a:lnTo>
                  <a:pt x="1064" y="179"/>
                </a:lnTo>
                <a:lnTo>
                  <a:pt x="1069" y="169"/>
                </a:lnTo>
                <a:lnTo>
                  <a:pt x="1073" y="157"/>
                </a:lnTo>
                <a:lnTo>
                  <a:pt x="1076" y="162"/>
                </a:lnTo>
                <a:lnTo>
                  <a:pt x="1078" y="167"/>
                </a:lnTo>
                <a:lnTo>
                  <a:pt x="1080" y="174"/>
                </a:lnTo>
                <a:lnTo>
                  <a:pt x="1081" y="179"/>
                </a:lnTo>
                <a:lnTo>
                  <a:pt x="1090" y="181"/>
                </a:lnTo>
                <a:lnTo>
                  <a:pt x="1086" y="168"/>
                </a:lnTo>
                <a:lnTo>
                  <a:pt x="1074" y="149"/>
                </a:lnTo>
                <a:lnTo>
                  <a:pt x="1060" y="130"/>
                </a:lnTo>
                <a:lnTo>
                  <a:pt x="1056" y="148"/>
                </a:lnTo>
                <a:lnTo>
                  <a:pt x="1049" y="156"/>
                </a:lnTo>
                <a:lnTo>
                  <a:pt x="1043" y="166"/>
                </a:lnTo>
                <a:lnTo>
                  <a:pt x="1048" y="189"/>
                </a:lnTo>
                <a:close/>
                <a:moveTo>
                  <a:pt x="1153" y="156"/>
                </a:moveTo>
                <a:lnTo>
                  <a:pt x="1159" y="159"/>
                </a:lnTo>
                <a:lnTo>
                  <a:pt x="1166" y="161"/>
                </a:lnTo>
                <a:lnTo>
                  <a:pt x="1170" y="160"/>
                </a:lnTo>
                <a:lnTo>
                  <a:pt x="1169" y="151"/>
                </a:lnTo>
                <a:lnTo>
                  <a:pt x="1160" y="143"/>
                </a:lnTo>
                <a:lnTo>
                  <a:pt x="1154" y="142"/>
                </a:lnTo>
                <a:lnTo>
                  <a:pt x="1152" y="146"/>
                </a:lnTo>
                <a:lnTo>
                  <a:pt x="1153" y="156"/>
                </a:lnTo>
                <a:close/>
                <a:moveTo>
                  <a:pt x="1206" y="139"/>
                </a:moveTo>
                <a:lnTo>
                  <a:pt x="1215" y="146"/>
                </a:lnTo>
                <a:lnTo>
                  <a:pt x="1217" y="144"/>
                </a:lnTo>
                <a:lnTo>
                  <a:pt x="1217" y="136"/>
                </a:lnTo>
                <a:lnTo>
                  <a:pt x="1214" y="123"/>
                </a:lnTo>
                <a:lnTo>
                  <a:pt x="1209" y="122"/>
                </a:lnTo>
                <a:lnTo>
                  <a:pt x="1206" y="124"/>
                </a:lnTo>
                <a:lnTo>
                  <a:pt x="1206" y="130"/>
                </a:lnTo>
                <a:lnTo>
                  <a:pt x="1206" y="139"/>
                </a:lnTo>
                <a:close/>
                <a:moveTo>
                  <a:pt x="1289" y="191"/>
                </a:moveTo>
                <a:lnTo>
                  <a:pt x="1287" y="191"/>
                </a:lnTo>
                <a:lnTo>
                  <a:pt x="1287" y="196"/>
                </a:lnTo>
                <a:lnTo>
                  <a:pt x="1289" y="203"/>
                </a:lnTo>
                <a:lnTo>
                  <a:pt x="1290" y="209"/>
                </a:lnTo>
                <a:lnTo>
                  <a:pt x="1314" y="233"/>
                </a:lnTo>
                <a:lnTo>
                  <a:pt x="1311" y="223"/>
                </a:lnTo>
                <a:lnTo>
                  <a:pt x="1312" y="219"/>
                </a:lnTo>
                <a:lnTo>
                  <a:pt x="1313" y="217"/>
                </a:lnTo>
                <a:lnTo>
                  <a:pt x="1311" y="208"/>
                </a:lnTo>
                <a:lnTo>
                  <a:pt x="1307" y="204"/>
                </a:lnTo>
                <a:lnTo>
                  <a:pt x="1304" y="203"/>
                </a:lnTo>
                <a:lnTo>
                  <a:pt x="1304" y="206"/>
                </a:lnTo>
                <a:lnTo>
                  <a:pt x="1305" y="210"/>
                </a:lnTo>
                <a:lnTo>
                  <a:pt x="1300" y="206"/>
                </a:lnTo>
                <a:lnTo>
                  <a:pt x="1295" y="201"/>
                </a:lnTo>
                <a:lnTo>
                  <a:pt x="1292" y="197"/>
                </a:lnTo>
                <a:lnTo>
                  <a:pt x="1289" y="191"/>
                </a:lnTo>
                <a:close/>
                <a:moveTo>
                  <a:pt x="1324" y="217"/>
                </a:moveTo>
                <a:lnTo>
                  <a:pt x="1326" y="209"/>
                </a:lnTo>
                <a:lnTo>
                  <a:pt x="1326" y="197"/>
                </a:lnTo>
                <a:lnTo>
                  <a:pt x="1321" y="182"/>
                </a:lnTo>
                <a:lnTo>
                  <a:pt x="1308" y="166"/>
                </a:lnTo>
                <a:lnTo>
                  <a:pt x="1309" y="169"/>
                </a:lnTo>
                <a:lnTo>
                  <a:pt x="1310" y="171"/>
                </a:lnTo>
                <a:lnTo>
                  <a:pt x="1312" y="175"/>
                </a:lnTo>
                <a:lnTo>
                  <a:pt x="1314" y="177"/>
                </a:lnTo>
                <a:lnTo>
                  <a:pt x="1314" y="179"/>
                </a:lnTo>
                <a:lnTo>
                  <a:pt x="1310" y="177"/>
                </a:lnTo>
                <a:lnTo>
                  <a:pt x="1306" y="172"/>
                </a:lnTo>
                <a:lnTo>
                  <a:pt x="1302" y="168"/>
                </a:lnTo>
                <a:lnTo>
                  <a:pt x="1304" y="178"/>
                </a:lnTo>
                <a:lnTo>
                  <a:pt x="1310" y="189"/>
                </a:lnTo>
                <a:lnTo>
                  <a:pt x="1313" y="197"/>
                </a:lnTo>
                <a:lnTo>
                  <a:pt x="1309" y="197"/>
                </a:lnTo>
                <a:lnTo>
                  <a:pt x="1313" y="206"/>
                </a:lnTo>
                <a:lnTo>
                  <a:pt x="1317" y="208"/>
                </a:lnTo>
                <a:lnTo>
                  <a:pt x="1321" y="209"/>
                </a:lnTo>
                <a:lnTo>
                  <a:pt x="1324" y="217"/>
                </a:lnTo>
                <a:close/>
                <a:moveTo>
                  <a:pt x="1567" y="124"/>
                </a:moveTo>
                <a:lnTo>
                  <a:pt x="1573" y="138"/>
                </a:lnTo>
                <a:lnTo>
                  <a:pt x="1581" y="149"/>
                </a:lnTo>
                <a:lnTo>
                  <a:pt x="1589" y="156"/>
                </a:lnTo>
                <a:lnTo>
                  <a:pt x="1595" y="158"/>
                </a:lnTo>
                <a:lnTo>
                  <a:pt x="1593" y="150"/>
                </a:lnTo>
                <a:lnTo>
                  <a:pt x="1587" y="143"/>
                </a:lnTo>
                <a:lnTo>
                  <a:pt x="1581" y="136"/>
                </a:lnTo>
                <a:lnTo>
                  <a:pt x="1579" y="126"/>
                </a:lnTo>
                <a:lnTo>
                  <a:pt x="1576" y="126"/>
                </a:lnTo>
                <a:lnTo>
                  <a:pt x="1572" y="123"/>
                </a:lnTo>
                <a:lnTo>
                  <a:pt x="1569" y="122"/>
                </a:lnTo>
                <a:lnTo>
                  <a:pt x="1567" y="124"/>
                </a:lnTo>
                <a:close/>
                <a:moveTo>
                  <a:pt x="1798" y="107"/>
                </a:moveTo>
                <a:lnTo>
                  <a:pt x="1802" y="102"/>
                </a:lnTo>
                <a:lnTo>
                  <a:pt x="1810" y="101"/>
                </a:lnTo>
                <a:lnTo>
                  <a:pt x="1814" y="97"/>
                </a:lnTo>
                <a:lnTo>
                  <a:pt x="1810" y="83"/>
                </a:lnTo>
                <a:lnTo>
                  <a:pt x="1803" y="83"/>
                </a:lnTo>
                <a:lnTo>
                  <a:pt x="1797" y="85"/>
                </a:lnTo>
                <a:lnTo>
                  <a:pt x="1795" y="92"/>
                </a:lnTo>
                <a:lnTo>
                  <a:pt x="1798" y="107"/>
                </a:lnTo>
                <a:close/>
                <a:moveTo>
                  <a:pt x="1985" y="65"/>
                </a:moveTo>
                <a:lnTo>
                  <a:pt x="1990" y="74"/>
                </a:lnTo>
                <a:lnTo>
                  <a:pt x="1995" y="83"/>
                </a:lnTo>
                <a:lnTo>
                  <a:pt x="2001" y="91"/>
                </a:lnTo>
                <a:lnTo>
                  <a:pt x="2007" y="101"/>
                </a:lnTo>
                <a:lnTo>
                  <a:pt x="2010" y="101"/>
                </a:lnTo>
                <a:lnTo>
                  <a:pt x="2009" y="96"/>
                </a:lnTo>
                <a:lnTo>
                  <a:pt x="2007" y="88"/>
                </a:lnTo>
                <a:lnTo>
                  <a:pt x="2005" y="82"/>
                </a:lnTo>
                <a:lnTo>
                  <a:pt x="2001" y="81"/>
                </a:lnTo>
                <a:lnTo>
                  <a:pt x="1998" y="78"/>
                </a:lnTo>
                <a:lnTo>
                  <a:pt x="1993" y="72"/>
                </a:lnTo>
                <a:lnTo>
                  <a:pt x="1985" y="65"/>
                </a:lnTo>
                <a:close/>
                <a:moveTo>
                  <a:pt x="2194" y="75"/>
                </a:moveTo>
                <a:lnTo>
                  <a:pt x="2196" y="75"/>
                </a:lnTo>
                <a:lnTo>
                  <a:pt x="2199" y="76"/>
                </a:lnTo>
                <a:lnTo>
                  <a:pt x="2202" y="78"/>
                </a:lnTo>
                <a:lnTo>
                  <a:pt x="2207" y="81"/>
                </a:lnTo>
                <a:lnTo>
                  <a:pt x="2203" y="75"/>
                </a:lnTo>
                <a:lnTo>
                  <a:pt x="2200" y="69"/>
                </a:lnTo>
                <a:lnTo>
                  <a:pt x="2197" y="62"/>
                </a:lnTo>
                <a:lnTo>
                  <a:pt x="2195" y="54"/>
                </a:lnTo>
                <a:lnTo>
                  <a:pt x="2186" y="48"/>
                </a:lnTo>
                <a:lnTo>
                  <a:pt x="2187" y="53"/>
                </a:lnTo>
                <a:lnTo>
                  <a:pt x="2191" y="65"/>
                </a:lnTo>
                <a:lnTo>
                  <a:pt x="2194" y="75"/>
                </a:lnTo>
                <a:close/>
                <a:moveTo>
                  <a:pt x="2283" y="43"/>
                </a:moveTo>
                <a:lnTo>
                  <a:pt x="2271" y="37"/>
                </a:lnTo>
                <a:lnTo>
                  <a:pt x="2266" y="43"/>
                </a:lnTo>
                <a:lnTo>
                  <a:pt x="2270" y="57"/>
                </a:lnTo>
                <a:lnTo>
                  <a:pt x="2285" y="74"/>
                </a:lnTo>
                <a:lnTo>
                  <a:pt x="2280" y="59"/>
                </a:lnTo>
                <a:lnTo>
                  <a:pt x="2280" y="52"/>
                </a:lnTo>
                <a:lnTo>
                  <a:pt x="2282" y="49"/>
                </a:lnTo>
                <a:lnTo>
                  <a:pt x="2283" y="43"/>
                </a:lnTo>
                <a:close/>
                <a:moveTo>
                  <a:pt x="2646" y="4518"/>
                </a:moveTo>
                <a:lnTo>
                  <a:pt x="2640" y="4519"/>
                </a:lnTo>
                <a:lnTo>
                  <a:pt x="2637" y="4522"/>
                </a:lnTo>
                <a:lnTo>
                  <a:pt x="2632" y="4527"/>
                </a:lnTo>
                <a:lnTo>
                  <a:pt x="2628" y="4533"/>
                </a:lnTo>
                <a:lnTo>
                  <a:pt x="2646" y="4545"/>
                </a:lnTo>
                <a:lnTo>
                  <a:pt x="2642" y="4532"/>
                </a:lnTo>
                <a:lnTo>
                  <a:pt x="2644" y="4529"/>
                </a:lnTo>
                <a:lnTo>
                  <a:pt x="2647" y="4527"/>
                </a:lnTo>
                <a:lnTo>
                  <a:pt x="2646" y="4518"/>
                </a:lnTo>
                <a:close/>
                <a:moveTo>
                  <a:pt x="2826" y="4460"/>
                </a:moveTo>
                <a:lnTo>
                  <a:pt x="2855" y="4485"/>
                </a:lnTo>
                <a:lnTo>
                  <a:pt x="2868" y="4484"/>
                </a:lnTo>
                <a:lnTo>
                  <a:pt x="2874" y="4470"/>
                </a:lnTo>
                <a:lnTo>
                  <a:pt x="2876" y="4454"/>
                </a:lnTo>
                <a:lnTo>
                  <a:pt x="2858" y="4450"/>
                </a:lnTo>
                <a:lnTo>
                  <a:pt x="2845" y="4450"/>
                </a:lnTo>
                <a:lnTo>
                  <a:pt x="2834" y="4453"/>
                </a:lnTo>
                <a:lnTo>
                  <a:pt x="2826" y="4460"/>
                </a:lnTo>
                <a:close/>
                <a:moveTo>
                  <a:pt x="2990" y="4483"/>
                </a:moveTo>
                <a:lnTo>
                  <a:pt x="2978" y="4473"/>
                </a:lnTo>
                <a:lnTo>
                  <a:pt x="2971" y="4475"/>
                </a:lnTo>
                <a:lnTo>
                  <a:pt x="2966" y="4482"/>
                </a:lnTo>
                <a:lnTo>
                  <a:pt x="2959" y="4485"/>
                </a:lnTo>
                <a:lnTo>
                  <a:pt x="2967" y="4493"/>
                </a:lnTo>
                <a:lnTo>
                  <a:pt x="2972" y="4495"/>
                </a:lnTo>
                <a:lnTo>
                  <a:pt x="2978" y="4496"/>
                </a:lnTo>
                <a:lnTo>
                  <a:pt x="2988" y="4504"/>
                </a:lnTo>
                <a:lnTo>
                  <a:pt x="2982" y="4489"/>
                </a:lnTo>
                <a:lnTo>
                  <a:pt x="2979" y="4482"/>
                </a:lnTo>
                <a:lnTo>
                  <a:pt x="2981" y="4480"/>
                </a:lnTo>
                <a:lnTo>
                  <a:pt x="2990" y="4483"/>
                </a:lnTo>
                <a:close/>
                <a:moveTo>
                  <a:pt x="2948" y="4437"/>
                </a:moveTo>
                <a:lnTo>
                  <a:pt x="2928" y="4432"/>
                </a:lnTo>
                <a:lnTo>
                  <a:pt x="2908" y="4435"/>
                </a:lnTo>
                <a:lnTo>
                  <a:pt x="2892" y="4442"/>
                </a:lnTo>
                <a:lnTo>
                  <a:pt x="2879" y="4452"/>
                </a:lnTo>
                <a:lnTo>
                  <a:pt x="2894" y="4461"/>
                </a:lnTo>
                <a:lnTo>
                  <a:pt x="2900" y="4459"/>
                </a:lnTo>
                <a:lnTo>
                  <a:pt x="2906" y="4459"/>
                </a:lnTo>
                <a:lnTo>
                  <a:pt x="2921" y="4472"/>
                </a:lnTo>
                <a:lnTo>
                  <a:pt x="2912" y="4455"/>
                </a:lnTo>
                <a:lnTo>
                  <a:pt x="2919" y="4453"/>
                </a:lnTo>
                <a:lnTo>
                  <a:pt x="2928" y="4452"/>
                </a:lnTo>
                <a:lnTo>
                  <a:pt x="2927" y="4441"/>
                </a:lnTo>
                <a:lnTo>
                  <a:pt x="2938" y="4450"/>
                </a:lnTo>
                <a:lnTo>
                  <a:pt x="2946" y="4462"/>
                </a:lnTo>
                <a:lnTo>
                  <a:pt x="2952" y="4471"/>
                </a:lnTo>
                <a:lnTo>
                  <a:pt x="2959" y="4472"/>
                </a:lnTo>
                <a:lnTo>
                  <a:pt x="2946" y="4456"/>
                </a:lnTo>
                <a:lnTo>
                  <a:pt x="2941" y="4446"/>
                </a:lnTo>
                <a:lnTo>
                  <a:pt x="2942" y="4440"/>
                </a:lnTo>
                <a:lnTo>
                  <a:pt x="2948" y="4437"/>
                </a:lnTo>
                <a:close/>
                <a:moveTo>
                  <a:pt x="3033" y="4406"/>
                </a:moveTo>
                <a:lnTo>
                  <a:pt x="3044" y="4415"/>
                </a:lnTo>
                <a:lnTo>
                  <a:pt x="3053" y="4416"/>
                </a:lnTo>
                <a:lnTo>
                  <a:pt x="3060" y="4411"/>
                </a:lnTo>
                <a:lnTo>
                  <a:pt x="3063" y="4404"/>
                </a:lnTo>
                <a:lnTo>
                  <a:pt x="3054" y="4404"/>
                </a:lnTo>
                <a:lnTo>
                  <a:pt x="3046" y="4404"/>
                </a:lnTo>
                <a:lnTo>
                  <a:pt x="3039" y="4405"/>
                </a:lnTo>
                <a:lnTo>
                  <a:pt x="3033" y="4406"/>
                </a:lnTo>
                <a:close/>
                <a:moveTo>
                  <a:pt x="3171" y="4389"/>
                </a:moveTo>
                <a:lnTo>
                  <a:pt x="3184" y="4381"/>
                </a:lnTo>
                <a:lnTo>
                  <a:pt x="3198" y="4370"/>
                </a:lnTo>
                <a:lnTo>
                  <a:pt x="3215" y="4369"/>
                </a:lnTo>
                <a:lnTo>
                  <a:pt x="3244" y="4385"/>
                </a:lnTo>
                <a:lnTo>
                  <a:pt x="3213" y="4361"/>
                </a:lnTo>
                <a:lnTo>
                  <a:pt x="3187" y="4359"/>
                </a:lnTo>
                <a:lnTo>
                  <a:pt x="3172" y="4370"/>
                </a:lnTo>
                <a:lnTo>
                  <a:pt x="3171" y="4389"/>
                </a:lnTo>
                <a:close/>
                <a:moveTo>
                  <a:pt x="3130" y="4310"/>
                </a:moveTo>
                <a:lnTo>
                  <a:pt x="3131" y="4305"/>
                </a:lnTo>
                <a:lnTo>
                  <a:pt x="3136" y="4303"/>
                </a:lnTo>
                <a:lnTo>
                  <a:pt x="3139" y="4299"/>
                </a:lnTo>
                <a:lnTo>
                  <a:pt x="3134" y="4286"/>
                </a:lnTo>
                <a:lnTo>
                  <a:pt x="3128" y="4291"/>
                </a:lnTo>
                <a:lnTo>
                  <a:pt x="3125" y="4301"/>
                </a:lnTo>
                <a:lnTo>
                  <a:pt x="3119" y="4306"/>
                </a:lnTo>
                <a:lnTo>
                  <a:pt x="3106" y="4302"/>
                </a:lnTo>
                <a:lnTo>
                  <a:pt x="3117" y="4326"/>
                </a:lnTo>
                <a:lnTo>
                  <a:pt x="3103" y="4328"/>
                </a:lnTo>
                <a:lnTo>
                  <a:pt x="3082" y="4326"/>
                </a:lnTo>
                <a:lnTo>
                  <a:pt x="3074" y="4338"/>
                </a:lnTo>
                <a:lnTo>
                  <a:pt x="3085" y="4349"/>
                </a:lnTo>
                <a:lnTo>
                  <a:pt x="3095" y="4361"/>
                </a:lnTo>
                <a:lnTo>
                  <a:pt x="3096" y="4352"/>
                </a:lnTo>
                <a:lnTo>
                  <a:pt x="3097" y="4343"/>
                </a:lnTo>
                <a:lnTo>
                  <a:pt x="3105" y="4341"/>
                </a:lnTo>
                <a:lnTo>
                  <a:pt x="3123" y="4353"/>
                </a:lnTo>
                <a:lnTo>
                  <a:pt x="3125" y="4339"/>
                </a:lnTo>
                <a:lnTo>
                  <a:pt x="3133" y="4334"/>
                </a:lnTo>
                <a:lnTo>
                  <a:pt x="3144" y="4332"/>
                </a:lnTo>
                <a:lnTo>
                  <a:pt x="3155" y="4330"/>
                </a:lnTo>
                <a:lnTo>
                  <a:pt x="3150" y="4324"/>
                </a:lnTo>
                <a:lnTo>
                  <a:pt x="3143" y="4319"/>
                </a:lnTo>
                <a:lnTo>
                  <a:pt x="3136" y="4314"/>
                </a:lnTo>
                <a:lnTo>
                  <a:pt x="3130" y="4310"/>
                </a:lnTo>
                <a:close/>
                <a:moveTo>
                  <a:pt x="3185" y="4307"/>
                </a:moveTo>
                <a:lnTo>
                  <a:pt x="3200" y="4315"/>
                </a:lnTo>
                <a:lnTo>
                  <a:pt x="3209" y="4317"/>
                </a:lnTo>
                <a:lnTo>
                  <a:pt x="3214" y="4313"/>
                </a:lnTo>
                <a:lnTo>
                  <a:pt x="3215" y="4305"/>
                </a:lnTo>
                <a:lnTo>
                  <a:pt x="3198" y="4294"/>
                </a:lnTo>
                <a:lnTo>
                  <a:pt x="3185" y="4290"/>
                </a:lnTo>
                <a:lnTo>
                  <a:pt x="3174" y="4288"/>
                </a:lnTo>
                <a:lnTo>
                  <a:pt x="3159" y="4281"/>
                </a:lnTo>
                <a:lnTo>
                  <a:pt x="3168" y="4299"/>
                </a:lnTo>
                <a:lnTo>
                  <a:pt x="3166" y="4308"/>
                </a:lnTo>
                <a:lnTo>
                  <a:pt x="3159" y="4314"/>
                </a:lnTo>
                <a:lnTo>
                  <a:pt x="3156" y="4322"/>
                </a:lnTo>
                <a:lnTo>
                  <a:pt x="3164" y="4323"/>
                </a:lnTo>
                <a:lnTo>
                  <a:pt x="3178" y="4324"/>
                </a:lnTo>
                <a:lnTo>
                  <a:pt x="3189" y="4321"/>
                </a:lnTo>
                <a:lnTo>
                  <a:pt x="3185" y="4307"/>
                </a:lnTo>
                <a:close/>
                <a:moveTo>
                  <a:pt x="2251" y="3454"/>
                </a:moveTo>
                <a:lnTo>
                  <a:pt x="2265" y="3462"/>
                </a:lnTo>
                <a:lnTo>
                  <a:pt x="2271" y="3461"/>
                </a:lnTo>
                <a:lnTo>
                  <a:pt x="2273" y="3456"/>
                </a:lnTo>
                <a:lnTo>
                  <a:pt x="2277" y="3454"/>
                </a:lnTo>
                <a:lnTo>
                  <a:pt x="2269" y="3445"/>
                </a:lnTo>
                <a:lnTo>
                  <a:pt x="2261" y="3434"/>
                </a:lnTo>
                <a:lnTo>
                  <a:pt x="2259" y="3434"/>
                </a:lnTo>
                <a:lnTo>
                  <a:pt x="2259" y="3435"/>
                </a:lnTo>
                <a:lnTo>
                  <a:pt x="2261" y="3439"/>
                </a:lnTo>
                <a:lnTo>
                  <a:pt x="2264" y="3441"/>
                </a:lnTo>
                <a:lnTo>
                  <a:pt x="2263" y="3446"/>
                </a:lnTo>
                <a:lnTo>
                  <a:pt x="2253" y="3442"/>
                </a:lnTo>
                <a:lnTo>
                  <a:pt x="2246" y="3441"/>
                </a:lnTo>
                <a:lnTo>
                  <a:pt x="2251" y="3454"/>
                </a:lnTo>
                <a:close/>
                <a:moveTo>
                  <a:pt x="2949" y="3912"/>
                </a:moveTo>
                <a:lnTo>
                  <a:pt x="2951" y="3912"/>
                </a:lnTo>
                <a:lnTo>
                  <a:pt x="2948" y="3908"/>
                </a:lnTo>
                <a:lnTo>
                  <a:pt x="2944" y="3905"/>
                </a:lnTo>
                <a:lnTo>
                  <a:pt x="2943" y="3909"/>
                </a:lnTo>
                <a:lnTo>
                  <a:pt x="2937" y="3901"/>
                </a:lnTo>
                <a:lnTo>
                  <a:pt x="2932" y="3894"/>
                </a:lnTo>
                <a:lnTo>
                  <a:pt x="2928" y="3886"/>
                </a:lnTo>
                <a:lnTo>
                  <a:pt x="2924" y="3878"/>
                </a:lnTo>
                <a:lnTo>
                  <a:pt x="2922" y="3883"/>
                </a:lnTo>
                <a:lnTo>
                  <a:pt x="2927" y="3895"/>
                </a:lnTo>
                <a:lnTo>
                  <a:pt x="2936" y="3910"/>
                </a:lnTo>
                <a:lnTo>
                  <a:pt x="2947" y="3920"/>
                </a:lnTo>
                <a:lnTo>
                  <a:pt x="2946" y="3915"/>
                </a:lnTo>
                <a:lnTo>
                  <a:pt x="2946" y="3913"/>
                </a:lnTo>
                <a:lnTo>
                  <a:pt x="2947" y="3912"/>
                </a:lnTo>
                <a:lnTo>
                  <a:pt x="2949" y="3912"/>
                </a:lnTo>
                <a:close/>
                <a:moveTo>
                  <a:pt x="3347" y="4148"/>
                </a:moveTo>
                <a:lnTo>
                  <a:pt x="3338" y="4141"/>
                </a:lnTo>
                <a:lnTo>
                  <a:pt x="3331" y="4132"/>
                </a:lnTo>
                <a:lnTo>
                  <a:pt x="3325" y="4124"/>
                </a:lnTo>
                <a:lnTo>
                  <a:pt x="3314" y="4118"/>
                </a:lnTo>
                <a:lnTo>
                  <a:pt x="3320" y="4135"/>
                </a:lnTo>
                <a:lnTo>
                  <a:pt x="3330" y="4142"/>
                </a:lnTo>
                <a:lnTo>
                  <a:pt x="3338" y="4150"/>
                </a:lnTo>
                <a:lnTo>
                  <a:pt x="3340" y="4155"/>
                </a:lnTo>
                <a:lnTo>
                  <a:pt x="3332" y="4156"/>
                </a:lnTo>
                <a:lnTo>
                  <a:pt x="3337" y="4162"/>
                </a:lnTo>
                <a:lnTo>
                  <a:pt x="3341" y="4163"/>
                </a:lnTo>
                <a:lnTo>
                  <a:pt x="3346" y="4164"/>
                </a:lnTo>
                <a:lnTo>
                  <a:pt x="3355" y="4170"/>
                </a:lnTo>
                <a:lnTo>
                  <a:pt x="3349" y="4162"/>
                </a:lnTo>
                <a:lnTo>
                  <a:pt x="3349" y="4159"/>
                </a:lnTo>
                <a:lnTo>
                  <a:pt x="3349" y="4156"/>
                </a:lnTo>
                <a:lnTo>
                  <a:pt x="3347" y="4148"/>
                </a:lnTo>
                <a:close/>
                <a:moveTo>
                  <a:pt x="3278" y="3921"/>
                </a:moveTo>
                <a:lnTo>
                  <a:pt x="3274" y="3912"/>
                </a:lnTo>
                <a:lnTo>
                  <a:pt x="3267" y="3903"/>
                </a:lnTo>
                <a:lnTo>
                  <a:pt x="3261" y="3895"/>
                </a:lnTo>
                <a:lnTo>
                  <a:pt x="3257" y="3885"/>
                </a:lnTo>
                <a:lnTo>
                  <a:pt x="3256" y="3890"/>
                </a:lnTo>
                <a:lnTo>
                  <a:pt x="3258" y="3897"/>
                </a:lnTo>
                <a:lnTo>
                  <a:pt x="3262" y="3908"/>
                </a:lnTo>
                <a:lnTo>
                  <a:pt x="3265" y="3921"/>
                </a:lnTo>
                <a:lnTo>
                  <a:pt x="3271" y="3921"/>
                </a:lnTo>
                <a:lnTo>
                  <a:pt x="3278" y="3921"/>
                </a:lnTo>
                <a:close/>
                <a:moveTo>
                  <a:pt x="3377" y="3895"/>
                </a:moveTo>
                <a:lnTo>
                  <a:pt x="3374" y="3886"/>
                </a:lnTo>
                <a:lnTo>
                  <a:pt x="3370" y="3882"/>
                </a:lnTo>
                <a:lnTo>
                  <a:pt x="3366" y="3883"/>
                </a:lnTo>
                <a:lnTo>
                  <a:pt x="3366" y="3888"/>
                </a:lnTo>
                <a:lnTo>
                  <a:pt x="3360" y="3883"/>
                </a:lnTo>
                <a:lnTo>
                  <a:pt x="3354" y="3878"/>
                </a:lnTo>
                <a:lnTo>
                  <a:pt x="3349" y="3872"/>
                </a:lnTo>
                <a:lnTo>
                  <a:pt x="3345" y="3865"/>
                </a:lnTo>
                <a:lnTo>
                  <a:pt x="3339" y="3865"/>
                </a:lnTo>
                <a:lnTo>
                  <a:pt x="3332" y="3865"/>
                </a:lnTo>
                <a:lnTo>
                  <a:pt x="3342" y="3874"/>
                </a:lnTo>
                <a:lnTo>
                  <a:pt x="3351" y="3883"/>
                </a:lnTo>
                <a:lnTo>
                  <a:pt x="3352" y="3888"/>
                </a:lnTo>
                <a:lnTo>
                  <a:pt x="3339" y="3882"/>
                </a:lnTo>
                <a:lnTo>
                  <a:pt x="3343" y="3888"/>
                </a:lnTo>
                <a:lnTo>
                  <a:pt x="3349" y="3893"/>
                </a:lnTo>
                <a:lnTo>
                  <a:pt x="3356" y="3898"/>
                </a:lnTo>
                <a:lnTo>
                  <a:pt x="3363" y="3902"/>
                </a:lnTo>
                <a:lnTo>
                  <a:pt x="3361" y="3894"/>
                </a:lnTo>
                <a:lnTo>
                  <a:pt x="3363" y="3890"/>
                </a:lnTo>
                <a:lnTo>
                  <a:pt x="3369" y="3891"/>
                </a:lnTo>
                <a:lnTo>
                  <a:pt x="3377" y="3895"/>
                </a:lnTo>
                <a:close/>
                <a:moveTo>
                  <a:pt x="3298" y="3830"/>
                </a:moveTo>
                <a:lnTo>
                  <a:pt x="3284" y="3822"/>
                </a:lnTo>
                <a:lnTo>
                  <a:pt x="3274" y="3822"/>
                </a:lnTo>
                <a:lnTo>
                  <a:pt x="3263" y="3825"/>
                </a:lnTo>
                <a:lnTo>
                  <a:pt x="3253" y="3826"/>
                </a:lnTo>
                <a:lnTo>
                  <a:pt x="3260" y="3836"/>
                </a:lnTo>
                <a:lnTo>
                  <a:pt x="3267" y="3838"/>
                </a:lnTo>
                <a:lnTo>
                  <a:pt x="3275" y="3840"/>
                </a:lnTo>
                <a:lnTo>
                  <a:pt x="3283" y="3851"/>
                </a:lnTo>
                <a:lnTo>
                  <a:pt x="3281" y="3843"/>
                </a:lnTo>
                <a:lnTo>
                  <a:pt x="3282" y="3834"/>
                </a:lnTo>
                <a:lnTo>
                  <a:pt x="3286" y="3827"/>
                </a:lnTo>
                <a:lnTo>
                  <a:pt x="3298" y="3830"/>
                </a:lnTo>
                <a:close/>
                <a:moveTo>
                  <a:pt x="3432" y="3887"/>
                </a:moveTo>
                <a:lnTo>
                  <a:pt x="3421" y="3879"/>
                </a:lnTo>
                <a:lnTo>
                  <a:pt x="3412" y="3878"/>
                </a:lnTo>
                <a:lnTo>
                  <a:pt x="3403" y="3880"/>
                </a:lnTo>
                <a:lnTo>
                  <a:pt x="3394" y="3880"/>
                </a:lnTo>
                <a:lnTo>
                  <a:pt x="3376" y="3861"/>
                </a:lnTo>
                <a:lnTo>
                  <a:pt x="3358" y="3848"/>
                </a:lnTo>
                <a:lnTo>
                  <a:pt x="3342" y="3839"/>
                </a:lnTo>
                <a:lnTo>
                  <a:pt x="3329" y="3834"/>
                </a:lnTo>
                <a:lnTo>
                  <a:pt x="3347" y="3852"/>
                </a:lnTo>
                <a:lnTo>
                  <a:pt x="3365" y="3872"/>
                </a:lnTo>
                <a:lnTo>
                  <a:pt x="3385" y="3890"/>
                </a:lnTo>
                <a:lnTo>
                  <a:pt x="3404" y="3908"/>
                </a:lnTo>
                <a:lnTo>
                  <a:pt x="3391" y="3888"/>
                </a:lnTo>
                <a:lnTo>
                  <a:pt x="3400" y="3889"/>
                </a:lnTo>
                <a:lnTo>
                  <a:pt x="3418" y="3898"/>
                </a:lnTo>
                <a:lnTo>
                  <a:pt x="3432" y="3900"/>
                </a:lnTo>
                <a:lnTo>
                  <a:pt x="3426" y="3892"/>
                </a:lnTo>
                <a:lnTo>
                  <a:pt x="3424" y="3887"/>
                </a:lnTo>
                <a:lnTo>
                  <a:pt x="3425" y="3885"/>
                </a:lnTo>
                <a:lnTo>
                  <a:pt x="3432" y="3887"/>
                </a:lnTo>
                <a:close/>
                <a:moveTo>
                  <a:pt x="2735" y="3310"/>
                </a:moveTo>
                <a:lnTo>
                  <a:pt x="2727" y="3300"/>
                </a:lnTo>
                <a:lnTo>
                  <a:pt x="2722" y="3300"/>
                </a:lnTo>
                <a:lnTo>
                  <a:pt x="2718" y="3302"/>
                </a:lnTo>
                <a:lnTo>
                  <a:pt x="2714" y="3301"/>
                </a:lnTo>
                <a:lnTo>
                  <a:pt x="2717" y="3307"/>
                </a:lnTo>
                <a:lnTo>
                  <a:pt x="2721" y="3314"/>
                </a:lnTo>
                <a:lnTo>
                  <a:pt x="2723" y="3317"/>
                </a:lnTo>
                <a:lnTo>
                  <a:pt x="2720" y="3317"/>
                </a:lnTo>
                <a:lnTo>
                  <a:pt x="2721" y="3321"/>
                </a:lnTo>
                <a:lnTo>
                  <a:pt x="2723" y="3323"/>
                </a:lnTo>
                <a:lnTo>
                  <a:pt x="2725" y="3325"/>
                </a:lnTo>
                <a:lnTo>
                  <a:pt x="2727" y="3327"/>
                </a:lnTo>
                <a:lnTo>
                  <a:pt x="2739" y="3335"/>
                </a:lnTo>
                <a:lnTo>
                  <a:pt x="2733" y="3327"/>
                </a:lnTo>
                <a:lnTo>
                  <a:pt x="2728" y="3315"/>
                </a:lnTo>
                <a:lnTo>
                  <a:pt x="2727" y="3310"/>
                </a:lnTo>
                <a:lnTo>
                  <a:pt x="2733" y="3317"/>
                </a:lnTo>
                <a:lnTo>
                  <a:pt x="2736" y="3317"/>
                </a:lnTo>
                <a:lnTo>
                  <a:pt x="2733" y="3313"/>
                </a:lnTo>
                <a:lnTo>
                  <a:pt x="2732" y="3309"/>
                </a:lnTo>
                <a:lnTo>
                  <a:pt x="2735" y="3310"/>
                </a:lnTo>
                <a:close/>
                <a:moveTo>
                  <a:pt x="3673" y="3818"/>
                </a:moveTo>
                <a:lnTo>
                  <a:pt x="3659" y="3811"/>
                </a:lnTo>
                <a:lnTo>
                  <a:pt x="3645" y="3802"/>
                </a:lnTo>
                <a:lnTo>
                  <a:pt x="3635" y="3799"/>
                </a:lnTo>
                <a:lnTo>
                  <a:pt x="3635" y="3811"/>
                </a:lnTo>
                <a:lnTo>
                  <a:pt x="3653" y="3826"/>
                </a:lnTo>
                <a:lnTo>
                  <a:pt x="3665" y="3827"/>
                </a:lnTo>
                <a:lnTo>
                  <a:pt x="3675" y="3830"/>
                </a:lnTo>
                <a:lnTo>
                  <a:pt x="3693" y="3848"/>
                </a:lnTo>
                <a:lnTo>
                  <a:pt x="3683" y="3834"/>
                </a:lnTo>
                <a:lnTo>
                  <a:pt x="3673" y="3818"/>
                </a:lnTo>
                <a:close/>
                <a:moveTo>
                  <a:pt x="3825" y="3838"/>
                </a:moveTo>
                <a:lnTo>
                  <a:pt x="3814" y="3830"/>
                </a:lnTo>
                <a:lnTo>
                  <a:pt x="3796" y="3825"/>
                </a:lnTo>
                <a:lnTo>
                  <a:pt x="3784" y="3831"/>
                </a:lnTo>
                <a:lnTo>
                  <a:pt x="3784" y="3847"/>
                </a:lnTo>
                <a:lnTo>
                  <a:pt x="3787" y="3845"/>
                </a:lnTo>
                <a:lnTo>
                  <a:pt x="3790" y="3840"/>
                </a:lnTo>
                <a:lnTo>
                  <a:pt x="3794" y="3840"/>
                </a:lnTo>
                <a:lnTo>
                  <a:pt x="3802" y="3850"/>
                </a:lnTo>
                <a:lnTo>
                  <a:pt x="3810" y="3848"/>
                </a:lnTo>
                <a:lnTo>
                  <a:pt x="3810" y="3839"/>
                </a:lnTo>
                <a:lnTo>
                  <a:pt x="3812" y="3833"/>
                </a:lnTo>
                <a:lnTo>
                  <a:pt x="3825" y="3838"/>
                </a:lnTo>
                <a:close/>
                <a:moveTo>
                  <a:pt x="4103" y="3863"/>
                </a:moveTo>
                <a:lnTo>
                  <a:pt x="4097" y="3860"/>
                </a:lnTo>
                <a:lnTo>
                  <a:pt x="4091" y="3856"/>
                </a:lnTo>
                <a:lnTo>
                  <a:pt x="4087" y="3852"/>
                </a:lnTo>
                <a:lnTo>
                  <a:pt x="4084" y="3847"/>
                </a:lnTo>
                <a:lnTo>
                  <a:pt x="4080" y="3848"/>
                </a:lnTo>
                <a:lnTo>
                  <a:pt x="4081" y="3852"/>
                </a:lnTo>
                <a:lnTo>
                  <a:pt x="4084" y="3859"/>
                </a:lnTo>
                <a:lnTo>
                  <a:pt x="4086" y="3866"/>
                </a:lnTo>
                <a:lnTo>
                  <a:pt x="4093" y="3867"/>
                </a:lnTo>
                <a:lnTo>
                  <a:pt x="4098" y="3867"/>
                </a:lnTo>
                <a:lnTo>
                  <a:pt x="4103" y="3867"/>
                </a:lnTo>
                <a:lnTo>
                  <a:pt x="4108" y="3867"/>
                </a:lnTo>
                <a:lnTo>
                  <a:pt x="4106" y="3863"/>
                </a:lnTo>
                <a:lnTo>
                  <a:pt x="4104" y="3861"/>
                </a:lnTo>
                <a:lnTo>
                  <a:pt x="4103" y="3862"/>
                </a:lnTo>
                <a:lnTo>
                  <a:pt x="4103" y="3863"/>
                </a:lnTo>
                <a:close/>
                <a:moveTo>
                  <a:pt x="3424" y="3103"/>
                </a:moveTo>
                <a:lnTo>
                  <a:pt x="3422" y="3110"/>
                </a:lnTo>
                <a:lnTo>
                  <a:pt x="3416" y="3108"/>
                </a:lnTo>
                <a:lnTo>
                  <a:pt x="3407" y="3104"/>
                </a:lnTo>
                <a:lnTo>
                  <a:pt x="3399" y="3104"/>
                </a:lnTo>
                <a:lnTo>
                  <a:pt x="3408" y="3118"/>
                </a:lnTo>
                <a:lnTo>
                  <a:pt x="3413" y="3127"/>
                </a:lnTo>
                <a:lnTo>
                  <a:pt x="3418" y="3135"/>
                </a:lnTo>
                <a:lnTo>
                  <a:pt x="3423" y="3145"/>
                </a:lnTo>
                <a:lnTo>
                  <a:pt x="3424" y="3134"/>
                </a:lnTo>
                <a:lnTo>
                  <a:pt x="3427" y="3125"/>
                </a:lnTo>
                <a:lnTo>
                  <a:pt x="3430" y="3115"/>
                </a:lnTo>
                <a:lnTo>
                  <a:pt x="3424" y="3103"/>
                </a:lnTo>
                <a:close/>
                <a:moveTo>
                  <a:pt x="3875" y="3300"/>
                </a:moveTo>
                <a:lnTo>
                  <a:pt x="3884" y="3302"/>
                </a:lnTo>
                <a:lnTo>
                  <a:pt x="3891" y="3301"/>
                </a:lnTo>
                <a:lnTo>
                  <a:pt x="3894" y="3295"/>
                </a:lnTo>
                <a:lnTo>
                  <a:pt x="3888" y="3279"/>
                </a:lnTo>
                <a:lnTo>
                  <a:pt x="3880" y="3276"/>
                </a:lnTo>
                <a:lnTo>
                  <a:pt x="3876" y="3276"/>
                </a:lnTo>
                <a:lnTo>
                  <a:pt x="3869" y="3274"/>
                </a:lnTo>
                <a:lnTo>
                  <a:pt x="3856" y="3262"/>
                </a:lnTo>
                <a:lnTo>
                  <a:pt x="3859" y="3266"/>
                </a:lnTo>
                <a:lnTo>
                  <a:pt x="3862" y="3269"/>
                </a:lnTo>
                <a:lnTo>
                  <a:pt x="3866" y="3272"/>
                </a:lnTo>
                <a:lnTo>
                  <a:pt x="3870" y="3275"/>
                </a:lnTo>
                <a:lnTo>
                  <a:pt x="3872" y="3283"/>
                </a:lnTo>
                <a:lnTo>
                  <a:pt x="3871" y="3286"/>
                </a:lnTo>
                <a:lnTo>
                  <a:pt x="3870" y="3290"/>
                </a:lnTo>
                <a:lnTo>
                  <a:pt x="3875" y="3300"/>
                </a:lnTo>
                <a:close/>
                <a:moveTo>
                  <a:pt x="3300" y="2790"/>
                </a:moveTo>
                <a:lnTo>
                  <a:pt x="3296" y="2794"/>
                </a:lnTo>
                <a:lnTo>
                  <a:pt x="3291" y="2797"/>
                </a:lnTo>
                <a:lnTo>
                  <a:pt x="3288" y="2802"/>
                </a:lnTo>
                <a:lnTo>
                  <a:pt x="3292" y="2815"/>
                </a:lnTo>
                <a:lnTo>
                  <a:pt x="3303" y="2820"/>
                </a:lnTo>
                <a:lnTo>
                  <a:pt x="3304" y="2813"/>
                </a:lnTo>
                <a:lnTo>
                  <a:pt x="3301" y="2800"/>
                </a:lnTo>
                <a:lnTo>
                  <a:pt x="3300" y="2790"/>
                </a:lnTo>
                <a:close/>
                <a:moveTo>
                  <a:pt x="4240" y="3371"/>
                </a:moveTo>
                <a:lnTo>
                  <a:pt x="4231" y="3372"/>
                </a:lnTo>
                <a:lnTo>
                  <a:pt x="4230" y="3378"/>
                </a:lnTo>
                <a:lnTo>
                  <a:pt x="4233" y="3386"/>
                </a:lnTo>
                <a:lnTo>
                  <a:pt x="4236" y="3393"/>
                </a:lnTo>
                <a:lnTo>
                  <a:pt x="4239" y="3399"/>
                </a:lnTo>
                <a:lnTo>
                  <a:pt x="4243" y="3400"/>
                </a:lnTo>
                <a:lnTo>
                  <a:pt x="4247" y="3401"/>
                </a:lnTo>
                <a:lnTo>
                  <a:pt x="4253" y="3405"/>
                </a:lnTo>
                <a:lnTo>
                  <a:pt x="4247" y="3395"/>
                </a:lnTo>
                <a:lnTo>
                  <a:pt x="4246" y="3390"/>
                </a:lnTo>
                <a:lnTo>
                  <a:pt x="4245" y="3383"/>
                </a:lnTo>
                <a:lnTo>
                  <a:pt x="4240" y="3371"/>
                </a:lnTo>
                <a:close/>
                <a:moveTo>
                  <a:pt x="3370" y="2827"/>
                </a:moveTo>
                <a:lnTo>
                  <a:pt x="3376" y="2827"/>
                </a:lnTo>
                <a:lnTo>
                  <a:pt x="3371" y="2811"/>
                </a:lnTo>
                <a:lnTo>
                  <a:pt x="3359" y="2788"/>
                </a:lnTo>
                <a:lnTo>
                  <a:pt x="3346" y="2765"/>
                </a:lnTo>
                <a:lnTo>
                  <a:pt x="3333" y="2777"/>
                </a:lnTo>
                <a:lnTo>
                  <a:pt x="3322" y="2787"/>
                </a:lnTo>
                <a:lnTo>
                  <a:pt x="3314" y="2801"/>
                </a:lnTo>
                <a:lnTo>
                  <a:pt x="3313" y="2824"/>
                </a:lnTo>
                <a:lnTo>
                  <a:pt x="3319" y="2827"/>
                </a:lnTo>
                <a:lnTo>
                  <a:pt x="3323" y="2828"/>
                </a:lnTo>
                <a:lnTo>
                  <a:pt x="3326" y="2830"/>
                </a:lnTo>
                <a:lnTo>
                  <a:pt x="3330" y="2835"/>
                </a:lnTo>
                <a:lnTo>
                  <a:pt x="3337" y="2835"/>
                </a:lnTo>
                <a:lnTo>
                  <a:pt x="3335" y="2830"/>
                </a:lnTo>
                <a:lnTo>
                  <a:pt x="3331" y="2823"/>
                </a:lnTo>
                <a:lnTo>
                  <a:pt x="3330" y="2815"/>
                </a:lnTo>
                <a:lnTo>
                  <a:pt x="3344" y="2824"/>
                </a:lnTo>
                <a:lnTo>
                  <a:pt x="3354" y="2821"/>
                </a:lnTo>
                <a:lnTo>
                  <a:pt x="3363" y="2819"/>
                </a:lnTo>
                <a:lnTo>
                  <a:pt x="3370" y="2827"/>
                </a:lnTo>
                <a:close/>
                <a:moveTo>
                  <a:pt x="3255" y="2685"/>
                </a:moveTo>
                <a:lnTo>
                  <a:pt x="3252" y="2677"/>
                </a:lnTo>
                <a:lnTo>
                  <a:pt x="3248" y="2669"/>
                </a:lnTo>
                <a:lnTo>
                  <a:pt x="3242" y="2662"/>
                </a:lnTo>
                <a:lnTo>
                  <a:pt x="3237" y="2654"/>
                </a:lnTo>
                <a:lnTo>
                  <a:pt x="3233" y="2654"/>
                </a:lnTo>
                <a:lnTo>
                  <a:pt x="3233" y="2659"/>
                </a:lnTo>
                <a:lnTo>
                  <a:pt x="3233" y="2663"/>
                </a:lnTo>
                <a:lnTo>
                  <a:pt x="3227" y="2660"/>
                </a:lnTo>
                <a:lnTo>
                  <a:pt x="3229" y="2664"/>
                </a:lnTo>
                <a:lnTo>
                  <a:pt x="3231" y="2666"/>
                </a:lnTo>
                <a:lnTo>
                  <a:pt x="3233" y="2665"/>
                </a:lnTo>
                <a:lnTo>
                  <a:pt x="3232" y="2664"/>
                </a:lnTo>
                <a:lnTo>
                  <a:pt x="3237" y="2669"/>
                </a:lnTo>
                <a:lnTo>
                  <a:pt x="3242" y="2675"/>
                </a:lnTo>
                <a:lnTo>
                  <a:pt x="3248" y="2681"/>
                </a:lnTo>
                <a:lnTo>
                  <a:pt x="3255" y="2685"/>
                </a:lnTo>
                <a:close/>
                <a:moveTo>
                  <a:pt x="3471" y="2778"/>
                </a:moveTo>
                <a:lnTo>
                  <a:pt x="3470" y="2774"/>
                </a:lnTo>
                <a:lnTo>
                  <a:pt x="3463" y="2773"/>
                </a:lnTo>
                <a:lnTo>
                  <a:pt x="3452" y="2769"/>
                </a:lnTo>
                <a:lnTo>
                  <a:pt x="3438" y="2756"/>
                </a:lnTo>
                <a:lnTo>
                  <a:pt x="3443" y="2765"/>
                </a:lnTo>
                <a:lnTo>
                  <a:pt x="3449" y="2774"/>
                </a:lnTo>
                <a:lnTo>
                  <a:pt x="3456" y="2781"/>
                </a:lnTo>
                <a:lnTo>
                  <a:pt x="3463" y="2789"/>
                </a:lnTo>
                <a:lnTo>
                  <a:pt x="3470" y="2790"/>
                </a:lnTo>
                <a:lnTo>
                  <a:pt x="3467" y="2784"/>
                </a:lnTo>
                <a:lnTo>
                  <a:pt x="3465" y="2777"/>
                </a:lnTo>
                <a:lnTo>
                  <a:pt x="3471" y="2778"/>
                </a:lnTo>
                <a:close/>
                <a:moveTo>
                  <a:pt x="3049" y="4317"/>
                </a:moveTo>
                <a:lnTo>
                  <a:pt x="3051" y="4313"/>
                </a:lnTo>
                <a:lnTo>
                  <a:pt x="3051" y="4307"/>
                </a:lnTo>
                <a:lnTo>
                  <a:pt x="3052" y="4302"/>
                </a:lnTo>
                <a:lnTo>
                  <a:pt x="3057" y="4301"/>
                </a:lnTo>
                <a:lnTo>
                  <a:pt x="3050" y="4294"/>
                </a:lnTo>
                <a:lnTo>
                  <a:pt x="3043" y="4287"/>
                </a:lnTo>
                <a:lnTo>
                  <a:pt x="3045" y="4316"/>
                </a:lnTo>
                <a:lnTo>
                  <a:pt x="3033" y="4328"/>
                </a:lnTo>
                <a:lnTo>
                  <a:pt x="3018" y="4335"/>
                </a:lnTo>
                <a:lnTo>
                  <a:pt x="3010" y="4352"/>
                </a:lnTo>
                <a:lnTo>
                  <a:pt x="3030" y="4354"/>
                </a:lnTo>
                <a:lnTo>
                  <a:pt x="3045" y="4351"/>
                </a:lnTo>
                <a:lnTo>
                  <a:pt x="3058" y="4344"/>
                </a:lnTo>
                <a:lnTo>
                  <a:pt x="3069" y="4334"/>
                </a:lnTo>
                <a:lnTo>
                  <a:pt x="3066" y="4329"/>
                </a:lnTo>
                <a:lnTo>
                  <a:pt x="3061" y="4325"/>
                </a:lnTo>
                <a:lnTo>
                  <a:pt x="3055" y="4321"/>
                </a:lnTo>
                <a:lnTo>
                  <a:pt x="3049" y="4317"/>
                </a:lnTo>
                <a:close/>
                <a:moveTo>
                  <a:pt x="2968" y="4421"/>
                </a:moveTo>
                <a:lnTo>
                  <a:pt x="2953" y="4412"/>
                </a:lnTo>
                <a:lnTo>
                  <a:pt x="2952" y="4421"/>
                </a:lnTo>
                <a:lnTo>
                  <a:pt x="2959" y="4436"/>
                </a:lnTo>
                <a:lnTo>
                  <a:pt x="2971" y="4452"/>
                </a:lnTo>
                <a:lnTo>
                  <a:pt x="2973" y="4448"/>
                </a:lnTo>
                <a:lnTo>
                  <a:pt x="2973" y="4440"/>
                </a:lnTo>
                <a:lnTo>
                  <a:pt x="2971" y="4431"/>
                </a:lnTo>
                <a:lnTo>
                  <a:pt x="2968" y="4421"/>
                </a:lnTo>
                <a:close/>
                <a:moveTo>
                  <a:pt x="2876" y="3862"/>
                </a:moveTo>
                <a:lnTo>
                  <a:pt x="2881" y="3872"/>
                </a:lnTo>
                <a:lnTo>
                  <a:pt x="2888" y="3880"/>
                </a:lnTo>
                <a:lnTo>
                  <a:pt x="2894" y="3889"/>
                </a:lnTo>
                <a:lnTo>
                  <a:pt x="2897" y="3899"/>
                </a:lnTo>
                <a:lnTo>
                  <a:pt x="2901" y="3893"/>
                </a:lnTo>
                <a:lnTo>
                  <a:pt x="2897" y="3880"/>
                </a:lnTo>
                <a:lnTo>
                  <a:pt x="2887" y="3866"/>
                </a:lnTo>
                <a:lnTo>
                  <a:pt x="2876" y="3862"/>
                </a:lnTo>
                <a:close/>
                <a:moveTo>
                  <a:pt x="2289" y="3441"/>
                </a:moveTo>
                <a:lnTo>
                  <a:pt x="2267" y="3425"/>
                </a:lnTo>
                <a:lnTo>
                  <a:pt x="2274" y="3439"/>
                </a:lnTo>
                <a:lnTo>
                  <a:pt x="2281" y="3452"/>
                </a:lnTo>
                <a:lnTo>
                  <a:pt x="2283" y="3450"/>
                </a:lnTo>
                <a:lnTo>
                  <a:pt x="2288" y="3450"/>
                </a:lnTo>
                <a:lnTo>
                  <a:pt x="2291" y="3448"/>
                </a:lnTo>
                <a:lnTo>
                  <a:pt x="2289" y="3441"/>
                </a:lnTo>
                <a:close/>
                <a:moveTo>
                  <a:pt x="3089" y="3939"/>
                </a:moveTo>
                <a:lnTo>
                  <a:pt x="3095" y="3939"/>
                </a:lnTo>
                <a:lnTo>
                  <a:pt x="3098" y="3935"/>
                </a:lnTo>
                <a:lnTo>
                  <a:pt x="3097" y="3928"/>
                </a:lnTo>
                <a:lnTo>
                  <a:pt x="3094" y="3917"/>
                </a:lnTo>
                <a:lnTo>
                  <a:pt x="3087" y="3916"/>
                </a:lnTo>
                <a:lnTo>
                  <a:pt x="3084" y="3919"/>
                </a:lnTo>
                <a:lnTo>
                  <a:pt x="3084" y="3926"/>
                </a:lnTo>
                <a:lnTo>
                  <a:pt x="3089" y="3939"/>
                </a:lnTo>
                <a:close/>
                <a:moveTo>
                  <a:pt x="3091" y="3898"/>
                </a:moveTo>
                <a:lnTo>
                  <a:pt x="3087" y="3900"/>
                </a:lnTo>
                <a:lnTo>
                  <a:pt x="3095" y="3913"/>
                </a:lnTo>
                <a:lnTo>
                  <a:pt x="3105" y="3925"/>
                </a:lnTo>
                <a:lnTo>
                  <a:pt x="3101" y="3926"/>
                </a:lnTo>
                <a:lnTo>
                  <a:pt x="3113" y="3936"/>
                </a:lnTo>
                <a:lnTo>
                  <a:pt x="3111" y="3927"/>
                </a:lnTo>
                <a:lnTo>
                  <a:pt x="3101" y="3911"/>
                </a:lnTo>
                <a:lnTo>
                  <a:pt x="3091" y="3898"/>
                </a:lnTo>
                <a:close/>
                <a:moveTo>
                  <a:pt x="2335" y="3424"/>
                </a:moveTo>
                <a:lnTo>
                  <a:pt x="2343" y="3417"/>
                </a:lnTo>
                <a:lnTo>
                  <a:pt x="2351" y="3410"/>
                </a:lnTo>
                <a:lnTo>
                  <a:pt x="2357" y="3399"/>
                </a:lnTo>
                <a:lnTo>
                  <a:pt x="2359" y="3385"/>
                </a:lnTo>
                <a:lnTo>
                  <a:pt x="2364" y="3389"/>
                </a:lnTo>
                <a:lnTo>
                  <a:pt x="2367" y="3394"/>
                </a:lnTo>
                <a:lnTo>
                  <a:pt x="2369" y="3400"/>
                </a:lnTo>
                <a:lnTo>
                  <a:pt x="2371" y="3406"/>
                </a:lnTo>
                <a:lnTo>
                  <a:pt x="2381" y="3406"/>
                </a:lnTo>
                <a:lnTo>
                  <a:pt x="2375" y="3393"/>
                </a:lnTo>
                <a:lnTo>
                  <a:pt x="2361" y="3376"/>
                </a:lnTo>
                <a:lnTo>
                  <a:pt x="2341" y="3361"/>
                </a:lnTo>
                <a:lnTo>
                  <a:pt x="2340" y="3379"/>
                </a:lnTo>
                <a:lnTo>
                  <a:pt x="2332" y="3389"/>
                </a:lnTo>
                <a:lnTo>
                  <a:pt x="2328" y="3402"/>
                </a:lnTo>
                <a:lnTo>
                  <a:pt x="2335" y="3424"/>
                </a:lnTo>
                <a:close/>
                <a:moveTo>
                  <a:pt x="2446" y="3367"/>
                </a:moveTo>
                <a:lnTo>
                  <a:pt x="2454" y="3368"/>
                </a:lnTo>
                <a:lnTo>
                  <a:pt x="2462" y="3369"/>
                </a:lnTo>
                <a:lnTo>
                  <a:pt x="2466" y="3367"/>
                </a:lnTo>
                <a:lnTo>
                  <a:pt x="2465" y="3356"/>
                </a:lnTo>
                <a:lnTo>
                  <a:pt x="2454" y="3351"/>
                </a:lnTo>
                <a:lnTo>
                  <a:pt x="2446" y="3351"/>
                </a:lnTo>
                <a:lnTo>
                  <a:pt x="2444" y="3356"/>
                </a:lnTo>
                <a:lnTo>
                  <a:pt x="2446" y="3367"/>
                </a:lnTo>
                <a:close/>
                <a:moveTo>
                  <a:pt x="3188" y="3840"/>
                </a:moveTo>
                <a:lnTo>
                  <a:pt x="3183" y="3827"/>
                </a:lnTo>
                <a:lnTo>
                  <a:pt x="3177" y="3815"/>
                </a:lnTo>
                <a:lnTo>
                  <a:pt x="3170" y="3805"/>
                </a:lnTo>
                <a:lnTo>
                  <a:pt x="3162" y="3793"/>
                </a:lnTo>
                <a:lnTo>
                  <a:pt x="3156" y="3802"/>
                </a:lnTo>
                <a:lnTo>
                  <a:pt x="3153" y="3807"/>
                </a:lnTo>
                <a:lnTo>
                  <a:pt x="3162" y="3817"/>
                </a:lnTo>
                <a:lnTo>
                  <a:pt x="3188" y="3840"/>
                </a:lnTo>
                <a:close/>
                <a:moveTo>
                  <a:pt x="3275" y="3876"/>
                </a:moveTo>
                <a:lnTo>
                  <a:pt x="3267" y="3866"/>
                </a:lnTo>
                <a:lnTo>
                  <a:pt x="3259" y="3856"/>
                </a:lnTo>
                <a:lnTo>
                  <a:pt x="3256" y="3860"/>
                </a:lnTo>
                <a:lnTo>
                  <a:pt x="3251" y="3862"/>
                </a:lnTo>
                <a:lnTo>
                  <a:pt x="3248" y="3866"/>
                </a:lnTo>
                <a:lnTo>
                  <a:pt x="3249" y="3876"/>
                </a:lnTo>
                <a:lnTo>
                  <a:pt x="3255" y="3876"/>
                </a:lnTo>
                <a:lnTo>
                  <a:pt x="3261" y="3874"/>
                </a:lnTo>
                <a:lnTo>
                  <a:pt x="3266" y="3873"/>
                </a:lnTo>
                <a:lnTo>
                  <a:pt x="3275" y="3876"/>
                </a:lnTo>
                <a:close/>
                <a:moveTo>
                  <a:pt x="3314" y="3923"/>
                </a:moveTo>
                <a:lnTo>
                  <a:pt x="3319" y="3918"/>
                </a:lnTo>
                <a:lnTo>
                  <a:pt x="3329" y="3917"/>
                </a:lnTo>
                <a:lnTo>
                  <a:pt x="3335" y="3913"/>
                </a:lnTo>
                <a:lnTo>
                  <a:pt x="3329" y="3894"/>
                </a:lnTo>
                <a:lnTo>
                  <a:pt x="3317" y="3892"/>
                </a:lnTo>
                <a:lnTo>
                  <a:pt x="3306" y="3893"/>
                </a:lnTo>
                <a:lnTo>
                  <a:pt x="3304" y="3901"/>
                </a:lnTo>
                <a:lnTo>
                  <a:pt x="3314" y="3923"/>
                </a:lnTo>
                <a:close/>
                <a:moveTo>
                  <a:pt x="3296" y="3885"/>
                </a:moveTo>
                <a:lnTo>
                  <a:pt x="3297" y="3879"/>
                </a:lnTo>
                <a:lnTo>
                  <a:pt x="3290" y="3869"/>
                </a:lnTo>
                <a:lnTo>
                  <a:pt x="3278" y="3857"/>
                </a:lnTo>
                <a:lnTo>
                  <a:pt x="3268" y="3845"/>
                </a:lnTo>
                <a:lnTo>
                  <a:pt x="3265" y="3850"/>
                </a:lnTo>
                <a:lnTo>
                  <a:pt x="3273" y="3861"/>
                </a:lnTo>
                <a:lnTo>
                  <a:pt x="3284" y="3875"/>
                </a:lnTo>
                <a:lnTo>
                  <a:pt x="3296" y="3885"/>
                </a:lnTo>
                <a:close/>
                <a:moveTo>
                  <a:pt x="2504" y="3336"/>
                </a:moveTo>
                <a:lnTo>
                  <a:pt x="2514" y="3342"/>
                </a:lnTo>
                <a:lnTo>
                  <a:pt x="2517" y="3340"/>
                </a:lnTo>
                <a:lnTo>
                  <a:pt x="2515" y="3331"/>
                </a:lnTo>
                <a:lnTo>
                  <a:pt x="2511" y="3320"/>
                </a:lnTo>
                <a:lnTo>
                  <a:pt x="2505" y="3319"/>
                </a:lnTo>
                <a:lnTo>
                  <a:pt x="2503" y="3323"/>
                </a:lnTo>
                <a:lnTo>
                  <a:pt x="2503" y="3328"/>
                </a:lnTo>
                <a:lnTo>
                  <a:pt x="2504" y="3336"/>
                </a:lnTo>
                <a:close/>
                <a:moveTo>
                  <a:pt x="2600" y="3374"/>
                </a:moveTo>
                <a:lnTo>
                  <a:pt x="2597" y="3375"/>
                </a:lnTo>
                <a:lnTo>
                  <a:pt x="2597" y="3379"/>
                </a:lnTo>
                <a:lnTo>
                  <a:pt x="2600" y="3386"/>
                </a:lnTo>
                <a:lnTo>
                  <a:pt x="2602" y="3393"/>
                </a:lnTo>
                <a:lnTo>
                  <a:pt x="2630" y="3412"/>
                </a:lnTo>
                <a:lnTo>
                  <a:pt x="2626" y="3402"/>
                </a:lnTo>
                <a:lnTo>
                  <a:pt x="2626" y="3399"/>
                </a:lnTo>
                <a:lnTo>
                  <a:pt x="2627" y="3394"/>
                </a:lnTo>
                <a:lnTo>
                  <a:pt x="2625" y="3387"/>
                </a:lnTo>
                <a:lnTo>
                  <a:pt x="2620" y="3383"/>
                </a:lnTo>
                <a:lnTo>
                  <a:pt x="2617" y="3384"/>
                </a:lnTo>
                <a:lnTo>
                  <a:pt x="2617" y="3386"/>
                </a:lnTo>
                <a:lnTo>
                  <a:pt x="2618" y="3391"/>
                </a:lnTo>
                <a:lnTo>
                  <a:pt x="2612" y="3387"/>
                </a:lnTo>
                <a:lnTo>
                  <a:pt x="2607" y="3383"/>
                </a:lnTo>
                <a:lnTo>
                  <a:pt x="2603" y="3379"/>
                </a:lnTo>
                <a:lnTo>
                  <a:pt x="2600" y="3374"/>
                </a:lnTo>
                <a:close/>
                <a:moveTo>
                  <a:pt x="2641" y="3393"/>
                </a:moveTo>
                <a:lnTo>
                  <a:pt x="2643" y="3385"/>
                </a:lnTo>
                <a:lnTo>
                  <a:pt x="2641" y="3373"/>
                </a:lnTo>
                <a:lnTo>
                  <a:pt x="2633" y="3358"/>
                </a:lnTo>
                <a:lnTo>
                  <a:pt x="2618" y="3344"/>
                </a:lnTo>
                <a:lnTo>
                  <a:pt x="2619" y="3347"/>
                </a:lnTo>
                <a:lnTo>
                  <a:pt x="2621" y="3349"/>
                </a:lnTo>
                <a:lnTo>
                  <a:pt x="2623" y="3351"/>
                </a:lnTo>
                <a:lnTo>
                  <a:pt x="2626" y="3353"/>
                </a:lnTo>
                <a:lnTo>
                  <a:pt x="2625" y="3355"/>
                </a:lnTo>
                <a:lnTo>
                  <a:pt x="2621" y="3354"/>
                </a:lnTo>
                <a:lnTo>
                  <a:pt x="2616" y="3351"/>
                </a:lnTo>
                <a:lnTo>
                  <a:pt x="2611" y="3348"/>
                </a:lnTo>
                <a:lnTo>
                  <a:pt x="2615" y="3356"/>
                </a:lnTo>
                <a:lnTo>
                  <a:pt x="2622" y="3367"/>
                </a:lnTo>
                <a:lnTo>
                  <a:pt x="2626" y="3375"/>
                </a:lnTo>
                <a:lnTo>
                  <a:pt x="2621" y="3376"/>
                </a:lnTo>
                <a:lnTo>
                  <a:pt x="2627" y="3385"/>
                </a:lnTo>
                <a:lnTo>
                  <a:pt x="2632" y="3386"/>
                </a:lnTo>
                <a:lnTo>
                  <a:pt x="2637" y="3386"/>
                </a:lnTo>
                <a:lnTo>
                  <a:pt x="2641" y="3393"/>
                </a:lnTo>
                <a:close/>
                <a:moveTo>
                  <a:pt x="3419" y="3853"/>
                </a:moveTo>
                <a:lnTo>
                  <a:pt x="3409" y="3848"/>
                </a:lnTo>
                <a:lnTo>
                  <a:pt x="3406" y="3849"/>
                </a:lnTo>
                <a:lnTo>
                  <a:pt x="3403" y="3852"/>
                </a:lnTo>
                <a:lnTo>
                  <a:pt x="3397" y="3851"/>
                </a:lnTo>
                <a:lnTo>
                  <a:pt x="3405" y="3860"/>
                </a:lnTo>
                <a:lnTo>
                  <a:pt x="3416" y="3865"/>
                </a:lnTo>
                <a:lnTo>
                  <a:pt x="3422" y="3864"/>
                </a:lnTo>
                <a:lnTo>
                  <a:pt x="3419" y="3853"/>
                </a:lnTo>
                <a:close/>
                <a:moveTo>
                  <a:pt x="3435" y="3824"/>
                </a:moveTo>
                <a:lnTo>
                  <a:pt x="3426" y="3825"/>
                </a:lnTo>
                <a:lnTo>
                  <a:pt x="3418" y="3826"/>
                </a:lnTo>
                <a:lnTo>
                  <a:pt x="3422" y="3833"/>
                </a:lnTo>
                <a:lnTo>
                  <a:pt x="3428" y="3838"/>
                </a:lnTo>
                <a:lnTo>
                  <a:pt x="3436" y="3842"/>
                </a:lnTo>
                <a:lnTo>
                  <a:pt x="3443" y="3847"/>
                </a:lnTo>
                <a:lnTo>
                  <a:pt x="3435" y="3824"/>
                </a:lnTo>
                <a:close/>
                <a:moveTo>
                  <a:pt x="3513" y="3837"/>
                </a:moveTo>
                <a:lnTo>
                  <a:pt x="3521" y="3838"/>
                </a:lnTo>
                <a:lnTo>
                  <a:pt x="3529" y="3839"/>
                </a:lnTo>
                <a:lnTo>
                  <a:pt x="3532" y="3835"/>
                </a:lnTo>
                <a:lnTo>
                  <a:pt x="3532" y="3826"/>
                </a:lnTo>
                <a:lnTo>
                  <a:pt x="3524" y="3825"/>
                </a:lnTo>
                <a:lnTo>
                  <a:pt x="3516" y="3824"/>
                </a:lnTo>
                <a:lnTo>
                  <a:pt x="3511" y="3826"/>
                </a:lnTo>
                <a:lnTo>
                  <a:pt x="3513" y="3837"/>
                </a:lnTo>
                <a:close/>
                <a:moveTo>
                  <a:pt x="3829" y="4027"/>
                </a:moveTo>
                <a:lnTo>
                  <a:pt x="3832" y="4022"/>
                </a:lnTo>
                <a:lnTo>
                  <a:pt x="3837" y="4020"/>
                </a:lnTo>
                <a:lnTo>
                  <a:pt x="3840" y="4016"/>
                </a:lnTo>
                <a:lnTo>
                  <a:pt x="3839" y="4007"/>
                </a:lnTo>
                <a:lnTo>
                  <a:pt x="3828" y="4002"/>
                </a:lnTo>
                <a:lnTo>
                  <a:pt x="3823" y="4004"/>
                </a:lnTo>
                <a:lnTo>
                  <a:pt x="3824" y="4012"/>
                </a:lnTo>
                <a:lnTo>
                  <a:pt x="3829" y="4027"/>
                </a:lnTo>
                <a:close/>
                <a:moveTo>
                  <a:pt x="3659" y="3866"/>
                </a:moveTo>
                <a:lnTo>
                  <a:pt x="3662" y="3858"/>
                </a:lnTo>
                <a:lnTo>
                  <a:pt x="3667" y="3851"/>
                </a:lnTo>
                <a:lnTo>
                  <a:pt x="3673" y="3848"/>
                </a:lnTo>
                <a:lnTo>
                  <a:pt x="3686" y="3852"/>
                </a:lnTo>
                <a:lnTo>
                  <a:pt x="3670" y="3841"/>
                </a:lnTo>
                <a:lnTo>
                  <a:pt x="3656" y="3839"/>
                </a:lnTo>
                <a:lnTo>
                  <a:pt x="3651" y="3848"/>
                </a:lnTo>
                <a:lnTo>
                  <a:pt x="3659" y="3866"/>
                </a:lnTo>
                <a:close/>
                <a:moveTo>
                  <a:pt x="2910" y="3251"/>
                </a:moveTo>
                <a:lnTo>
                  <a:pt x="2907" y="3251"/>
                </a:lnTo>
                <a:lnTo>
                  <a:pt x="2902" y="3249"/>
                </a:lnTo>
                <a:lnTo>
                  <a:pt x="2898" y="3248"/>
                </a:lnTo>
                <a:lnTo>
                  <a:pt x="2897" y="3251"/>
                </a:lnTo>
                <a:lnTo>
                  <a:pt x="2904" y="3263"/>
                </a:lnTo>
                <a:lnTo>
                  <a:pt x="2913" y="3273"/>
                </a:lnTo>
                <a:lnTo>
                  <a:pt x="2924" y="3280"/>
                </a:lnTo>
                <a:lnTo>
                  <a:pt x="2930" y="3281"/>
                </a:lnTo>
                <a:lnTo>
                  <a:pt x="2921" y="3266"/>
                </a:lnTo>
                <a:lnTo>
                  <a:pt x="2910" y="3251"/>
                </a:lnTo>
                <a:close/>
                <a:moveTo>
                  <a:pt x="3776" y="3776"/>
                </a:moveTo>
                <a:lnTo>
                  <a:pt x="3765" y="3773"/>
                </a:lnTo>
                <a:lnTo>
                  <a:pt x="3758" y="3775"/>
                </a:lnTo>
                <a:lnTo>
                  <a:pt x="3748" y="3775"/>
                </a:lnTo>
                <a:lnTo>
                  <a:pt x="3732" y="3766"/>
                </a:lnTo>
                <a:lnTo>
                  <a:pt x="3738" y="3775"/>
                </a:lnTo>
                <a:lnTo>
                  <a:pt x="3745" y="3782"/>
                </a:lnTo>
                <a:lnTo>
                  <a:pt x="3753" y="3790"/>
                </a:lnTo>
                <a:lnTo>
                  <a:pt x="3762" y="3798"/>
                </a:lnTo>
                <a:lnTo>
                  <a:pt x="3760" y="3803"/>
                </a:lnTo>
                <a:lnTo>
                  <a:pt x="3754" y="3804"/>
                </a:lnTo>
                <a:lnTo>
                  <a:pt x="3753" y="3808"/>
                </a:lnTo>
                <a:lnTo>
                  <a:pt x="3761" y="3818"/>
                </a:lnTo>
                <a:lnTo>
                  <a:pt x="3765" y="3818"/>
                </a:lnTo>
                <a:lnTo>
                  <a:pt x="3765" y="3813"/>
                </a:lnTo>
                <a:lnTo>
                  <a:pt x="3768" y="3810"/>
                </a:lnTo>
                <a:lnTo>
                  <a:pt x="3777" y="3816"/>
                </a:lnTo>
                <a:lnTo>
                  <a:pt x="3768" y="3799"/>
                </a:lnTo>
                <a:lnTo>
                  <a:pt x="3771" y="3793"/>
                </a:lnTo>
                <a:lnTo>
                  <a:pt x="3777" y="3788"/>
                </a:lnTo>
                <a:lnTo>
                  <a:pt x="3776" y="3776"/>
                </a:lnTo>
                <a:close/>
                <a:moveTo>
                  <a:pt x="2836" y="3122"/>
                </a:moveTo>
                <a:lnTo>
                  <a:pt x="2844" y="3131"/>
                </a:lnTo>
                <a:lnTo>
                  <a:pt x="2853" y="3136"/>
                </a:lnTo>
                <a:lnTo>
                  <a:pt x="2858" y="3134"/>
                </a:lnTo>
                <a:lnTo>
                  <a:pt x="2854" y="3125"/>
                </a:lnTo>
                <a:lnTo>
                  <a:pt x="2832" y="3110"/>
                </a:lnTo>
                <a:lnTo>
                  <a:pt x="2836" y="3115"/>
                </a:lnTo>
                <a:lnTo>
                  <a:pt x="2839" y="3119"/>
                </a:lnTo>
                <a:lnTo>
                  <a:pt x="2839" y="3122"/>
                </a:lnTo>
                <a:lnTo>
                  <a:pt x="2836" y="3122"/>
                </a:lnTo>
                <a:close/>
                <a:moveTo>
                  <a:pt x="4034" y="3881"/>
                </a:moveTo>
                <a:lnTo>
                  <a:pt x="4039" y="3876"/>
                </a:lnTo>
                <a:lnTo>
                  <a:pt x="4045" y="3870"/>
                </a:lnTo>
                <a:lnTo>
                  <a:pt x="4047" y="3862"/>
                </a:lnTo>
                <a:lnTo>
                  <a:pt x="4041" y="3850"/>
                </a:lnTo>
                <a:lnTo>
                  <a:pt x="4030" y="3848"/>
                </a:lnTo>
                <a:lnTo>
                  <a:pt x="4027" y="3854"/>
                </a:lnTo>
                <a:lnTo>
                  <a:pt x="4028" y="3865"/>
                </a:lnTo>
                <a:lnTo>
                  <a:pt x="4034" y="3881"/>
                </a:lnTo>
                <a:close/>
                <a:moveTo>
                  <a:pt x="3708" y="3643"/>
                </a:moveTo>
                <a:lnTo>
                  <a:pt x="3722" y="3656"/>
                </a:lnTo>
                <a:lnTo>
                  <a:pt x="3735" y="3669"/>
                </a:lnTo>
                <a:lnTo>
                  <a:pt x="3738" y="3668"/>
                </a:lnTo>
                <a:lnTo>
                  <a:pt x="3737" y="3663"/>
                </a:lnTo>
                <a:lnTo>
                  <a:pt x="3735" y="3657"/>
                </a:lnTo>
                <a:lnTo>
                  <a:pt x="3733" y="3650"/>
                </a:lnTo>
                <a:lnTo>
                  <a:pt x="3724" y="3646"/>
                </a:lnTo>
                <a:lnTo>
                  <a:pt x="3719" y="3645"/>
                </a:lnTo>
                <a:lnTo>
                  <a:pt x="3714" y="3645"/>
                </a:lnTo>
                <a:lnTo>
                  <a:pt x="3708" y="3643"/>
                </a:lnTo>
                <a:close/>
                <a:moveTo>
                  <a:pt x="3147" y="3192"/>
                </a:moveTo>
                <a:lnTo>
                  <a:pt x="3152" y="3186"/>
                </a:lnTo>
                <a:lnTo>
                  <a:pt x="3160" y="3184"/>
                </a:lnTo>
                <a:lnTo>
                  <a:pt x="3165" y="3179"/>
                </a:lnTo>
                <a:lnTo>
                  <a:pt x="3159" y="3166"/>
                </a:lnTo>
                <a:lnTo>
                  <a:pt x="3151" y="3167"/>
                </a:lnTo>
                <a:lnTo>
                  <a:pt x="3145" y="3170"/>
                </a:lnTo>
                <a:lnTo>
                  <a:pt x="3143" y="3178"/>
                </a:lnTo>
                <a:lnTo>
                  <a:pt x="3147" y="3192"/>
                </a:lnTo>
                <a:close/>
                <a:moveTo>
                  <a:pt x="3371" y="3133"/>
                </a:moveTo>
                <a:lnTo>
                  <a:pt x="3366" y="3133"/>
                </a:lnTo>
                <a:lnTo>
                  <a:pt x="3362" y="3130"/>
                </a:lnTo>
                <a:lnTo>
                  <a:pt x="3357" y="3125"/>
                </a:lnTo>
                <a:lnTo>
                  <a:pt x="3348" y="3117"/>
                </a:lnTo>
                <a:lnTo>
                  <a:pt x="3354" y="3127"/>
                </a:lnTo>
                <a:lnTo>
                  <a:pt x="3360" y="3135"/>
                </a:lnTo>
                <a:lnTo>
                  <a:pt x="3367" y="3143"/>
                </a:lnTo>
                <a:lnTo>
                  <a:pt x="3373" y="3151"/>
                </a:lnTo>
                <a:lnTo>
                  <a:pt x="3376" y="3151"/>
                </a:lnTo>
                <a:lnTo>
                  <a:pt x="3376" y="3146"/>
                </a:lnTo>
                <a:lnTo>
                  <a:pt x="3373" y="3139"/>
                </a:lnTo>
                <a:lnTo>
                  <a:pt x="3371" y="3133"/>
                </a:lnTo>
                <a:close/>
                <a:moveTo>
                  <a:pt x="2975" y="2864"/>
                </a:moveTo>
                <a:lnTo>
                  <a:pt x="2966" y="2863"/>
                </a:lnTo>
                <a:lnTo>
                  <a:pt x="2964" y="2871"/>
                </a:lnTo>
                <a:lnTo>
                  <a:pt x="2968" y="2884"/>
                </a:lnTo>
                <a:lnTo>
                  <a:pt x="2975" y="2898"/>
                </a:lnTo>
                <a:lnTo>
                  <a:pt x="2982" y="2896"/>
                </a:lnTo>
                <a:lnTo>
                  <a:pt x="2986" y="2891"/>
                </a:lnTo>
                <a:lnTo>
                  <a:pt x="2984" y="2880"/>
                </a:lnTo>
                <a:lnTo>
                  <a:pt x="2975" y="2864"/>
                </a:lnTo>
                <a:close/>
                <a:moveTo>
                  <a:pt x="3755" y="3317"/>
                </a:moveTo>
                <a:lnTo>
                  <a:pt x="3752" y="3307"/>
                </a:lnTo>
                <a:lnTo>
                  <a:pt x="3751" y="3300"/>
                </a:lnTo>
                <a:lnTo>
                  <a:pt x="3748" y="3292"/>
                </a:lnTo>
                <a:lnTo>
                  <a:pt x="3740" y="3279"/>
                </a:lnTo>
                <a:lnTo>
                  <a:pt x="3733" y="3282"/>
                </a:lnTo>
                <a:lnTo>
                  <a:pt x="3732" y="3291"/>
                </a:lnTo>
                <a:lnTo>
                  <a:pt x="3739" y="3303"/>
                </a:lnTo>
                <a:lnTo>
                  <a:pt x="3755" y="3317"/>
                </a:lnTo>
                <a:close/>
                <a:moveTo>
                  <a:pt x="3589" y="3102"/>
                </a:moveTo>
                <a:lnTo>
                  <a:pt x="3585" y="3096"/>
                </a:lnTo>
                <a:lnTo>
                  <a:pt x="3581" y="3090"/>
                </a:lnTo>
                <a:lnTo>
                  <a:pt x="3578" y="3083"/>
                </a:lnTo>
                <a:lnTo>
                  <a:pt x="3575" y="3076"/>
                </a:lnTo>
                <a:lnTo>
                  <a:pt x="3565" y="3070"/>
                </a:lnTo>
                <a:lnTo>
                  <a:pt x="3565" y="3076"/>
                </a:lnTo>
                <a:lnTo>
                  <a:pt x="3571" y="3087"/>
                </a:lnTo>
                <a:lnTo>
                  <a:pt x="3575" y="3097"/>
                </a:lnTo>
                <a:lnTo>
                  <a:pt x="3577" y="3097"/>
                </a:lnTo>
                <a:lnTo>
                  <a:pt x="3580" y="3097"/>
                </a:lnTo>
                <a:lnTo>
                  <a:pt x="3584" y="3099"/>
                </a:lnTo>
                <a:lnTo>
                  <a:pt x="3589" y="3102"/>
                </a:lnTo>
                <a:close/>
                <a:moveTo>
                  <a:pt x="3996" y="3295"/>
                </a:moveTo>
                <a:lnTo>
                  <a:pt x="3979" y="3285"/>
                </a:lnTo>
                <a:lnTo>
                  <a:pt x="3969" y="3283"/>
                </a:lnTo>
                <a:lnTo>
                  <a:pt x="3965" y="3288"/>
                </a:lnTo>
                <a:lnTo>
                  <a:pt x="3966" y="3297"/>
                </a:lnTo>
                <a:lnTo>
                  <a:pt x="3972" y="3296"/>
                </a:lnTo>
                <a:lnTo>
                  <a:pt x="3984" y="3300"/>
                </a:lnTo>
                <a:lnTo>
                  <a:pt x="3995" y="3303"/>
                </a:lnTo>
                <a:lnTo>
                  <a:pt x="3996" y="3295"/>
                </a:lnTo>
                <a:close/>
                <a:moveTo>
                  <a:pt x="3291" y="2823"/>
                </a:moveTo>
                <a:lnTo>
                  <a:pt x="3275" y="2811"/>
                </a:lnTo>
                <a:lnTo>
                  <a:pt x="3264" y="2810"/>
                </a:lnTo>
                <a:lnTo>
                  <a:pt x="3260" y="2819"/>
                </a:lnTo>
                <a:lnTo>
                  <a:pt x="3266" y="2836"/>
                </a:lnTo>
                <a:lnTo>
                  <a:pt x="3271" y="2840"/>
                </a:lnTo>
                <a:lnTo>
                  <a:pt x="3275" y="2844"/>
                </a:lnTo>
                <a:lnTo>
                  <a:pt x="3278" y="2850"/>
                </a:lnTo>
                <a:lnTo>
                  <a:pt x="3281" y="2855"/>
                </a:lnTo>
                <a:lnTo>
                  <a:pt x="3292" y="2856"/>
                </a:lnTo>
                <a:lnTo>
                  <a:pt x="3288" y="2841"/>
                </a:lnTo>
                <a:lnTo>
                  <a:pt x="3284" y="2826"/>
                </a:lnTo>
                <a:lnTo>
                  <a:pt x="3291" y="2823"/>
                </a:lnTo>
                <a:close/>
                <a:moveTo>
                  <a:pt x="3670" y="3051"/>
                </a:moveTo>
                <a:lnTo>
                  <a:pt x="3656" y="3047"/>
                </a:lnTo>
                <a:lnTo>
                  <a:pt x="3651" y="3054"/>
                </a:lnTo>
                <a:lnTo>
                  <a:pt x="3656" y="3067"/>
                </a:lnTo>
                <a:lnTo>
                  <a:pt x="3674" y="3084"/>
                </a:lnTo>
                <a:lnTo>
                  <a:pt x="3667" y="3068"/>
                </a:lnTo>
                <a:lnTo>
                  <a:pt x="3667" y="3062"/>
                </a:lnTo>
                <a:lnTo>
                  <a:pt x="3670" y="3058"/>
                </a:lnTo>
                <a:lnTo>
                  <a:pt x="3670" y="3051"/>
                </a:lnTo>
                <a:close/>
                <a:moveTo>
                  <a:pt x="4225" y="3434"/>
                </a:moveTo>
                <a:lnTo>
                  <a:pt x="4226" y="3425"/>
                </a:lnTo>
                <a:lnTo>
                  <a:pt x="4228" y="3417"/>
                </a:lnTo>
                <a:lnTo>
                  <a:pt x="4227" y="3406"/>
                </a:lnTo>
                <a:lnTo>
                  <a:pt x="4220" y="3388"/>
                </a:lnTo>
                <a:lnTo>
                  <a:pt x="4215" y="3390"/>
                </a:lnTo>
                <a:lnTo>
                  <a:pt x="4214" y="3400"/>
                </a:lnTo>
                <a:lnTo>
                  <a:pt x="4218" y="3414"/>
                </a:lnTo>
                <a:lnTo>
                  <a:pt x="4225" y="3434"/>
                </a:lnTo>
                <a:close/>
                <a:moveTo>
                  <a:pt x="3930" y="3161"/>
                </a:moveTo>
                <a:lnTo>
                  <a:pt x="3923" y="3150"/>
                </a:lnTo>
                <a:lnTo>
                  <a:pt x="3914" y="3141"/>
                </a:lnTo>
                <a:lnTo>
                  <a:pt x="3905" y="3133"/>
                </a:lnTo>
                <a:lnTo>
                  <a:pt x="3894" y="3126"/>
                </a:lnTo>
                <a:lnTo>
                  <a:pt x="3899" y="3135"/>
                </a:lnTo>
                <a:lnTo>
                  <a:pt x="3905" y="3143"/>
                </a:lnTo>
                <a:lnTo>
                  <a:pt x="3911" y="3151"/>
                </a:lnTo>
                <a:lnTo>
                  <a:pt x="3917" y="3161"/>
                </a:lnTo>
                <a:lnTo>
                  <a:pt x="3923" y="3159"/>
                </a:lnTo>
                <a:lnTo>
                  <a:pt x="3930" y="3161"/>
                </a:lnTo>
                <a:close/>
                <a:moveTo>
                  <a:pt x="3952" y="3148"/>
                </a:moveTo>
                <a:lnTo>
                  <a:pt x="3944" y="3139"/>
                </a:lnTo>
                <a:lnTo>
                  <a:pt x="3936" y="3138"/>
                </a:lnTo>
                <a:lnTo>
                  <a:pt x="3933" y="3142"/>
                </a:lnTo>
                <a:lnTo>
                  <a:pt x="3935" y="3150"/>
                </a:lnTo>
                <a:lnTo>
                  <a:pt x="3947" y="3159"/>
                </a:lnTo>
                <a:lnTo>
                  <a:pt x="3949" y="3156"/>
                </a:lnTo>
                <a:lnTo>
                  <a:pt x="3949" y="3150"/>
                </a:lnTo>
                <a:lnTo>
                  <a:pt x="3952" y="3148"/>
                </a:lnTo>
                <a:close/>
                <a:moveTo>
                  <a:pt x="3922" y="3116"/>
                </a:moveTo>
                <a:lnTo>
                  <a:pt x="3910" y="3110"/>
                </a:lnTo>
                <a:lnTo>
                  <a:pt x="3899" y="3105"/>
                </a:lnTo>
                <a:lnTo>
                  <a:pt x="3892" y="3105"/>
                </a:lnTo>
                <a:lnTo>
                  <a:pt x="3895" y="3117"/>
                </a:lnTo>
                <a:lnTo>
                  <a:pt x="3905" y="3120"/>
                </a:lnTo>
                <a:lnTo>
                  <a:pt x="3914" y="3124"/>
                </a:lnTo>
                <a:lnTo>
                  <a:pt x="3920" y="3124"/>
                </a:lnTo>
                <a:lnTo>
                  <a:pt x="3922" y="3116"/>
                </a:lnTo>
                <a:close/>
                <a:moveTo>
                  <a:pt x="3438" y="2770"/>
                </a:moveTo>
                <a:lnTo>
                  <a:pt x="3435" y="2768"/>
                </a:lnTo>
                <a:lnTo>
                  <a:pt x="3434" y="2768"/>
                </a:lnTo>
                <a:lnTo>
                  <a:pt x="3434" y="2769"/>
                </a:lnTo>
                <a:lnTo>
                  <a:pt x="3435" y="2772"/>
                </a:lnTo>
                <a:lnTo>
                  <a:pt x="3415" y="2766"/>
                </a:lnTo>
                <a:lnTo>
                  <a:pt x="3404" y="2772"/>
                </a:lnTo>
                <a:lnTo>
                  <a:pt x="3393" y="2778"/>
                </a:lnTo>
                <a:lnTo>
                  <a:pt x="3376" y="2776"/>
                </a:lnTo>
                <a:lnTo>
                  <a:pt x="3381" y="2790"/>
                </a:lnTo>
                <a:lnTo>
                  <a:pt x="3391" y="2801"/>
                </a:lnTo>
                <a:lnTo>
                  <a:pt x="3400" y="2814"/>
                </a:lnTo>
                <a:lnTo>
                  <a:pt x="3408" y="2826"/>
                </a:lnTo>
                <a:lnTo>
                  <a:pt x="3416" y="2827"/>
                </a:lnTo>
                <a:lnTo>
                  <a:pt x="3413" y="2820"/>
                </a:lnTo>
                <a:lnTo>
                  <a:pt x="3408" y="2811"/>
                </a:lnTo>
                <a:lnTo>
                  <a:pt x="3409" y="2805"/>
                </a:lnTo>
                <a:lnTo>
                  <a:pt x="3419" y="2813"/>
                </a:lnTo>
                <a:lnTo>
                  <a:pt x="3427" y="2819"/>
                </a:lnTo>
                <a:lnTo>
                  <a:pt x="3433" y="2824"/>
                </a:lnTo>
                <a:lnTo>
                  <a:pt x="3438" y="2824"/>
                </a:lnTo>
                <a:lnTo>
                  <a:pt x="3427" y="2809"/>
                </a:lnTo>
                <a:lnTo>
                  <a:pt x="3426" y="2800"/>
                </a:lnTo>
                <a:lnTo>
                  <a:pt x="3427" y="2793"/>
                </a:lnTo>
                <a:lnTo>
                  <a:pt x="3426" y="2783"/>
                </a:lnTo>
                <a:lnTo>
                  <a:pt x="3438" y="2790"/>
                </a:lnTo>
                <a:lnTo>
                  <a:pt x="3444" y="2793"/>
                </a:lnTo>
                <a:lnTo>
                  <a:pt x="3450" y="2795"/>
                </a:lnTo>
                <a:lnTo>
                  <a:pt x="3458" y="2799"/>
                </a:lnTo>
                <a:lnTo>
                  <a:pt x="3448" y="2784"/>
                </a:lnTo>
                <a:lnTo>
                  <a:pt x="3438" y="2770"/>
                </a:lnTo>
                <a:close/>
                <a:moveTo>
                  <a:pt x="3340" y="2673"/>
                </a:moveTo>
                <a:lnTo>
                  <a:pt x="3327" y="2665"/>
                </a:lnTo>
                <a:lnTo>
                  <a:pt x="3320" y="2662"/>
                </a:lnTo>
                <a:lnTo>
                  <a:pt x="3315" y="2662"/>
                </a:lnTo>
                <a:lnTo>
                  <a:pt x="3310" y="2663"/>
                </a:lnTo>
                <a:lnTo>
                  <a:pt x="3321" y="2674"/>
                </a:lnTo>
                <a:lnTo>
                  <a:pt x="3334" y="2682"/>
                </a:lnTo>
                <a:lnTo>
                  <a:pt x="3343" y="2683"/>
                </a:lnTo>
                <a:lnTo>
                  <a:pt x="3340" y="2673"/>
                </a:lnTo>
                <a:close/>
                <a:moveTo>
                  <a:pt x="3496" y="2785"/>
                </a:moveTo>
                <a:lnTo>
                  <a:pt x="3488" y="2762"/>
                </a:lnTo>
                <a:lnTo>
                  <a:pt x="3478" y="2756"/>
                </a:lnTo>
                <a:lnTo>
                  <a:pt x="3472" y="2755"/>
                </a:lnTo>
                <a:lnTo>
                  <a:pt x="3468" y="2754"/>
                </a:lnTo>
                <a:lnTo>
                  <a:pt x="3461" y="2750"/>
                </a:lnTo>
                <a:lnTo>
                  <a:pt x="3466" y="2760"/>
                </a:lnTo>
                <a:lnTo>
                  <a:pt x="3474" y="2770"/>
                </a:lnTo>
                <a:lnTo>
                  <a:pt x="3485" y="2778"/>
                </a:lnTo>
                <a:lnTo>
                  <a:pt x="3496" y="2785"/>
                </a:lnTo>
                <a:close/>
                <a:moveTo>
                  <a:pt x="3371" y="2403"/>
                </a:moveTo>
                <a:lnTo>
                  <a:pt x="3365" y="2403"/>
                </a:lnTo>
                <a:lnTo>
                  <a:pt x="3363" y="2407"/>
                </a:lnTo>
                <a:lnTo>
                  <a:pt x="3363" y="2416"/>
                </a:lnTo>
                <a:lnTo>
                  <a:pt x="3367" y="2426"/>
                </a:lnTo>
                <a:lnTo>
                  <a:pt x="3374" y="2426"/>
                </a:lnTo>
                <a:lnTo>
                  <a:pt x="3379" y="2424"/>
                </a:lnTo>
                <a:lnTo>
                  <a:pt x="3380" y="2417"/>
                </a:lnTo>
                <a:lnTo>
                  <a:pt x="3371" y="240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8450902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et of brush stroke 20">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0" y="0"/>
            <a:ext cx="6858000" cy="6858000"/>
          </a:xfrm>
          <a:custGeom>
            <a:avLst/>
            <a:gdLst>
              <a:gd name="T0" fmla="*/ 4234 w 5219"/>
              <a:gd name="T1" fmla="*/ 4234 w 5219"/>
              <a:gd name="T2" fmla="*/ 4234 w 5219"/>
              <a:gd name="T3" fmla="*/ 4234 w 5219"/>
              <a:gd name="T4" fmla="*/ 4234 w 5219"/>
              <a:gd name="T5" fmla="*/ 4234 w 5219"/>
              <a:gd name="T6" fmla="*/ 4234 w 5219"/>
              <a:gd name="T7" fmla="*/ 4234 w 5219"/>
              <a:gd name="T8" fmla="*/ 4234 w 5219"/>
              <a:gd name="T9" fmla="*/ 4234 w 5219"/>
              <a:gd name="T10" fmla="*/ 4234 w 5219"/>
              <a:gd name="T11" fmla="*/ 4234 w 5219"/>
              <a:gd name="T12" fmla="*/ 4234 w 5219"/>
              <a:gd name="T13" fmla="*/ 4234 w 5219"/>
              <a:gd name="T14" fmla="*/ 4234 w 5219"/>
              <a:gd name="T15" fmla="*/ 4234 w 5219"/>
              <a:gd name="T16" fmla="*/ 4234 w 5219"/>
              <a:gd name="T17" fmla="*/ 4234 w 5219"/>
              <a:gd name="T18" fmla="*/ 4234 w 5219"/>
              <a:gd name="T19" fmla="*/ 4234 w 5219"/>
              <a:gd name="T20" fmla="*/ 4234 w 5219"/>
              <a:gd name="T21" fmla="*/ 4234 w 5219"/>
              <a:gd name="T22" fmla="*/ 4234 w 5219"/>
              <a:gd name="T23" fmla="*/ 4234 w 5219"/>
              <a:gd name="T24" fmla="*/ 4234 w 5219"/>
              <a:gd name="T25" fmla="*/ 4234 w 5219"/>
              <a:gd name="T26" fmla="*/ 4234 w 5219"/>
              <a:gd name="T27" fmla="*/ 4234 w 5219"/>
              <a:gd name="T28" fmla="*/ 4234 w 5219"/>
              <a:gd name="T29" fmla="*/ 4234 w 5219"/>
              <a:gd name="T30" fmla="*/ 4234 w 5219"/>
              <a:gd name="T31" fmla="*/ 4234 w 5219"/>
              <a:gd name="T32" fmla="*/ 4234 w 5219"/>
              <a:gd name="T33" fmla="*/ 4234 w 5219"/>
              <a:gd name="T34" fmla="*/ 4234 w 5219"/>
              <a:gd name="T35" fmla="*/ 4234 w 5219"/>
              <a:gd name="T36" fmla="*/ 4234 w 5219"/>
              <a:gd name="T37" fmla="*/ 4234 w 5219"/>
              <a:gd name="T38" fmla="*/ 4234 w 5219"/>
              <a:gd name="T39" fmla="*/ 4234 w 5219"/>
              <a:gd name="T40" fmla="*/ 4234 w 5219"/>
              <a:gd name="T41" fmla="*/ 4234 w 5219"/>
              <a:gd name="T42" fmla="*/ 4234 w 5219"/>
              <a:gd name="T43" fmla="*/ 4234 w 5219"/>
              <a:gd name="T44" fmla="*/ 4234 w 5219"/>
              <a:gd name="T45" fmla="*/ 4234 w 5219"/>
              <a:gd name="T46" fmla="*/ 4234 w 5219"/>
              <a:gd name="T47" fmla="*/ 4234 w 5219"/>
              <a:gd name="T48" fmla="*/ 4234 w 5219"/>
              <a:gd name="T49" fmla="*/ 4234 w 5219"/>
              <a:gd name="T50" fmla="*/ 4234 w 5219"/>
              <a:gd name="T51" fmla="*/ 4234 w 5219"/>
              <a:gd name="T52" fmla="*/ 4234 w 5219"/>
              <a:gd name="T53" fmla="*/ 4234 w 5219"/>
              <a:gd name="T54" fmla="*/ 4234 w 5219"/>
              <a:gd name="T55" fmla="*/ 4234 w 5219"/>
              <a:gd name="T56" fmla="*/ 4234 w 5219"/>
              <a:gd name="T57" fmla="*/ 4234 w 5219"/>
              <a:gd name="T58" fmla="*/ 4234 w 5219"/>
              <a:gd name="T59" fmla="*/ 4234 w 5219"/>
              <a:gd name="T60" fmla="*/ 4234 w 5219"/>
              <a:gd name="T61" fmla="*/ 4234 w 5219"/>
              <a:gd name="T62" fmla="*/ 4234 w 5219"/>
              <a:gd name="T63" fmla="*/ 4234 w 5219"/>
              <a:gd name="T64" fmla="*/ 4234 w 5219"/>
              <a:gd name="T65" fmla="*/ 4234 w 5219"/>
              <a:gd name="T66" fmla="*/ 4234 w 5219"/>
              <a:gd name="T67" fmla="*/ 4234 w 5219"/>
              <a:gd name="T68" fmla="*/ 4234 w 5219"/>
              <a:gd name="T69" fmla="*/ 4234 w 5219"/>
              <a:gd name="T70" fmla="*/ 4234 w 5219"/>
              <a:gd name="T71" fmla="*/ 4234 w 5219"/>
              <a:gd name="T72" fmla="*/ 4234 w 5219"/>
              <a:gd name="T73" fmla="*/ 4234 w 5219"/>
              <a:gd name="T74" fmla="*/ 4234 w 5219"/>
              <a:gd name="T75" fmla="*/ 4234 w 5219"/>
              <a:gd name="T76" fmla="*/ 4234 w 5219"/>
              <a:gd name="T77" fmla="*/ 4234 w 5219"/>
              <a:gd name="T78" fmla="*/ 4234 w 5219"/>
              <a:gd name="T79" fmla="*/ 4234 w 5219"/>
              <a:gd name="T80" fmla="*/ 4234 w 5219"/>
              <a:gd name="T81" fmla="*/ 4234 w 5219"/>
              <a:gd name="T82" fmla="*/ 4234 w 5219"/>
              <a:gd name="T83" fmla="*/ 4234 w 5219"/>
              <a:gd name="T84" fmla="*/ 4234 w 5219"/>
              <a:gd name="T85" fmla="*/ 4234 w 5219"/>
              <a:gd name="T86" fmla="*/ 4234 w 5219"/>
              <a:gd name="T87" fmla="*/ 4234 w 5219"/>
              <a:gd name="T88" fmla="*/ 4234 w 5219"/>
              <a:gd name="T89" fmla="*/ 4234 w 5219"/>
              <a:gd name="T90" fmla="*/ 4234 w 5219"/>
              <a:gd name="T91" fmla="*/ 4234 w 5219"/>
              <a:gd name="T92" fmla="*/ 4234 w 5219"/>
              <a:gd name="T93" fmla="*/ 4234 w 5219"/>
              <a:gd name="T94" fmla="*/ 4234 w 5219"/>
              <a:gd name="T95" fmla="*/ 4234 w 5219"/>
              <a:gd name="T96" fmla="*/ 4234 w 5219"/>
              <a:gd name="T97" fmla="*/ 4234 w 5219"/>
              <a:gd name="T98" fmla="*/ 4234 w 5219"/>
              <a:gd name="T99" fmla="*/ 4234 w 5219"/>
              <a:gd name="T100" fmla="*/ 4234 w 5219"/>
              <a:gd name="T101" fmla="*/ 4234 w 5219"/>
              <a:gd name="T102" fmla="*/ 4234 w 5219"/>
              <a:gd name="T103" fmla="*/ 4234 w 5219"/>
              <a:gd name="T104" fmla="*/ 4234 w 5219"/>
              <a:gd name="T105" fmla="*/ 4234 w 5219"/>
              <a:gd name="T106" fmla="*/ 4234 w 5219"/>
              <a:gd name="T107" fmla="*/ 4234 w 5219"/>
              <a:gd name="T108" fmla="*/ 4234 w 5219"/>
              <a:gd name="T109" fmla="*/ 4234 w 5219"/>
              <a:gd name="T110" fmla="*/ 4234 w 5219"/>
              <a:gd name="T111" fmla="*/ 4234 w 5219"/>
              <a:gd name="T112" fmla="*/ 4234 w 5219"/>
              <a:gd name="T113" fmla="*/ 4234 w 5219"/>
              <a:gd name="T114" fmla="*/ 4234 w 5219"/>
              <a:gd name="T115" fmla="*/ 4234 w 5219"/>
              <a:gd name="T116" fmla="*/ 4234 w 5219"/>
              <a:gd name="T117" fmla="*/ 4234 w 5219"/>
              <a:gd name="T118" fmla="*/ 4234 w 5219"/>
              <a:gd name="T119" fmla="*/ 4234 w 5219"/>
              <a:gd name="T120" fmla="*/ 4234 w 5219"/>
              <a:gd name="T121" fmla="*/ 4234 w 5219"/>
              <a:gd name="T122" fmla="*/ 4234 w 5219"/>
              <a:gd name="T123" fmla="*/ 4234 w 5219"/>
              <a:gd name="T124" fmla="*/ 4234 w 5219"/>
              <a:gd name="T125" fmla="*/ 4234 w 5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2" h="4552">
                <a:moveTo>
                  <a:pt x="4705" y="1039"/>
                </a:moveTo>
                <a:lnTo>
                  <a:pt x="4701" y="1045"/>
                </a:lnTo>
                <a:lnTo>
                  <a:pt x="4698" y="1050"/>
                </a:lnTo>
                <a:lnTo>
                  <a:pt x="4696" y="1056"/>
                </a:lnTo>
                <a:lnTo>
                  <a:pt x="4694" y="1062"/>
                </a:lnTo>
                <a:lnTo>
                  <a:pt x="4690" y="1082"/>
                </a:lnTo>
                <a:lnTo>
                  <a:pt x="4687" y="1115"/>
                </a:lnTo>
                <a:lnTo>
                  <a:pt x="4695" y="1096"/>
                </a:lnTo>
                <a:lnTo>
                  <a:pt x="4704" y="1076"/>
                </a:lnTo>
                <a:lnTo>
                  <a:pt x="4715" y="1056"/>
                </a:lnTo>
                <a:lnTo>
                  <a:pt x="4726" y="1034"/>
                </a:lnTo>
                <a:lnTo>
                  <a:pt x="4738" y="1014"/>
                </a:lnTo>
                <a:lnTo>
                  <a:pt x="4750" y="992"/>
                </a:lnTo>
                <a:lnTo>
                  <a:pt x="4760" y="970"/>
                </a:lnTo>
                <a:lnTo>
                  <a:pt x="4769" y="948"/>
                </a:lnTo>
                <a:lnTo>
                  <a:pt x="4753" y="971"/>
                </a:lnTo>
                <a:lnTo>
                  <a:pt x="4738" y="993"/>
                </a:lnTo>
                <a:lnTo>
                  <a:pt x="4721" y="1016"/>
                </a:lnTo>
                <a:lnTo>
                  <a:pt x="4705" y="1039"/>
                </a:lnTo>
                <a:close/>
                <a:moveTo>
                  <a:pt x="628" y="0"/>
                </a:moveTo>
                <a:lnTo>
                  <a:pt x="0" y="0"/>
                </a:lnTo>
                <a:lnTo>
                  <a:pt x="0" y="4552"/>
                </a:lnTo>
                <a:lnTo>
                  <a:pt x="3507" y="4552"/>
                </a:lnTo>
                <a:lnTo>
                  <a:pt x="3501" y="4543"/>
                </a:lnTo>
                <a:lnTo>
                  <a:pt x="3494" y="4533"/>
                </a:lnTo>
                <a:lnTo>
                  <a:pt x="3503" y="4533"/>
                </a:lnTo>
                <a:lnTo>
                  <a:pt x="3509" y="4534"/>
                </a:lnTo>
                <a:lnTo>
                  <a:pt x="3511" y="4537"/>
                </a:lnTo>
                <a:lnTo>
                  <a:pt x="3513" y="4538"/>
                </a:lnTo>
                <a:lnTo>
                  <a:pt x="3514" y="4540"/>
                </a:lnTo>
                <a:lnTo>
                  <a:pt x="3514" y="4543"/>
                </a:lnTo>
                <a:lnTo>
                  <a:pt x="3517" y="4542"/>
                </a:lnTo>
                <a:lnTo>
                  <a:pt x="3520" y="4542"/>
                </a:lnTo>
                <a:lnTo>
                  <a:pt x="3528" y="4547"/>
                </a:lnTo>
                <a:lnTo>
                  <a:pt x="3536" y="4552"/>
                </a:lnTo>
                <a:lnTo>
                  <a:pt x="3579" y="4552"/>
                </a:lnTo>
                <a:lnTo>
                  <a:pt x="3579" y="4551"/>
                </a:lnTo>
                <a:lnTo>
                  <a:pt x="3567" y="4548"/>
                </a:lnTo>
                <a:lnTo>
                  <a:pt x="3557" y="4547"/>
                </a:lnTo>
                <a:lnTo>
                  <a:pt x="3563" y="4547"/>
                </a:lnTo>
                <a:lnTo>
                  <a:pt x="3569" y="4547"/>
                </a:lnTo>
                <a:lnTo>
                  <a:pt x="3576" y="4545"/>
                </a:lnTo>
                <a:lnTo>
                  <a:pt x="3584" y="4542"/>
                </a:lnTo>
                <a:lnTo>
                  <a:pt x="3586" y="4537"/>
                </a:lnTo>
                <a:lnTo>
                  <a:pt x="3587" y="4530"/>
                </a:lnTo>
                <a:lnTo>
                  <a:pt x="3589" y="4532"/>
                </a:lnTo>
                <a:lnTo>
                  <a:pt x="3592" y="4533"/>
                </a:lnTo>
                <a:lnTo>
                  <a:pt x="3603" y="4539"/>
                </a:lnTo>
                <a:lnTo>
                  <a:pt x="3612" y="4544"/>
                </a:lnTo>
                <a:lnTo>
                  <a:pt x="3622" y="4547"/>
                </a:lnTo>
                <a:lnTo>
                  <a:pt x="3632" y="4548"/>
                </a:lnTo>
                <a:lnTo>
                  <a:pt x="3630" y="4545"/>
                </a:lnTo>
                <a:lnTo>
                  <a:pt x="3627" y="4541"/>
                </a:lnTo>
                <a:lnTo>
                  <a:pt x="3622" y="4537"/>
                </a:lnTo>
                <a:lnTo>
                  <a:pt x="3618" y="4532"/>
                </a:lnTo>
                <a:lnTo>
                  <a:pt x="3614" y="4528"/>
                </a:lnTo>
                <a:lnTo>
                  <a:pt x="3611" y="4525"/>
                </a:lnTo>
                <a:lnTo>
                  <a:pt x="3610" y="4523"/>
                </a:lnTo>
                <a:lnTo>
                  <a:pt x="3610" y="4522"/>
                </a:lnTo>
                <a:lnTo>
                  <a:pt x="3610" y="4520"/>
                </a:lnTo>
                <a:lnTo>
                  <a:pt x="3612" y="4519"/>
                </a:lnTo>
                <a:lnTo>
                  <a:pt x="3603" y="4512"/>
                </a:lnTo>
                <a:lnTo>
                  <a:pt x="3591" y="4504"/>
                </a:lnTo>
                <a:lnTo>
                  <a:pt x="3591" y="4504"/>
                </a:lnTo>
                <a:lnTo>
                  <a:pt x="3591" y="4504"/>
                </a:lnTo>
                <a:lnTo>
                  <a:pt x="3603" y="4507"/>
                </a:lnTo>
                <a:lnTo>
                  <a:pt x="3614" y="4510"/>
                </a:lnTo>
                <a:lnTo>
                  <a:pt x="3625" y="4512"/>
                </a:lnTo>
                <a:lnTo>
                  <a:pt x="3637" y="4512"/>
                </a:lnTo>
                <a:lnTo>
                  <a:pt x="3648" y="4512"/>
                </a:lnTo>
                <a:lnTo>
                  <a:pt x="3658" y="4509"/>
                </a:lnTo>
                <a:lnTo>
                  <a:pt x="3663" y="4507"/>
                </a:lnTo>
                <a:lnTo>
                  <a:pt x="3668" y="4504"/>
                </a:lnTo>
                <a:lnTo>
                  <a:pt x="3673" y="4501"/>
                </a:lnTo>
                <a:lnTo>
                  <a:pt x="3678" y="4496"/>
                </a:lnTo>
                <a:lnTo>
                  <a:pt x="3686" y="4498"/>
                </a:lnTo>
                <a:lnTo>
                  <a:pt x="3693" y="4499"/>
                </a:lnTo>
                <a:lnTo>
                  <a:pt x="3694" y="4492"/>
                </a:lnTo>
                <a:lnTo>
                  <a:pt x="3696" y="4486"/>
                </a:lnTo>
                <a:lnTo>
                  <a:pt x="3715" y="4483"/>
                </a:lnTo>
                <a:lnTo>
                  <a:pt x="3736" y="4480"/>
                </a:lnTo>
                <a:lnTo>
                  <a:pt x="3744" y="4478"/>
                </a:lnTo>
                <a:lnTo>
                  <a:pt x="3751" y="4474"/>
                </a:lnTo>
                <a:lnTo>
                  <a:pt x="3754" y="4472"/>
                </a:lnTo>
                <a:lnTo>
                  <a:pt x="3757" y="4469"/>
                </a:lnTo>
                <a:lnTo>
                  <a:pt x="3759" y="4466"/>
                </a:lnTo>
                <a:lnTo>
                  <a:pt x="3760" y="4462"/>
                </a:lnTo>
                <a:lnTo>
                  <a:pt x="3746" y="4465"/>
                </a:lnTo>
                <a:lnTo>
                  <a:pt x="3733" y="4467"/>
                </a:lnTo>
                <a:lnTo>
                  <a:pt x="3726" y="4468"/>
                </a:lnTo>
                <a:lnTo>
                  <a:pt x="3718" y="4468"/>
                </a:lnTo>
                <a:lnTo>
                  <a:pt x="3712" y="4468"/>
                </a:lnTo>
                <a:lnTo>
                  <a:pt x="3706" y="4467"/>
                </a:lnTo>
                <a:lnTo>
                  <a:pt x="3707" y="4461"/>
                </a:lnTo>
                <a:lnTo>
                  <a:pt x="3706" y="4455"/>
                </a:lnTo>
                <a:lnTo>
                  <a:pt x="3707" y="4452"/>
                </a:lnTo>
                <a:lnTo>
                  <a:pt x="3707" y="4450"/>
                </a:lnTo>
                <a:lnTo>
                  <a:pt x="3706" y="4447"/>
                </a:lnTo>
                <a:lnTo>
                  <a:pt x="3704" y="4445"/>
                </a:lnTo>
                <a:lnTo>
                  <a:pt x="3697" y="4441"/>
                </a:lnTo>
                <a:lnTo>
                  <a:pt x="3688" y="4437"/>
                </a:lnTo>
                <a:lnTo>
                  <a:pt x="3678" y="4434"/>
                </a:lnTo>
                <a:lnTo>
                  <a:pt x="3668" y="4429"/>
                </a:lnTo>
                <a:lnTo>
                  <a:pt x="3665" y="4426"/>
                </a:lnTo>
                <a:lnTo>
                  <a:pt x="3662" y="4424"/>
                </a:lnTo>
                <a:lnTo>
                  <a:pt x="3660" y="4421"/>
                </a:lnTo>
                <a:lnTo>
                  <a:pt x="3658" y="4419"/>
                </a:lnTo>
                <a:lnTo>
                  <a:pt x="3681" y="4421"/>
                </a:lnTo>
                <a:lnTo>
                  <a:pt x="3703" y="4421"/>
                </a:lnTo>
                <a:lnTo>
                  <a:pt x="3713" y="4420"/>
                </a:lnTo>
                <a:lnTo>
                  <a:pt x="3720" y="4416"/>
                </a:lnTo>
                <a:lnTo>
                  <a:pt x="3722" y="4414"/>
                </a:lnTo>
                <a:lnTo>
                  <a:pt x="3725" y="4412"/>
                </a:lnTo>
                <a:lnTo>
                  <a:pt x="3726" y="4409"/>
                </a:lnTo>
                <a:lnTo>
                  <a:pt x="3726" y="4405"/>
                </a:lnTo>
                <a:lnTo>
                  <a:pt x="3727" y="4403"/>
                </a:lnTo>
                <a:lnTo>
                  <a:pt x="3726" y="4400"/>
                </a:lnTo>
                <a:lnTo>
                  <a:pt x="3726" y="4400"/>
                </a:lnTo>
                <a:lnTo>
                  <a:pt x="3727" y="4399"/>
                </a:lnTo>
                <a:lnTo>
                  <a:pt x="3733" y="4396"/>
                </a:lnTo>
                <a:lnTo>
                  <a:pt x="3737" y="4394"/>
                </a:lnTo>
                <a:lnTo>
                  <a:pt x="3738" y="4393"/>
                </a:lnTo>
                <a:lnTo>
                  <a:pt x="3738" y="4392"/>
                </a:lnTo>
                <a:lnTo>
                  <a:pt x="3737" y="4391"/>
                </a:lnTo>
                <a:lnTo>
                  <a:pt x="3737" y="4391"/>
                </a:lnTo>
                <a:lnTo>
                  <a:pt x="3729" y="4389"/>
                </a:lnTo>
                <a:lnTo>
                  <a:pt x="3718" y="4388"/>
                </a:lnTo>
                <a:lnTo>
                  <a:pt x="3706" y="4387"/>
                </a:lnTo>
                <a:lnTo>
                  <a:pt x="3698" y="4385"/>
                </a:lnTo>
                <a:lnTo>
                  <a:pt x="3696" y="4384"/>
                </a:lnTo>
                <a:lnTo>
                  <a:pt x="3696" y="4382"/>
                </a:lnTo>
                <a:lnTo>
                  <a:pt x="3698" y="4378"/>
                </a:lnTo>
                <a:lnTo>
                  <a:pt x="3703" y="4375"/>
                </a:lnTo>
                <a:lnTo>
                  <a:pt x="3712" y="4373"/>
                </a:lnTo>
                <a:lnTo>
                  <a:pt x="3721" y="4371"/>
                </a:lnTo>
                <a:lnTo>
                  <a:pt x="3731" y="4369"/>
                </a:lnTo>
                <a:lnTo>
                  <a:pt x="3740" y="4367"/>
                </a:lnTo>
                <a:lnTo>
                  <a:pt x="3752" y="4364"/>
                </a:lnTo>
                <a:lnTo>
                  <a:pt x="3764" y="4360"/>
                </a:lnTo>
                <a:lnTo>
                  <a:pt x="3762" y="4353"/>
                </a:lnTo>
                <a:lnTo>
                  <a:pt x="3761" y="4346"/>
                </a:lnTo>
                <a:lnTo>
                  <a:pt x="3760" y="4344"/>
                </a:lnTo>
                <a:lnTo>
                  <a:pt x="3758" y="4343"/>
                </a:lnTo>
                <a:lnTo>
                  <a:pt x="3756" y="4342"/>
                </a:lnTo>
                <a:lnTo>
                  <a:pt x="3754" y="4342"/>
                </a:lnTo>
                <a:lnTo>
                  <a:pt x="3746" y="4342"/>
                </a:lnTo>
                <a:lnTo>
                  <a:pt x="3735" y="4344"/>
                </a:lnTo>
                <a:lnTo>
                  <a:pt x="3733" y="4334"/>
                </a:lnTo>
                <a:lnTo>
                  <a:pt x="3731" y="4326"/>
                </a:lnTo>
                <a:lnTo>
                  <a:pt x="3729" y="4317"/>
                </a:lnTo>
                <a:lnTo>
                  <a:pt x="3727" y="4308"/>
                </a:lnTo>
                <a:lnTo>
                  <a:pt x="3715" y="4311"/>
                </a:lnTo>
                <a:lnTo>
                  <a:pt x="3703" y="4313"/>
                </a:lnTo>
                <a:lnTo>
                  <a:pt x="3701" y="4315"/>
                </a:lnTo>
                <a:lnTo>
                  <a:pt x="3699" y="4317"/>
                </a:lnTo>
                <a:lnTo>
                  <a:pt x="3693" y="4310"/>
                </a:lnTo>
                <a:lnTo>
                  <a:pt x="3688" y="4302"/>
                </a:lnTo>
                <a:lnTo>
                  <a:pt x="3687" y="4302"/>
                </a:lnTo>
                <a:lnTo>
                  <a:pt x="3687" y="4303"/>
                </a:lnTo>
                <a:lnTo>
                  <a:pt x="3687" y="4302"/>
                </a:lnTo>
                <a:lnTo>
                  <a:pt x="3687" y="4302"/>
                </a:lnTo>
                <a:lnTo>
                  <a:pt x="3694" y="4302"/>
                </a:lnTo>
                <a:lnTo>
                  <a:pt x="3702" y="4302"/>
                </a:lnTo>
                <a:lnTo>
                  <a:pt x="3699" y="4299"/>
                </a:lnTo>
                <a:lnTo>
                  <a:pt x="3697" y="4296"/>
                </a:lnTo>
                <a:lnTo>
                  <a:pt x="3695" y="4293"/>
                </a:lnTo>
                <a:lnTo>
                  <a:pt x="3695" y="4291"/>
                </a:lnTo>
                <a:lnTo>
                  <a:pt x="3696" y="4288"/>
                </a:lnTo>
                <a:lnTo>
                  <a:pt x="3697" y="4286"/>
                </a:lnTo>
                <a:lnTo>
                  <a:pt x="3698" y="4283"/>
                </a:lnTo>
                <a:lnTo>
                  <a:pt x="3700" y="4281"/>
                </a:lnTo>
                <a:lnTo>
                  <a:pt x="3712" y="4271"/>
                </a:lnTo>
                <a:lnTo>
                  <a:pt x="3725" y="4260"/>
                </a:lnTo>
                <a:lnTo>
                  <a:pt x="3730" y="4256"/>
                </a:lnTo>
                <a:lnTo>
                  <a:pt x="3733" y="4252"/>
                </a:lnTo>
                <a:lnTo>
                  <a:pt x="3736" y="4248"/>
                </a:lnTo>
                <a:lnTo>
                  <a:pt x="3738" y="4245"/>
                </a:lnTo>
                <a:lnTo>
                  <a:pt x="3737" y="4242"/>
                </a:lnTo>
                <a:lnTo>
                  <a:pt x="3736" y="4239"/>
                </a:lnTo>
                <a:lnTo>
                  <a:pt x="3732" y="4237"/>
                </a:lnTo>
                <a:lnTo>
                  <a:pt x="3726" y="4235"/>
                </a:lnTo>
                <a:lnTo>
                  <a:pt x="3717" y="4240"/>
                </a:lnTo>
                <a:lnTo>
                  <a:pt x="3709" y="4244"/>
                </a:lnTo>
                <a:lnTo>
                  <a:pt x="3701" y="4249"/>
                </a:lnTo>
                <a:lnTo>
                  <a:pt x="3693" y="4253"/>
                </a:lnTo>
                <a:lnTo>
                  <a:pt x="3684" y="4247"/>
                </a:lnTo>
                <a:lnTo>
                  <a:pt x="3675" y="4242"/>
                </a:lnTo>
                <a:lnTo>
                  <a:pt x="3668" y="4239"/>
                </a:lnTo>
                <a:lnTo>
                  <a:pt x="3661" y="4238"/>
                </a:lnTo>
                <a:lnTo>
                  <a:pt x="3653" y="4251"/>
                </a:lnTo>
                <a:lnTo>
                  <a:pt x="3642" y="4244"/>
                </a:lnTo>
                <a:lnTo>
                  <a:pt x="3632" y="4237"/>
                </a:lnTo>
                <a:lnTo>
                  <a:pt x="3622" y="4229"/>
                </a:lnTo>
                <a:lnTo>
                  <a:pt x="3612" y="4221"/>
                </a:lnTo>
                <a:lnTo>
                  <a:pt x="3608" y="4215"/>
                </a:lnTo>
                <a:lnTo>
                  <a:pt x="3604" y="4210"/>
                </a:lnTo>
                <a:lnTo>
                  <a:pt x="3606" y="4207"/>
                </a:lnTo>
                <a:lnTo>
                  <a:pt x="3606" y="4203"/>
                </a:lnTo>
                <a:lnTo>
                  <a:pt x="3606" y="4200"/>
                </a:lnTo>
                <a:lnTo>
                  <a:pt x="3604" y="4197"/>
                </a:lnTo>
                <a:lnTo>
                  <a:pt x="3600" y="4193"/>
                </a:lnTo>
                <a:lnTo>
                  <a:pt x="3595" y="4191"/>
                </a:lnTo>
                <a:lnTo>
                  <a:pt x="3590" y="4188"/>
                </a:lnTo>
                <a:lnTo>
                  <a:pt x="3583" y="4186"/>
                </a:lnTo>
                <a:lnTo>
                  <a:pt x="3579" y="4180"/>
                </a:lnTo>
                <a:lnTo>
                  <a:pt x="3574" y="4174"/>
                </a:lnTo>
                <a:lnTo>
                  <a:pt x="3568" y="4168"/>
                </a:lnTo>
                <a:lnTo>
                  <a:pt x="3561" y="4162"/>
                </a:lnTo>
                <a:lnTo>
                  <a:pt x="3571" y="4157"/>
                </a:lnTo>
                <a:lnTo>
                  <a:pt x="3582" y="4152"/>
                </a:lnTo>
                <a:lnTo>
                  <a:pt x="3593" y="4146"/>
                </a:lnTo>
                <a:lnTo>
                  <a:pt x="3603" y="4140"/>
                </a:lnTo>
                <a:lnTo>
                  <a:pt x="3605" y="4144"/>
                </a:lnTo>
                <a:lnTo>
                  <a:pt x="3610" y="4145"/>
                </a:lnTo>
                <a:lnTo>
                  <a:pt x="3616" y="4146"/>
                </a:lnTo>
                <a:lnTo>
                  <a:pt x="3625" y="4145"/>
                </a:lnTo>
                <a:lnTo>
                  <a:pt x="3623" y="4136"/>
                </a:lnTo>
                <a:lnTo>
                  <a:pt x="3622" y="4129"/>
                </a:lnTo>
                <a:lnTo>
                  <a:pt x="3628" y="4124"/>
                </a:lnTo>
                <a:lnTo>
                  <a:pt x="3634" y="4119"/>
                </a:lnTo>
                <a:lnTo>
                  <a:pt x="3639" y="4114"/>
                </a:lnTo>
                <a:lnTo>
                  <a:pt x="3643" y="4109"/>
                </a:lnTo>
                <a:lnTo>
                  <a:pt x="3649" y="4099"/>
                </a:lnTo>
                <a:lnTo>
                  <a:pt x="3652" y="4092"/>
                </a:lnTo>
                <a:lnTo>
                  <a:pt x="3654" y="4085"/>
                </a:lnTo>
                <a:lnTo>
                  <a:pt x="3654" y="4079"/>
                </a:lnTo>
                <a:lnTo>
                  <a:pt x="3653" y="4073"/>
                </a:lnTo>
                <a:lnTo>
                  <a:pt x="3650" y="4069"/>
                </a:lnTo>
                <a:lnTo>
                  <a:pt x="3646" y="4064"/>
                </a:lnTo>
                <a:lnTo>
                  <a:pt x="3641" y="4061"/>
                </a:lnTo>
                <a:lnTo>
                  <a:pt x="3635" y="4058"/>
                </a:lnTo>
                <a:lnTo>
                  <a:pt x="3627" y="4056"/>
                </a:lnTo>
                <a:lnTo>
                  <a:pt x="3620" y="4054"/>
                </a:lnTo>
                <a:lnTo>
                  <a:pt x="3611" y="4052"/>
                </a:lnTo>
                <a:lnTo>
                  <a:pt x="3593" y="4050"/>
                </a:lnTo>
                <a:lnTo>
                  <a:pt x="3570" y="4048"/>
                </a:lnTo>
                <a:lnTo>
                  <a:pt x="3562" y="4048"/>
                </a:lnTo>
                <a:lnTo>
                  <a:pt x="3554" y="4049"/>
                </a:lnTo>
                <a:lnTo>
                  <a:pt x="3546" y="4049"/>
                </a:lnTo>
                <a:lnTo>
                  <a:pt x="3537" y="4049"/>
                </a:lnTo>
                <a:lnTo>
                  <a:pt x="3528" y="4052"/>
                </a:lnTo>
                <a:lnTo>
                  <a:pt x="3519" y="4056"/>
                </a:lnTo>
                <a:lnTo>
                  <a:pt x="3511" y="4059"/>
                </a:lnTo>
                <a:lnTo>
                  <a:pt x="3503" y="4063"/>
                </a:lnTo>
                <a:lnTo>
                  <a:pt x="3500" y="4062"/>
                </a:lnTo>
                <a:lnTo>
                  <a:pt x="3498" y="4061"/>
                </a:lnTo>
                <a:lnTo>
                  <a:pt x="3497" y="4058"/>
                </a:lnTo>
                <a:lnTo>
                  <a:pt x="3498" y="4055"/>
                </a:lnTo>
                <a:lnTo>
                  <a:pt x="3496" y="4054"/>
                </a:lnTo>
                <a:lnTo>
                  <a:pt x="3496" y="4052"/>
                </a:lnTo>
                <a:lnTo>
                  <a:pt x="3496" y="4051"/>
                </a:lnTo>
                <a:lnTo>
                  <a:pt x="3497" y="4049"/>
                </a:lnTo>
                <a:lnTo>
                  <a:pt x="3500" y="4046"/>
                </a:lnTo>
                <a:lnTo>
                  <a:pt x="3505" y="4043"/>
                </a:lnTo>
                <a:lnTo>
                  <a:pt x="3509" y="4040"/>
                </a:lnTo>
                <a:lnTo>
                  <a:pt x="3512" y="4037"/>
                </a:lnTo>
                <a:lnTo>
                  <a:pt x="3512" y="4035"/>
                </a:lnTo>
                <a:lnTo>
                  <a:pt x="3512" y="4034"/>
                </a:lnTo>
                <a:lnTo>
                  <a:pt x="3510" y="4032"/>
                </a:lnTo>
                <a:lnTo>
                  <a:pt x="3508" y="4030"/>
                </a:lnTo>
                <a:lnTo>
                  <a:pt x="3495" y="4031"/>
                </a:lnTo>
                <a:lnTo>
                  <a:pt x="3484" y="4034"/>
                </a:lnTo>
                <a:lnTo>
                  <a:pt x="3478" y="4037"/>
                </a:lnTo>
                <a:lnTo>
                  <a:pt x="3473" y="4041"/>
                </a:lnTo>
                <a:lnTo>
                  <a:pt x="3470" y="4035"/>
                </a:lnTo>
                <a:lnTo>
                  <a:pt x="3465" y="4030"/>
                </a:lnTo>
                <a:lnTo>
                  <a:pt x="3461" y="4030"/>
                </a:lnTo>
                <a:lnTo>
                  <a:pt x="3458" y="4030"/>
                </a:lnTo>
                <a:lnTo>
                  <a:pt x="3455" y="4031"/>
                </a:lnTo>
                <a:lnTo>
                  <a:pt x="3454" y="4033"/>
                </a:lnTo>
                <a:lnTo>
                  <a:pt x="3453" y="4037"/>
                </a:lnTo>
                <a:lnTo>
                  <a:pt x="3455" y="4041"/>
                </a:lnTo>
                <a:lnTo>
                  <a:pt x="3458" y="4047"/>
                </a:lnTo>
                <a:lnTo>
                  <a:pt x="3464" y="4055"/>
                </a:lnTo>
                <a:lnTo>
                  <a:pt x="3465" y="4057"/>
                </a:lnTo>
                <a:lnTo>
                  <a:pt x="3467" y="4059"/>
                </a:lnTo>
                <a:lnTo>
                  <a:pt x="3465" y="4063"/>
                </a:lnTo>
                <a:lnTo>
                  <a:pt x="3463" y="4068"/>
                </a:lnTo>
                <a:lnTo>
                  <a:pt x="3459" y="4072"/>
                </a:lnTo>
                <a:lnTo>
                  <a:pt x="3454" y="4075"/>
                </a:lnTo>
                <a:lnTo>
                  <a:pt x="3454" y="4075"/>
                </a:lnTo>
                <a:lnTo>
                  <a:pt x="3453" y="4075"/>
                </a:lnTo>
                <a:lnTo>
                  <a:pt x="3443" y="4063"/>
                </a:lnTo>
                <a:lnTo>
                  <a:pt x="3434" y="4052"/>
                </a:lnTo>
                <a:lnTo>
                  <a:pt x="3425" y="4041"/>
                </a:lnTo>
                <a:lnTo>
                  <a:pt x="3417" y="4030"/>
                </a:lnTo>
                <a:lnTo>
                  <a:pt x="3425" y="4030"/>
                </a:lnTo>
                <a:lnTo>
                  <a:pt x="3434" y="4029"/>
                </a:lnTo>
                <a:lnTo>
                  <a:pt x="3440" y="4026"/>
                </a:lnTo>
                <a:lnTo>
                  <a:pt x="3443" y="4022"/>
                </a:lnTo>
                <a:lnTo>
                  <a:pt x="3446" y="4020"/>
                </a:lnTo>
                <a:lnTo>
                  <a:pt x="3448" y="4017"/>
                </a:lnTo>
                <a:lnTo>
                  <a:pt x="3448" y="4015"/>
                </a:lnTo>
                <a:lnTo>
                  <a:pt x="3448" y="4014"/>
                </a:lnTo>
                <a:lnTo>
                  <a:pt x="3446" y="4012"/>
                </a:lnTo>
                <a:lnTo>
                  <a:pt x="3444" y="4010"/>
                </a:lnTo>
                <a:lnTo>
                  <a:pt x="3434" y="4004"/>
                </a:lnTo>
                <a:lnTo>
                  <a:pt x="3426" y="3998"/>
                </a:lnTo>
                <a:lnTo>
                  <a:pt x="3426" y="3998"/>
                </a:lnTo>
                <a:lnTo>
                  <a:pt x="3426" y="3997"/>
                </a:lnTo>
                <a:lnTo>
                  <a:pt x="3438" y="3988"/>
                </a:lnTo>
                <a:lnTo>
                  <a:pt x="3452" y="3978"/>
                </a:lnTo>
                <a:lnTo>
                  <a:pt x="3457" y="3973"/>
                </a:lnTo>
                <a:lnTo>
                  <a:pt x="3460" y="3968"/>
                </a:lnTo>
                <a:lnTo>
                  <a:pt x="3462" y="3965"/>
                </a:lnTo>
                <a:lnTo>
                  <a:pt x="3462" y="3963"/>
                </a:lnTo>
                <a:lnTo>
                  <a:pt x="3462" y="3960"/>
                </a:lnTo>
                <a:lnTo>
                  <a:pt x="3461" y="3957"/>
                </a:lnTo>
                <a:lnTo>
                  <a:pt x="3450" y="3958"/>
                </a:lnTo>
                <a:lnTo>
                  <a:pt x="3440" y="3957"/>
                </a:lnTo>
                <a:lnTo>
                  <a:pt x="3432" y="3955"/>
                </a:lnTo>
                <a:lnTo>
                  <a:pt x="3425" y="3952"/>
                </a:lnTo>
                <a:lnTo>
                  <a:pt x="3414" y="3943"/>
                </a:lnTo>
                <a:lnTo>
                  <a:pt x="3404" y="3934"/>
                </a:lnTo>
                <a:lnTo>
                  <a:pt x="3399" y="3936"/>
                </a:lnTo>
                <a:lnTo>
                  <a:pt x="3396" y="3939"/>
                </a:lnTo>
                <a:lnTo>
                  <a:pt x="3384" y="3927"/>
                </a:lnTo>
                <a:lnTo>
                  <a:pt x="3372" y="3916"/>
                </a:lnTo>
                <a:lnTo>
                  <a:pt x="3359" y="3905"/>
                </a:lnTo>
                <a:lnTo>
                  <a:pt x="3345" y="3896"/>
                </a:lnTo>
                <a:lnTo>
                  <a:pt x="3343" y="3893"/>
                </a:lnTo>
                <a:lnTo>
                  <a:pt x="3341" y="3890"/>
                </a:lnTo>
                <a:lnTo>
                  <a:pt x="3340" y="3886"/>
                </a:lnTo>
                <a:lnTo>
                  <a:pt x="3339" y="3883"/>
                </a:lnTo>
                <a:lnTo>
                  <a:pt x="3339" y="3883"/>
                </a:lnTo>
                <a:lnTo>
                  <a:pt x="3339" y="3882"/>
                </a:lnTo>
                <a:lnTo>
                  <a:pt x="3339" y="3880"/>
                </a:lnTo>
                <a:lnTo>
                  <a:pt x="3340" y="3877"/>
                </a:lnTo>
                <a:lnTo>
                  <a:pt x="3345" y="3873"/>
                </a:lnTo>
                <a:lnTo>
                  <a:pt x="3352" y="3869"/>
                </a:lnTo>
                <a:lnTo>
                  <a:pt x="3363" y="3874"/>
                </a:lnTo>
                <a:lnTo>
                  <a:pt x="3373" y="3878"/>
                </a:lnTo>
                <a:lnTo>
                  <a:pt x="3384" y="3882"/>
                </a:lnTo>
                <a:lnTo>
                  <a:pt x="3395" y="3886"/>
                </a:lnTo>
                <a:lnTo>
                  <a:pt x="3406" y="3880"/>
                </a:lnTo>
                <a:lnTo>
                  <a:pt x="3416" y="3873"/>
                </a:lnTo>
                <a:lnTo>
                  <a:pt x="3424" y="3875"/>
                </a:lnTo>
                <a:lnTo>
                  <a:pt x="3432" y="3878"/>
                </a:lnTo>
                <a:lnTo>
                  <a:pt x="3435" y="3879"/>
                </a:lnTo>
                <a:lnTo>
                  <a:pt x="3439" y="3880"/>
                </a:lnTo>
                <a:lnTo>
                  <a:pt x="3444" y="3880"/>
                </a:lnTo>
                <a:lnTo>
                  <a:pt x="3451" y="3879"/>
                </a:lnTo>
                <a:lnTo>
                  <a:pt x="3452" y="3885"/>
                </a:lnTo>
                <a:lnTo>
                  <a:pt x="3453" y="3891"/>
                </a:lnTo>
                <a:lnTo>
                  <a:pt x="3453" y="3894"/>
                </a:lnTo>
                <a:lnTo>
                  <a:pt x="3454" y="3896"/>
                </a:lnTo>
                <a:lnTo>
                  <a:pt x="3456" y="3898"/>
                </a:lnTo>
                <a:lnTo>
                  <a:pt x="3459" y="3899"/>
                </a:lnTo>
                <a:lnTo>
                  <a:pt x="3462" y="3900"/>
                </a:lnTo>
                <a:lnTo>
                  <a:pt x="3466" y="3900"/>
                </a:lnTo>
                <a:lnTo>
                  <a:pt x="3470" y="3900"/>
                </a:lnTo>
                <a:lnTo>
                  <a:pt x="3476" y="3899"/>
                </a:lnTo>
                <a:lnTo>
                  <a:pt x="3477" y="3902"/>
                </a:lnTo>
                <a:lnTo>
                  <a:pt x="3478" y="3904"/>
                </a:lnTo>
                <a:lnTo>
                  <a:pt x="3480" y="3906"/>
                </a:lnTo>
                <a:lnTo>
                  <a:pt x="3482" y="3908"/>
                </a:lnTo>
                <a:lnTo>
                  <a:pt x="3487" y="3909"/>
                </a:lnTo>
                <a:lnTo>
                  <a:pt x="3494" y="3909"/>
                </a:lnTo>
                <a:lnTo>
                  <a:pt x="3507" y="3906"/>
                </a:lnTo>
                <a:lnTo>
                  <a:pt x="3520" y="3904"/>
                </a:lnTo>
                <a:lnTo>
                  <a:pt x="3531" y="3913"/>
                </a:lnTo>
                <a:lnTo>
                  <a:pt x="3543" y="3921"/>
                </a:lnTo>
                <a:lnTo>
                  <a:pt x="3547" y="3926"/>
                </a:lnTo>
                <a:lnTo>
                  <a:pt x="3549" y="3931"/>
                </a:lnTo>
                <a:lnTo>
                  <a:pt x="3550" y="3934"/>
                </a:lnTo>
                <a:lnTo>
                  <a:pt x="3550" y="3937"/>
                </a:lnTo>
                <a:lnTo>
                  <a:pt x="3550" y="3940"/>
                </a:lnTo>
                <a:lnTo>
                  <a:pt x="3549" y="3943"/>
                </a:lnTo>
                <a:lnTo>
                  <a:pt x="3549" y="3948"/>
                </a:lnTo>
                <a:lnTo>
                  <a:pt x="3550" y="3951"/>
                </a:lnTo>
                <a:lnTo>
                  <a:pt x="3552" y="3954"/>
                </a:lnTo>
                <a:lnTo>
                  <a:pt x="3556" y="3957"/>
                </a:lnTo>
                <a:lnTo>
                  <a:pt x="3565" y="3960"/>
                </a:lnTo>
                <a:lnTo>
                  <a:pt x="3575" y="3964"/>
                </a:lnTo>
                <a:lnTo>
                  <a:pt x="3580" y="3966"/>
                </a:lnTo>
                <a:lnTo>
                  <a:pt x="3584" y="3966"/>
                </a:lnTo>
                <a:lnTo>
                  <a:pt x="3588" y="3966"/>
                </a:lnTo>
                <a:lnTo>
                  <a:pt x="3590" y="3963"/>
                </a:lnTo>
                <a:lnTo>
                  <a:pt x="3594" y="3952"/>
                </a:lnTo>
                <a:lnTo>
                  <a:pt x="3597" y="3940"/>
                </a:lnTo>
                <a:lnTo>
                  <a:pt x="3615" y="3944"/>
                </a:lnTo>
                <a:lnTo>
                  <a:pt x="3635" y="3946"/>
                </a:lnTo>
                <a:lnTo>
                  <a:pt x="3643" y="3949"/>
                </a:lnTo>
                <a:lnTo>
                  <a:pt x="3651" y="3952"/>
                </a:lnTo>
                <a:lnTo>
                  <a:pt x="3654" y="3954"/>
                </a:lnTo>
                <a:lnTo>
                  <a:pt x="3657" y="3957"/>
                </a:lnTo>
                <a:lnTo>
                  <a:pt x="3659" y="3960"/>
                </a:lnTo>
                <a:lnTo>
                  <a:pt x="3661" y="3963"/>
                </a:lnTo>
                <a:lnTo>
                  <a:pt x="3666" y="3954"/>
                </a:lnTo>
                <a:lnTo>
                  <a:pt x="3672" y="3944"/>
                </a:lnTo>
                <a:lnTo>
                  <a:pt x="3679" y="3936"/>
                </a:lnTo>
                <a:lnTo>
                  <a:pt x="3686" y="3928"/>
                </a:lnTo>
                <a:lnTo>
                  <a:pt x="3701" y="3912"/>
                </a:lnTo>
                <a:lnTo>
                  <a:pt x="3715" y="3895"/>
                </a:lnTo>
                <a:lnTo>
                  <a:pt x="3720" y="3896"/>
                </a:lnTo>
                <a:lnTo>
                  <a:pt x="3725" y="3897"/>
                </a:lnTo>
                <a:lnTo>
                  <a:pt x="3728" y="3898"/>
                </a:lnTo>
                <a:lnTo>
                  <a:pt x="3730" y="3900"/>
                </a:lnTo>
                <a:lnTo>
                  <a:pt x="3733" y="3905"/>
                </a:lnTo>
                <a:lnTo>
                  <a:pt x="3734" y="3910"/>
                </a:lnTo>
                <a:lnTo>
                  <a:pt x="3736" y="3915"/>
                </a:lnTo>
                <a:lnTo>
                  <a:pt x="3739" y="3919"/>
                </a:lnTo>
                <a:lnTo>
                  <a:pt x="3741" y="3921"/>
                </a:lnTo>
                <a:lnTo>
                  <a:pt x="3744" y="3922"/>
                </a:lnTo>
                <a:lnTo>
                  <a:pt x="3748" y="3922"/>
                </a:lnTo>
                <a:lnTo>
                  <a:pt x="3752" y="3922"/>
                </a:lnTo>
                <a:lnTo>
                  <a:pt x="3753" y="3915"/>
                </a:lnTo>
                <a:lnTo>
                  <a:pt x="3754" y="3908"/>
                </a:lnTo>
                <a:lnTo>
                  <a:pt x="3756" y="3899"/>
                </a:lnTo>
                <a:lnTo>
                  <a:pt x="3759" y="3892"/>
                </a:lnTo>
                <a:lnTo>
                  <a:pt x="3767" y="3878"/>
                </a:lnTo>
                <a:lnTo>
                  <a:pt x="3778" y="3862"/>
                </a:lnTo>
                <a:lnTo>
                  <a:pt x="3781" y="3860"/>
                </a:lnTo>
                <a:lnTo>
                  <a:pt x="3786" y="3856"/>
                </a:lnTo>
                <a:lnTo>
                  <a:pt x="3800" y="3841"/>
                </a:lnTo>
                <a:lnTo>
                  <a:pt x="3799" y="3841"/>
                </a:lnTo>
                <a:lnTo>
                  <a:pt x="3799" y="3841"/>
                </a:lnTo>
                <a:lnTo>
                  <a:pt x="3815" y="3835"/>
                </a:lnTo>
                <a:lnTo>
                  <a:pt x="3832" y="3827"/>
                </a:lnTo>
                <a:lnTo>
                  <a:pt x="3847" y="3820"/>
                </a:lnTo>
                <a:lnTo>
                  <a:pt x="3864" y="3813"/>
                </a:lnTo>
                <a:lnTo>
                  <a:pt x="3868" y="3822"/>
                </a:lnTo>
                <a:lnTo>
                  <a:pt x="3873" y="3835"/>
                </a:lnTo>
                <a:lnTo>
                  <a:pt x="3883" y="3831"/>
                </a:lnTo>
                <a:lnTo>
                  <a:pt x="3892" y="3825"/>
                </a:lnTo>
                <a:lnTo>
                  <a:pt x="3901" y="3822"/>
                </a:lnTo>
                <a:lnTo>
                  <a:pt x="3910" y="3817"/>
                </a:lnTo>
                <a:lnTo>
                  <a:pt x="3912" y="3821"/>
                </a:lnTo>
                <a:lnTo>
                  <a:pt x="3915" y="3822"/>
                </a:lnTo>
                <a:lnTo>
                  <a:pt x="3919" y="3823"/>
                </a:lnTo>
                <a:lnTo>
                  <a:pt x="3923" y="3823"/>
                </a:lnTo>
                <a:lnTo>
                  <a:pt x="3930" y="3821"/>
                </a:lnTo>
                <a:lnTo>
                  <a:pt x="3939" y="3816"/>
                </a:lnTo>
                <a:lnTo>
                  <a:pt x="3948" y="3811"/>
                </a:lnTo>
                <a:lnTo>
                  <a:pt x="3957" y="3807"/>
                </a:lnTo>
                <a:lnTo>
                  <a:pt x="3961" y="3806"/>
                </a:lnTo>
                <a:lnTo>
                  <a:pt x="3965" y="3805"/>
                </a:lnTo>
                <a:lnTo>
                  <a:pt x="3969" y="3805"/>
                </a:lnTo>
                <a:lnTo>
                  <a:pt x="3972" y="3806"/>
                </a:lnTo>
                <a:lnTo>
                  <a:pt x="3976" y="3814"/>
                </a:lnTo>
                <a:lnTo>
                  <a:pt x="3980" y="3822"/>
                </a:lnTo>
                <a:lnTo>
                  <a:pt x="3969" y="3827"/>
                </a:lnTo>
                <a:lnTo>
                  <a:pt x="3959" y="3834"/>
                </a:lnTo>
                <a:lnTo>
                  <a:pt x="3953" y="3837"/>
                </a:lnTo>
                <a:lnTo>
                  <a:pt x="3949" y="3841"/>
                </a:lnTo>
                <a:lnTo>
                  <a:pt x="3945" y="3845"/>
                </a:lnTo>
                <a:lnTo>
                  <a:pt x="3942" y="3850"/>
                </a:lnTo>
                <a:lnTo>
                  <a:pt x="3938" y="3858"/>
                </a:lnTo>
                <a:lnTo>
                  <a:pt x="3933" y="3866"/>
                </a:lnTo>
                <a:lnTo>
                  <a:pt x="3930" y="3871"/>
                </a:lnTo>
                <a:lnTo>
                  <a:pt x="3926" y="3875"/>
                </a:lnTo>
                <a:lnTo>
                  <a:pt x="3921" y="3879"/>
                </a:lnTo>
                <a:lnTo>
                  <a:pt x="3915" y="3882"/>
                </a:lnTo>
                <a:lnTo>
                  <a:pt x="3912" y="3877"/>
                </a:lnTo>
                <a:lnTo>
                  <a:pt x="3911" y="3871"/>
                </a:lnTo>
                <a:lnTo>
                  <a:pt x="3910" y="3869"/>
                </a:lnTo>
                <a:lnTo>
                  <a:pt x="3907" y="3866"/>
                </a:lnTo>
                <a:lnTo>
                  <a:pt x="3904" y="3865"/>
                </a:lnTo>
                <a:lnTo>
                  <a:pt x="3900" y="3864"/>
                </a:lnTo>
                <a:lnTo>
                  <a:pt x="3891" y="3866"/>
                </a:lnTo>
                <a:lnTo>
                  <a:pt x="3882" y="3870"/>
                </a:lnTo>
                <a:lnTo>
                  <a:pt x="3878" y="3872"/>
                </a:lnTo>
                <a:lnTo>
                  <a:pt x="3874" y="3872"/>
                </a:lnTo>
                <a:lnTo>
                  <a:pt x="3870" y="3872"/>
                </a:lnTo>
                <a:lnTo>
                  <a:pt x="3866" y="3871"/>
                </a:lnTo>
                <a:lnTo>
                  <a:pt x="3861" y="3861"/>
                </a:lnTo>
                <a:lnTo>
                  <a:pt x="3858" y="3851"/>
                </a:lnTo>
                <a:lnTo>
                  <a:pt x="3857" y="3847"/>
                </a:lnTo>
                <a:lnTo>
                  <a:pt x="3854" y="3843"/>
                </a:lnTo>
                <a:lnTo>
                  <a:pt x="3850" y="3839"/>
                </a:lnTo>
                <a:lnTo>
                  <a:pt x="3845" y="3837"/>
                </a:lnTo>
                <a:lnTo>
                  <a:pt x="3836" y="3839"/>
                </a:lnTo>
                <a:lnTo>
                  <a:pt x="3828" y="3843"/>
                </a:lnTo>
                <a:lnTo>
                  <a:pt x="3825" y="3845"/>
                </a:lnTo>
                <a:lnTo>
                  <a:pt x="3822" y="3847"/>
                </a:lnTo>
                <a:lnTo>
                  <a:pt x="3819" y="3850"/>
                </a:lnTo>
                <a:lnTo>
                  <a:pt x="3817" y="3854"/>
                </a:lnTo>
                <a:lnTo>
                  <a:pt x="3817" y="3858"/>
                </a:lnTo>
                <a:lnTo>
                  <a:pt x="3819" y="3861"/>
                </a:lnTo>
                <a:lnTo>
                  <a:pt x="3822" y="3863"/>
                </a:lnTo>
                <a:lnTo>
                  <a:pt x="3826" y="3865"/>
                </a:lnTo>
                <a:lnTo>
                  <a:pt x="3835" y="3867"/>
                </a:lnTo>
                <a:lnTo>
                  <a:pt x="3842" y="3871"/>
                </a:lnTo>
                <a:lnTo>
                  <a:pt x="3835" y="3875"/>
                </a:lnTo>
                <a:lnTo>
                  <a:pt x="3828" y="3879"/>
                </a:lnTo>
                <a:lnTo>
                  <a:pt x="3822" y="3884"/>
                </a:lnTo>
                <a:lnTo>
                  <a:pt x="3817" y="3888"/>
                </a:lnTo>
                <a:lnTo>
                  <a:pt x="3811" y="3892"/>
                </a:lnTo>
                <a:lnTo>
                  <a:pt x="3808" y="3897"/>
                </a:lnTo>
                <a:lnTo>
                  <a:pt x="3805" y="3901"/>
                </a:lnTo>
                <a:lnTo>
                  <a:pt x="3803" y="3906"/>
                </a:lnTo>
                <a:lnTo>
                  <a:pt x="3801" y="3911"/>
                </a:lnTo>
                <a:lnTo>
                  <a:pt x="3800" y="3916"/>
                </a:lnTo>
                <a:lnTo>
                  <a:pt x="3799" y="3920"/>
                </a:lnTo>
                <a:lnTo>
                  <a:pt x="3799" y="3925"/>
                </a:lnTo>
                <a:lnTo>
                  <a:pt x="3800" y="3934"/>
                </a:lnTo>
                <a:lnTo>
                  <a:pt x="3803" y="3942"/>
                </a:lnTo>
                <a:lnTo>
                  <a:pt x="3793" y="3948"/>
                </a:lnTo>
                <a:lnTo>
                  <a:pt x="3784" y="3951"/>
                </a:lnTo>
                <a:lnTo>
                  <a:pt x="3777" y="3953"/>
                </a:lnTo>
                <a:lnTo>
                  <a:pt x="3769" y="3955"/>
                </a:lnTo>
                <a:lnTo>
                  <a:pt x="3768" y="3953"/>
                </a:lnTo>
                <a:lnTo>
                  <a:pt x="3766" y="3951"/>
                </a:lnTo>
                <a:lnTo>
                  <a:pt x="3764" y="3949"/>
                </a:lnTo>
                <a:lnTo>
                  <a:pt x="3762" y="3948"/>
                </a:lnTo>
                <a:lnTo>
                  <a:pt x="3755" y="3948"/>
                </a:lnTo>
                <a:lnTo>
                  <a:pt x="3747" y="3950"/>
                </a:lnTo>
                <a:lnTo>
                  <a:pt x="3744" y="3946"/>
                </a:lnTo>
                <a:lnTo>
                  <a:pt x="3741" y="3944"/>
                </a:lnTo>
                <a:lnTo>
                  <a:pt x="3737" y="3942"/>
                </a:lnTo>
                <a:lnTo>
                  <a:pt x="3733" y="3940"/>
                </a:lnTo>
                <a:lnTo>
                  <a:pt x="3722" y="3939"/>
                </a:lnTo>
                <a:lnTo>
                  <a:pt x="3711" y="3938"/>
                </a:lnTo>
                <a:lnTo>
                  <a:pt x="3708" y="3941"/>
                </a:lnTo>
                <a:lnTo>
                  <a:pt x="3707" y="3944"/>
                </a:lnTo>
                <a:lnTo>
                  <a:pt x="3706" y="3948"/>
                </a:lnTo>
                <a:lnTo>
                  <a:pt x="3706" y="3950"/>
                </a:lnTo>
                <a:lnTo>
                  <a:pt x="3707" y="3952"/>
                </a:lnTo>
                <a:lnTo>
                  <a:pt x="3709" y="3955"/>
                </a:lnTo>
                <a:lnTo>
                  <a:pt x="3712" y="3957"/>
                </a:lnTo>
                <a:lnTo>
                  <a:pt x="3715" y="3960"/>
                </a:lnTo>
                <a:lnTo>
                  <a:pt x="3722" y="3958"/>
                </a:lnTo>
                <a:lnTo>
                  <a:pt x="3731" y="3956"/>
                </a:lnTo>
                <a:lnTo>
                  <a:pt x="3739" y="3953"/>
                </a:lnTo>
                <a:lnTo>
                  <a:pt x="3747" y="3951"/>
                </a:lnTo>
                <a:lnTo>
                  <a:pt x="3748" y="3953"/>
                </a:lnTo>
                <a:lnTo>
                  <a:pt x="3750" y="3955"/>
                </a:lnTo>
                <a:lnTo>
                  <a:pt x="3752" y="3957"/>
                </a:lnTo>
                <a:lnTo>
                  <a:pt x="3754" y="3958"/>
                </a:lnTo>
                <a:lnTo>
                  <a:pt x="3757" y="3958"/>
                </a:lnTo>
                <a:lnTo>
                  <a:pt x="3760" y="3958"/>
                </a:lnTo>
                <a:lnTo>
                  <a:pt x="3764" y="3957"/>
                </a:lnTo>
                <a:lnTo>
                  <a:pt x="3769" y="3955"/>
                </a:lnTo>
                <a:lnTo>
                  <a:pt x="3771" y="3962"/>
                </a:lnTo>
                <a:lnTo>
                  <a:pt x="3773" y="3968"/>
                </a:lnTo>
                <a:lnTo>
                  <a:pt x="3773" y="3972"/>
                </a:lnTo>
                <a:lnTo>
                  <a:pt x="3771" y="3976"/>
                </a:lnTo>
                <a:lnTo>
                  <a:pt x="3766" y="3980"/>
                </a:lnTo>
                <a:lnTo>
                  <a:pt x="3760" y="3985"/>
                </a:lnTo>
                <a:lnTo>
                  <a:pt x="3754" y="3989"/>
                </a:lnTo>
                <a:lnTo>
                  <a:pt x="3749" y="3989"/>
                </a:lnTo>
                <a:lnTo>
                  <a:pt x="3744" y="3989"/>
                </a:lnTo>
                <a:lnTo>
                  <a:pt x="3739" y="3987"/>
                </a:lnTo>
                <a:lnTo>
                  <a:pt x="3734" y="3985"/>
                </a:lnTo>
                <a:lnTo>
                  <a:pt x="3729" y="3983"/>
                </a:lnTo>
                <a:lnTo>
                  <a:pt x="3722" y="3983"/>
                </a:lnTo>
                <a:lnTo>
                  <a:pt x="3716" y="3985"/>
                </a:lnTo>
                <a:lnTo>
                  <a:pt x="3698" y="3990"/>
                </a:lnTo>
                <a:lnTo>
                  <a:pt x="3680" y="3996"/>
                </a:lnTo>
                <a:lnTo>
                  <a:pt x="3671" y="3999"/>
                </a:lnTo>
                <a:lnTo>
                  <a:pt x="3662" y="4001"/>
                </a:lnTo>
                <a:lnTo>
                  <a:pt x="3653" y="4002"/>
                </a:lnTo>
                <a:lnTo>
                  <a:pt x="3644" y="4002"/>
                </a:lnTo>
                <a:lnTo>
                  <a:pt x="3640" y="3996"/>
                </a:lnTo>
                <a:lnTo>
                  <a:pt x="3638" y="3991"/>
                </a:lnTo>
                <a:lnTo>
                  <a:pt x="3636" y="3988"/>
                </a:lnTo>
                <a:lnTo>
                  <a:pt x="3633" y="3985"/>
                </a:lnTo>
                <a:lnTo>
                  <a:pt x="3628" y="3984"/>
                </a:lnTo>
                <a:lnTo>
                  <a:pt x="3623" y="3983"/>
                </a:lnTo>
                <a:lnTo>
                  <a:pt x="3615" y="3985"/>
                </a:lnTo>
                <a:lnTo>
                  <a:pt x="3608" y="3990"/>
                </a:lnTo>
                <a:lnTo>
                  <a:pt x="3601" y="3994"/>
                </a:lnTo>
                <a:lnTo>
                  <a:pt x="3595" y="3999"/>
                </a:lnTo>
                <a:lnTo>
                  <a:pt x="3589" y="4004"/>
                </a:lnTo>
                <a:lnTo>
                  <a:pt x="3580" y="4008"/>
                </a:lnTo>
                <a:lnTo>
                  <a:pt x="3571" y="4012"/>
                </a:lnTo>
                <a:lnTo>
                  <a:pt x="3560" y="4014"/>
                </a:lnTo>
                <a:lnTo>
                  <a:pt x="3561" y="4018"/>
                </a:lnTo>
                <a:lnTo>
                  <a:pt x="3561" y="4022"/>
                </a:lnTo>
                <a:lnTo>
                  <a:pt x="3562" y="4024"/>
                </a:lnTo>
                <a:lnTo>
                  <a:pt x="3564" y="4027"/>
                </a:lnTo>
                <a:lnTo>
                  <a:pt x="3567" y="4029"/>
                </a:lnTo>
                <a:lnTo>
                  <a:pt x="3572" y="4030"/>
                </a:lnTo>
                <a:lnTo>
                  <a:pt x="3582" y="4023"/>
                </a:lnTo>
                <a:lnTo>
                  <a:pt x="3595" y="4015"/>
                </a:lnTo>
                <a:lnTo>
                  <a:pt x="3604" y="4019"/>
                </a:lnTo>
                <a:lnTo>
                  <a:pt x="3613" y="4023"/>
                </a:lnTo>
                <a:lnTo>
                  <a:pt x="3623" y="4026"/>
                </a:lnTo>
                <a:lnTo>
                  <a:pt x="3635" y="4028"/>
                </a:lnTo>
                <a:lnTo>
                  <a:pt x="3646" y="4029"/>
                </a:lnTo>
                <a:lnTo>
                  <a:pt x="3658" y="4028"/>
                </a:lnTo>
                <a:lnTo>
                  <a:pt x="3670" y="4024"/>
                </a:lnTo>
                <a:lnTo>
                  <a:pt x="3685" y="4019"/>
                </a:lnTo>
                <a:lnTo>
                  <a:pt x="3687" y="4022"/>
                </a:lnTo>
                <a:lnTo>
                  <a:pt x="3690" y="4026"/>
                </a:lnTo>
                <a:lnTo>
                  <a:pt x="3694" y="4028"/>
                </a:lnTo>
                <a:lnTo>
                  <a:pt x="3699" y="4030"/>
                </a:lnTo>
                <a:lnTo>
                  <a:pt x="3709" y="4032"/>
                </a:lnTo>
                <a:lnTo>
                  <a:pt x="3721" y="4033"/>
                </a:lnTo>
                <a:lnTo>
                  <a:pt x="3728" y="4026"/>
                </a:lnTo>
                <a:lnTo>
                  <a:pt x="3735" y="4018"/>
                </a:lnTo>
                <a:lnTo>
                  <a:pt x="3746" y="4020"/>
                </a:lnTo>
                <a:lnTo>
                  <a:pt x="3758" y="4022"/>
                </a:lnTo>
                <a:lnTo>
                  <a:pt x="3771" y="4024"/>
                </a:lnTo>
                <a:lnTo>
                  <a:pt x="3783" y="4027"/>
                </a:lnTo>
                <a:lnTo>
                  <a:pt x="3786" y="4018"/>
                </a:lnTo>
                <a:lnTo>
                  <a:pt x="3787" y="4013"/>
                </a:lnTo>
                <a:lnTo>
                  <a:pt x="3797" y="4009"/>
                </a:lnTo>
                <a:lnTo>
                  <a:pt x="3806" y="4006"/>
                </a:lnTo>
                <a:lnTo>
                  <a:pt x="3817" y="4003"/>
                </a:lnTo>
                <a:lnTo>
                  <a:pt x="3826" y="3999"/>
                </a:lnTo>
                <a:lnTo>
                  <a:pt x="3828" y="4001"/>
                </a:lnTo>
                <a:lnTo>
                  <a:pt x="3830" y="4003"/>
                </a:lnTo>
                <a:lnTo>
                  <a:pt x="3832" y="4005"/>
                </a:lnTo>
                <a:lnTo>
                  <a:pt x="3834" y="4005"/>
                </a:lnTo>
                <a:lnTo>
                  <a:pt x="3839" y="4005"/>
                </a:lnTo>
                <a:lnTo>
                  <a:pt x="3845" y="4004"/>
                </a:lnTo>
                <a:lnTo>
                  <a:pt x="3857" y="3999"/>
                </a:lnTo>
                <a:lnTo>
                  <a:pt x="3870" y="3994"/>
                </a:lnTo>
                <a:lnTo>
                  <a:pt x="3871" y="3997"/>
                </a:lnTo>
                <a:lnTo>
                  <a:pt x="3871" y="4000"/>
                </a:lnTo>
                <a:lnTo>
                  <a:pt x="3869" y="4003"/>
                </a:lnTo>
                <a:lnTo>
                  <a:pt x="3867" y="4005"/>
                </a:lnTo>
                <a:lnTo>
                  <a:pt x="3863" y="4010"/>
                </a:lnTo>
                <a:lnTo>
                  <a:pt x="3859" y="4012"/>
                </a:lnTo>
                <a:lnTo>
                  <a:pt x="3868" y="4016"/>
                </a:lnTo>
                <a:lnTo>
                  <a:pt x="3876" y="4019"/>
                </a:lnTo>
                <a:lnTo>
                  <a:pt x="3883" y="4023"/>
                </a:lnTo>
                <a:lnTo>
                  <a:pt x="3892" y="4028"/>
                </a:lnTo>
                <a:lnTo>
                  <a:pt x="3899" y="4015"/>
                </a:lnTo>
                <a:lnTo>
                  <a:pt x="3907" y="4005"/>
                </a:lnTo>
                <a:lnTo>
                  <a:pt x="3911" y="4001"/>
                </a:lnTo>
                <a:lnTo>
                  <a:pt x="3913" y="3996"/>
                </a:lnTo>
                <a:lnTo>
                  <a:pt x="3914" y="3992"/>
                </a:lnTo>
                <a:lnTo>
                  <a:pt x="3913" y="3989"/>
                </a:lnTo>
                <a:lnTo>
                  <a:pt x="3919" y="3985"/>
                </a:lnTo>
                <a:lnTo>
                  <a:pt x="3924" y="3984"/>
                </a:lnTo>
                <a:lnTo>
                  <a:pt x="3928" y="3983"/>
                </a:lnTo>
                <a:lnTo>
                  <a:pt x="3931" y="3984"/>
                </a:lnTo>
                <a:lnTo>
                  <a:pt x="3934" y="3985"/>
                </a:lnTo>
                <a:lnTo>
                  <a:pt x="3935" y="3988"/>
                </a:lnTo>
                <a:lnTo>
                  <a:pt x="3937" y="3990"/>
                </a:lnTo>
                <a:lnTo>
                  <a:pt x="3938" y="3993"/>
                </a:lnTo>
                <a:lnTo>
                  <a:pt x="3939" y="3999"/>
                </a:lnTo>
                <a:lnTo>
                  <a:pt x="3942" y="4004"/>
                </a:lnTo>
                <a:lnTo>
                  <a:pt x="3945" y="4009"/>
                </a:lnTo>
                <a:lnTo>
                  <a:pt x="3950" y="4013"/>
                </a:lnTo>
                <a:lnTo>
                  <a:pt x="3956" y="4017"/>
                </a:lnTo>
                <a:lnTo>
                  <a:pt x="3962" y="4020"/>
                </a:lnTo>
                <a:lnTo>
                  <a:pt x="3968" y="4023"/>
                </a:lnTo>
                <a:lnTo>
                  <a:pt x="3976" y="4026"/>
                </a:lnTo>
                <a:lnTo>
                  <a:pt x="3986" y="4020"/>
                </a:lnTo>
                <a:lnTo>
                  <a:pt x="3996" y="4015"/>
                </a:lnTo>
                <a:lnTo>
                  <a:pt x="3997" y="4017"/>
                </a:lnTo>
                <a:lnTo>
                  <a:pt x="3997" y="4019"/>
                </a:lnTo>
                <a:lnTo>
                  <a:pt x="3999" y="4020"/>
                </a:lnTo>
                <a:lnTo>
                  <a:pt x="4001" y="4021"/>
                </a:lnTo>
                <a:lnTo>
                  <a:pt x="4004" y="4021"/>
                </a:lnTo>
                <a:lnTo>
                  <a:pt x="4007" y="4020"/>
                </a:lnTo>
                <a:lnTo>
                  <a:pt x="4010" y="4019"/>
                </a:lnTo>
                <a:lnTo>
                  <a:pt x="4014" y="4017"/>
                </a:lnTo>
                <a:lnTo>
                  <a:pt x="4017" y="4013"/>
                </a:lnTo>
                <a:lnTo>
                  <a:pt x="4018" y="4010"/>
                </a:lnTo>
                <a:lnTo>
                  <a:pt x="4018" y="4007"/>
                </a:lnTo>
                <a:lnTo>
                  <a:pt x="4017" y="4004"/>
                </a:lnTo>
                <a:lnTo>
                  <a:pt x="4014" y="4000"/>
                </a:lnTo>
                <a:lnTo>
                  <a:pt x="4012" y="3994"/>
                </a:lnTo>
                <a:lnTo>
                  <a:pt x="4019" y="3990"/>
                </a:lnTo>
                <a:lnTo>
                  <a:pt x="4025" y="3983"/>
                </a:lnTo>
                <a:lnTo>
                  <a:pt x="4030" y="3977"/>
                </a:lnTo>
                <a:lnTo>
                  <a:pt x="4036" y="3972"/>
                </a:lnTo>
                <a:lnTo>
                  <a:pt x="4042" y="3966"/>
                </a:lnTo>
                <a:lnTo>
                  <a:pt x="4049" y="3961"/>
                </a:lnTo>
                <a:lnTo>
                  <a:pt x="4057" y="3956"/>
                </a:lnTo>
                <a:lnTo>
                  <a:pt x="4067" y="3952"/>
                </a:lnTo>
                <a:lnTo>
                  <a:pt x="4076" y="3946"/>
                </a:lnTo>
                <a:lnTo>
                  <a:pt x="4086" y="3941"/>
                </a:lnTo>
                <a:lnTo>
                  <a:pt x="4086" y="3940"/>
                </a:lnTo>
                <a:lnTo>
                  <a:pt x="4086" y="3940"/>
                </a:lnTo>
                <a:lnTo>
                  <a:pt x="4100" y="3937"/>
                </a:lnTo>
                <a:lnTo>
                  <a:pt x="4114" y="3935"/>
                </a:lnTo>
                <a:lnTo>
                  <a:pt x="4127" y="3932"/>
                </a:lnTo>
                <a:lnTo>
                  <a:pt x="4141" y="3927"/>
                </a:lnTo>
                <a:lnTo>
                  <a:pt x="4147" y="3925"/>
                </a:lnTo>
                <a:lnTo>
                  <a:pt x="4154" y="3921"/>
                </a:lnTo>
                <a:lnTo>
                  <a:pt x="4160" y="3917"/>
                </a:lnTo>
                <a:lnTo>
                  <a:pt x="4165" y="3912"/>
                </a:lnTo>
                <a:lnTo>
                  <a:pt x="4171" y="3906"/>
                </a:lnTo>
                <a:lnTo>
                  <a:pt x="4176" y="3899"/>
                </a:lnTo>
                <a:lnTo>
                  <a:pt x="4181" y="3892"/>
                </a:lnTo>
                <a:lnTo>
                  <a:pt x="4187" y="3884"/>
                </a:lnTo>
                <a:lnTo>
                  <a:pt x="4195" y="3878"/>
                </a:lnTo>
                <a:lnTo>
                  <a:pt x="4200" y="3871"/>
                </a:lnTo>
                <a:lnTo>
                  <a:pt x="4205" y="3864"/>
                </a:lnTo>
                <a:lnTo>
                  <a:pt x="4209" y="3858"/>
                </a:lnTo>
                <a:lnTo>
                  <a:pt x="4212" y="3852"/>
                </a:lnTo>
                <a:lnTo>
                  <a:pt x="4215" y="3846"/>
                </a:lnTo>
                <a:lnTo>
                  <a:pt x="4219" y="3840"/>
                </a:lnTo>
                <a:lnTo>
                  <a:pt x="4224" y="3834"/>
                </a:lnTo>
                <a:lnTo>
                  <a:pt x="4238" y="3832"/>
                </a:lnTo>
                <a:lnTo>
                  <a:pt x="4251" y="3827"/>
                </a:lnTo>
                <a:lnTo>
                  <a:pt x="4263" y="3822"/>
                </a:lnTo>
                <a:lnTo>
                  <a:pt x="4274" y="3815"/>
                </a:lnTo>
                <a:lnTo>
                  <a:pt x="4299" y="3800"/>
                </a:lnTo>
                <a:lnTo>
                  <a:pt x="4325" y="3782"/>
                </a:lnTo>
                <a:lnTo>
                  <a:pt x="4312" y="3782"/>
                </a:lnTo>
                <a:lnTo>
                  <a:pt x="4303" y="3781"/>
                </a:lnTo>
                <a:lnTo>
                  <a:pt x="4295" y="3781"/>
                </a:lnTo>
                <a:lnTo>
                  <a:pt x="4288" y="3780"/>
                </a:lnTo>
                <a:lnTo>
                  <a:pt x="4290" y="3771"/>
                </a:lnTo>
                <a:lnTo>
                  <a:pt x="4293" y="3762"/>
                </a:lnTo>
                <a:lnTo>
                  <a:pt x="4295" y="3754"/>
                </a:lnTo>
                <a:lnTo>
                  <a:pt x="4298" y="3744"/>
                </a:lnTo>
                <a:lnTo>
                  <a:pt x="4318" y="3731"/>
                </a:lnTo>
                <a:lnTo>
                  <a:pt x="4315" y="3726"/>
                </a:lnTo>
                <a:lnTo>
                  <a:pt x="4312" y="3721"/>
                </a:lnTo>
                <a:lnTo>
                  <a:pt x="4312" y="3717"/>
                </a:lnTo>
                <a:lnTo>
                  <a:pt x="4313" y="3713"/>
                </a:lnTo>
                <a:lnTo>
                  <a:pt x="4315" y="3708"/>
                </a:lnTo>
                <a:lnTo>
                  <a:pt x="4317" y="3704"/>
                </a:lnTo>
                <a:lnTo>
                  <a:pt x="4324" y="3698"/>
                </a:lnTo>
                <a:lnTo>
                  <a:pt x="4332" y="3693"/>
                </a:lnTo>
                <a:lnTo>
                  <a:pt x="4351" y="3683"/>
                </a:lnTo>
                <a:lnTo>
                  <a:pt x="4367" y="3671"/>
                </a:lnTo>
                <a:lnTo>
                  <a:pt x="4361" y="3661"/>
                </a:lnTo>
                <a:lnTo>
                  <a:pt x="4357" y="3661"/>
                </a:lnTo>
                <a:lnTo>
                  <a:pt x="4353" y="3660"/>
                </a:lnTo>
                <a:lnTo>
                  <a:pt x="4351" y="3658"/>
                </a:lnTo>
                <a:lnTo>
                  <a:pt x="4350" y="3656"/>
                </a:lnTo>
                <a:lnTo>
                  <a:pt x="4349" y="3650"/>
                </a:lnTo>
                <a:lnTo>
                  <a:pt x="4350" y="3643"/>
                </a:lnTo>
                <a:lnTo>
                  <a:pt x="4351" y="3636"/>
                </a:lnTo>
                <a:lnTo>
                  <a:pt x="4351" y="3629"/>
                </a:lnTo>
                <a:lnTo>
                  <a:pt x="4350" y="3626"/>
                </a:lnTo>
                <a:lnTo>
                  <a:pt x="4348" y="3624"/>
                </a:lnTo>
                <a:lnTo>
                  <a:pt x="4345" y="3622"/>
                </a:lnTo>
                <a:lnTo>
                  <a:pt x="4342" y="3621"/>
                </a:lnTo>
                <a:lnTo>
                  <a:pt x="4340" y="3621"/>
                </a:lnTo>
                <a:lnTo>
                  <a:pt x="4339" y="3621"/>
                </a:lnTo>
                <a:lnTo>
                  <a:pt x="4338" y="3621"/>
                </a:lnTo>
                <a:lnTo>
                  <a:pt x="4338" y="3620"/>
                </a:lnTo>
                <a:lnTo>
                  <a:pt x="4340" y="3615"/>
                </a:lnTo>
                <a:lnTo>
                  <a:pt x="4341" y="3612"/>
                </a:lnTo>
                <a:lnTo>
                  <a:pt x="4341" y="3609"/>
                </a:lnTo>
                <a:lnTo>
                  <a:pt x="4341" y="3607"/>
                </a:lnTo>
                <a:lnTo>
                  <a:pt x="4340" y="3605"/>
                </a:lnTo>
                <a:lnTo>
                  <a:pt x="4338" y="3604"/>
                </a:lnTo>
                <a:lnTo>
                  <a:pt x="4336" y="3604"/>
                </a:lnTo>
                <a:lnTo>
                  <a:pt x="4334" y="3604"/>
                </a:lnTo>
                <a:lnTo>
                  <a:pt x="4320" y="3607"/>
                </a:lnTo>
                <a:lnTo>
                  <a:pt x="4305" y="3612"/>
                </a:lnTo>
                <a:lnTo>
                  <a:pt x="4305" y="3612"/>
                </a:lnTo>
                <a:lnTo>
                  <a:pt x="4305" y="3612"/>
                </a:lnTo>
                <a:lnTo>
                  <a:pt x="4306" y="3607"/>
                </a:lnTo>
                <a:lnTo>
                  <a:pt x="4308" y="3602"/>
                </a:lnTo>
                <a:lnTo>
                  <a:pt x="4308" y="3597"/>
                </a:lnTo>
                <a:lnTo>
                  <a:pt x="4307" y="3592"/>
                </a:lnTo>
                <a:lnTo>
                  <a:pt x="4307" y="3583"/>
                </a:lnTo>
                <a:lnTo>
                  <a:pt x="4305" y="3574"/>
                </a:lnTo>
                <a:lnTo>
                  <a:pt x="4302" y="3567"/>
                </a:lnTo>
                <a:lnTo>
                  <a:pt x="4298" y="3560"/>
                </a:lnTo>
                <a:lnTo>
                  <a:pt x="4294" y="3555"/>
                </a:lnTo>
                <a:lnTo>
                  <a:pt x="4288" y="3549"/>
                </a:lnTo>
                <a:lnTo>
                  <a:pt x="4282" y="3544"/>
                </a:lnTo>
                <a:lnTo>
                  <a:pt x="4274" y="3540"/>
                </a:lnTo>
                <a:lnTo>
                  <a:pt x="4266" y="3537"/>
                </a:lnTo>
                <a:lnTo>
                  <a:pt x="4258" y="3535"/>
                </a:lnTo>
                <a:lnTo>
                  <a:pt x="4249" y="3533"/>
                </a:lnTo>
                <a:lnTo>
                  <a:pt x="4239" y="3532"/>
                </a:lnTo>
                <a:lnTo>
                  <a:pt x="4217" y="3530"/>
                </a:lnTo>
                <a:lnTo>
                  <a:pt x="4194" y="3530"/>
                </a:lnTo>
                <a:lnTo>
                  <a:pt x="4185" y="3533"/>
                </a:lnTo>
                <a:lnTo>
                  <a:pt x="4175" y="3536"/>
                </a:lnTo>
                <a:lnTo>
                  <a:pt x="4166" y="3540"/>
                </a:lnTo>
                <a:lnTo>
                  <a:pt x="4157" y="3544"/>
                </a:lnTo>
                <a:lnTo>
                  <a:pt x="4153" y="3544"/>
                </a:lnTo>
                <a:lnTo>
                  <a:pt x="4149" y="3544"/>
                </a:lnTo>
                <a:lnTo>
                  <a:pt x="4143" y="3546"/>
                </a:lnTo>
                <a:lnTo>
                  <a:pt x="4134" y="3550"/>
                </a:lnTo>
                <a:lnTo>
                  <a:pt x="4132" y="3545"/>
                </a:lnTo>
                <a:lnTo>
                  <a:pt x="4129" y="3540"/>
                </a:lnTo>
                <a:lnTo>
                  <a:pt x="4126" y="3536"/>
                </a:lnTo>
                <a:lnTo>
                  <a:pt x="4124" y="3531"/>
                </a:lnTo>
                <a:lnTo>
                  <a:pt x="4264" y="3490"/>
                </a:lnTo>
                <a:lnTo>
                  <a:pt x="4266" y="3495"/>
                </a:lnTo>
                <a:lnTo>
                  <a:pt x="4254" y="3503"/>
                </a:lnTo>
                <a:lnTo>
                  <a:pt x="4243" y="3510"/>
                </a:lnTo>
                <a:lnTo>
                  <a:pt x="4239" y="3513"/>
                </a:lnTo>
                <a:lnTo>
                  <a:pt x="4235" y="3518"/>
                </a:lnTo>
                <a:lnTo>
                  <a:pt x="4233" y="3522"/>
                </a:lnTo>
                <a:lnTo>
                  <a:pt x="4232" y="3527"/>
                </a:lnTo>
                <a:lnTo>
                  <a:pt x="4238" y="3526"/>
                </a:lnTo>
                <a:lnTo>
                  <a:pt x="4243" y="3524"/>
                </a:lnTo>
                <a:lnTo>
                  <a:pt x="4248" y="3522"/>
                </a:lnTo>
                <a:lnTo>
                  <a:pt x="4254" y="3518"/>
                </a:lnTo>
                <a:lnTo>
                  <a:pt x="4258" y="3513"/>
                </a:lnTo>
                <a:lnTo>
                  <a:pt x="4263" y="3507"/>
                </a:lnTo>
                <a:lnTo>
                  <a:pt x="4268" y="3500"/>
                </a:lnTo>
                <a:lnTo>
                  <a:pt x="4274" y="3492"/>
                </a:lnTo>
                <a:lnTo>
                  <a:pt x="4280" y="3490"/>
                </a:lnTo>
                <a:lnTo>
                  <a:pt x="4285" y="3489"/>
                </a:lnTo>
                <a:lnTo>
                  <a:pt x="4288" y="3489"/>
                </a:lnTo>
                <a:lnTo>
                  <a:pt x="4291" y="3489"/>
                </a:lnTo>
                <a:lnTo>
                  <a:pt x="4293" y="3490"/>
                </a:lnTo>
                <a:lnTo>
                  <a:pt x="4294" y="3492"/>
                </a:lnTo>
                <a:lnTo>
                  <a:pt x="4295" y="3494"/>
                </a:lnTo>
                <a:lnTo>
                  <a:pt x="4296" y="3497"/>
                </a:lnTo>
                <a:lnTo>
                  <a:pt x="4298" y="3502"/>
                </a:lnTo>
                <a:lnTo>
                  <a:pt x="4300" y="3506"/>
                </a:lnTo>
                <a:lnTo>
                  <a:pt x="4302" y="3507"/>
                </a:lnTo>
                <a:lnTo>
                  <a:pt x="4305" y="3508"/>
                </a:lnTo>
                <a:lnTo>
                  <a:pt x="4308" y="3508"/>
                </a:lnTo>
                <a:lnTo>
                  <a:pt x="4312" y="3507"/>
                </a:lnTo>
                <a:lnTo>
                  <a:pt x="4324" y="3495"/>
                </a:lnTo>
                <a:lnTo>
                  <a:pt x="4335" y="3482"/>
                </a:lnTo>
                <a:lnTo>
                  <a:pt x="4342" y="3485"/>
                </a:lnTo>
                <a:lnTo>
                  <a:pt x="4348" y="3487"/>
                </a:lnTo>
                <a:lnTo>
                  <a:pt x="4357" y="3481"/>
                </a:lnTo>
                <a:lnTo>
                  <a:pt x="4367" y="3474"/>
                </a:lnTo>
                <a:lnTo>
                  <a:pt x="4379" y="3467"/>
                </a:lnTo>
                <a:lnTo>
                  <a:pt x="4392" y="3459"/>
                </a:lnTo>
                <a:lnTo>
                  <a:pt x="4386" y="3457"/>
                </a:lnTo>
                <a:lnTo>
                  <a:pt x="4379" y="3456"/>
                </a:lnTo>
                <a:lnTo>
                  <a:pt x="4399" y="3450"/>
                </a:lnTo>
                <a:lnTo>
                  <a:pt x="4407" y="3448"/>
                </a:lnTo>
                <a:lnTo>
                  <a:pt x="4404" y="3444"/>
                </a:lnTo>
                <a:lnTo>
                  <a:pt x="4400" y="3441"/>
                </a:lnTo>
                <a:lnTo>
                  <a:pt x="4395" y="3437"/>
                </a:lnTo>
                <a:lnTo>
                  <a:pt x="4390" y="3433"/>
                </a:lnTo>
                <a:lnTo>
                  <a:pt x="4385" y="3430"/>
                </a:lnTo>
                <a:lnTo>
                  <a:pt x="4381" y="3427"/>
                </a:lnTo>
                <a:lnTo>
                  <a:pt x="4377" y="3423"/>
                </a:lnTo>
                <a:lnTo>
                  <a:pt x="4374" y="3419"/>
                </a:lnTo>
                <a:lnTo>
                  <a:pt x="4381" y="3420"/>
                </a:lnTo>
                <a:lnTo>
                  <a:pt x="4390" y="3419"/>
                </a:lnTo>
                <a:lnTo>
                  <a:pt x="4400" y="3417"/>
                </a:lnTo>
                <a:lnTo>
                  <a:pt x="4411" y="3412"/>
                </a:lnTo>
                <a:lnTo>
                  <a:pt x="4416" y="3415"/>
                </a:lnTo>
                <a:lnTo>
                  <a:pt x="4421" y="3416"/>
                </a:lnTo>
                <a:lnTo>
                  <a:pt x="4427" y="3417"/>
                </a:lnTo>
                <a:lnTo>
                  <a:pt x="4434" y="3417"/>
                </a:lnTo>
                <a:lnTo>
                  <a:pt x="4433" y="3419"/>
                </a:lnTo>
                <a:lnTo>
                  <a:pt x="4433" y="3420"/>
                </a:lnTo>
                <a:lnTo>
                  <a:pt x="4434" y="3425"/>
                </a:lnTo>
                <a:lnTo>
                  <a:pt x="4436" y="3429"/>
                </a:lnTo>
                <a:lnTo>
                  <a:pt x="4439" y="3433"/>
                </a:lnTo>
                <a:lnTo>
                  <a:pt x="4444" y="3438"/>
                </a:lnTo>
                <a:lnTo>
                  <a:pt x="4445" y="3438"/>
                </a:lnTo>
                <a:lnTo>
                  <a:pt x="4448" y="3437"/>
                </a:lnTo>
                <a:lnTo>
                  <a:pt x="4457" y="3434"/>
                </a:lnTo>
                <a:lnTo>
                  <a:pt x="4472" y="3430"/>
                </a:lnTo>
                <a:lnTo>
                  <a:pt x="4490" y="3425"/>
                </a:lnTo>
                <a:lnTo>
                  <a:pt x="4510" y="3420"/>
                </a:lnTo>
                <a:lnTo>
                  <a:pt x="4532" y="3415"/>
                </a:lnTo>
                <a:lnTo>
                  <a:pt x="4557" y="3409"/>
                </a:lnTo>
                <a:lnTo>
                  <a:pt x="4581" y="3403"/>
                </a:lnTo>
                <a:lnTo>
                  <a:pt x="4594" y="3400"/>
                </a:lnTo>
                <a:lnTo>
                  <a:pt x="4606" y="3398"/>
                </a:lnTo>
                <a:lnTo>
                  <a:pt x="4617" y="3395"/>
                </a:lnTo>
                <a:lnTo>
                  <a:pt x="4627" y="3393"/>
                </a:lnTo>
                <a:lnTo>
                  <a:pt x="4638" y="3391"/>
                </a:lnTo>
                <a:lnTo>
                  <a:pt x="4648" y="3389"/>
                </a:lnTo>
                <a:lnTo>
                  <a:pt x="4658" y="3387"/>
                </a:lnTo>
                <a:lnTo>
                  <a:pt x="4666" y="3385"/>
                </a:lnTo>
                <a:lnTo>
                  <a:pt x="4674" y="3383"/>
                </a:lnTo>
                <a:lnTo>
                  <a:pt x="4681" y="3382"/>
                </a:lnTo>
                <a:lnTo>
                  <a:pt x="4684" y="3381"/>
                </a:lnTo>
                <a:lnTo>
                  <a:pt x="4692" y="3380"/>
                </a:lnTo>
                <a:lnTo>
                  <a:pt x="4699" y="3378"/>
                </a:lnTo>
                <a:lnTo>
                  <a:pt x="4703" y="3378"/>
                </a:lnTo>
                <a:lnTo>
                  <a:pt x="4706" y="3377"/>
                </a:lnTo>
                <a:lnTo>
                  <a:pt x="4707" y="3377"/>
                </a:lnTo>
                <a:lnTo>
                  <a:pt x="4717" y="3370"/>
                </a:lnTo>
                <a:lnTo>
                  <a:pt x="4726" y="3364"/>
                </a:lnTo>
                <a:lnTo>
                  <a:pt x="4738" y="3356"/>
                </a:lnTo>
                <a:lnTo>
                  <a:pt x="4748" y="3351"/>
                </a:lnTo>
                <a:lnTo>
                  <a:pt x="4748" y="3352"/>
                </a:lnTo>
                <a:lnTo>
                  <a:pt x="4749" y="3352"/>
                </a:lnTo>
                <a:lnTo>
                  <a:pt x="4753" y="3356"/>
                </a:lnTo>
                <a:lnTo>
                  <a:pt x="4758" y="3359"/>
                </a:lnTo>
                <a:lnTo>
                  <a:pt x="4764" y="3361"/>
                </a:lnTo>
                <a:lnTo>
                  <a:pt x="4770" y="3361"/>
                </a:lnTo>
                <a:lnTo>
                  <a:pt x="4771" y="3361"/>
                </a:lnTo>
                <a:lnTo>
                  <a:pt x="4771" y="3361"/>
                </a:lnTo>
                <a:lnTo>
                  <a:pt x="4769" y="3365"/>
                </a:lnTo>
                <a:lnTo>
                  <a:pt x="4766" y="3369"/>
                </a:lnTo>
                <a:lnTo>
                  <a:pt x="4771" y="3368"/>
                </a:lnTo>
                <a:lnTo>
                  <a:pt x="4786" y="3366"/>
                </a:lnTo>
                <a:lnTo>
                  <a:pt x="4795" y="3365"/>
                </a:lnTo>
                <a:lnTo>
                  <a:pt x="4804" y="3364"/>
                </a:lnTo>
                <a:lnTo>
                  <a:pt x="4813" y="3364"/>
                </a:lnTo>
                <a:lnTo>
                  <a:pt x="4822" y="3363"/>
                </a:lnTo>
                <a:lnTo>
                  <a:pt x="4833" y="3362"/>
                </a:lnTo>
                <a:lnTo>
                  <a:pt x="4842" y="3361"/>
                </a:lnTo>
                <a:lnTo>
                  <a:pt x="4851" y="3361"/>
                </a:lnTo>
                <a:lnTo>
                  <a:pt x="4859" y="3360"/>
                </a:lnTo>
                <a:lnTo>
                  <a:pt x="4869" y="3360"/>
                </a:lnTo>
                <a:lnTo>
                  <a:pt x="4873" y="3360"/>
                </a:lnTo>
                <a:lnTo>
                  <a:pt x="4877" y="3347"/>
                </a:lnTo>
                <a:lnTo>
                  <a:pt x="4881" y="3336"/>
                </a:lnTo>
                <a:lnTo>
                  <a:pt x="4882" y="3330"/>
                </a:lnTo>
                <a:lnTo>
                  <a:pt x="4883" y="3324"/>
                </a:lnTo>
                <a:lnTo>
                  <a:pt x="4883" y="3317"/>
                </a:lnTo>
                <a:lnTo>
                  <a:pt x="4883" y="3311"/>
                </a:lnTo>
                <a:lnTo>
                  <a:pt x="4892" y="3310"/>
                </a:lnTo>
                <a:lnTo>
                  <a:pt x="4901" y="3310"/>
                </a:lnTo>
                <a:lnTo>
                  <a:pt x="4905" y="3310"/>
                </a:lnTo>
                <a:lnTo>
                  <a:pt x="4908" y="3309"/>
                </a:lnTo>
                <a:lnTo>
                  <a:pt x="4912" y="3306"/>
                </a:lnTo>
                <a:lnTo>
                  <a:pt x="4915" y="3303"/>
                </a:lnTo>
                <a:lnTo>
                  <a:pt x="4914" y="3294"/>
                </a:lnTo>
                <a:lnTo>
                  <a:pt x="4914" y="3286"/>
                </a:lnTo>
                <a:lnTo>
                  <a:pt x="4908" y="3283"/>
                </a:lnTo>
                <a:lnTo>
                  <a:pt x="4903" y="3282"/>
                </a:lnTo>
                <a:lnTo>
                  <a:pt x="4897" y="3282"/>
                </a:lnTo>
                <a:lnTo>
                  <a:pt x="4891" y="3282"/>
                </a:lnTo>
                <a:lnTo>
                  <a:pt x="4885" y="3282"/>
                </a:lnTo>
                <a:lnTo>
                  <a:pt x="4879" y="3281"/>
                </a:lnTo>
                <a:lnTo>
                  <a:pt x="4877" y="3281"/>
                </a:lnTo>
                <a:lnTo>
                  <a:pt x="4873" y="3279"/>
                </a:lnTo>
                <a:lnTo>
                  <a:pt x="4870" y="3276"/>
                </a:lnTo>
                <a:lnTo>
                  <a:pt x="4868" y="3274"/>
                </a:lnTo>
                <a:lnTo>
                  <a:pt x="4869" y="3271"/>
                </a:lnTo>
                <a:lnTo>
                  <a:pt x="4870" y="3270"/>
                </a:lnTo>
                <a:lnTo>
                  <a:pt x="4871" y="3268"/>
                </a:lnTo>
                <a:lnTo>
                  <a:pt x="4873" y="3268"/>
                </a:lnTo>
                <a:lnTo>
                  <a:pt x="4878" y="3267"/>
                </a:lnTo>
                <a:lnTo>
                  <a:pt x="4883" y="3266"/>
                </a:lnTo>
                <a:lnTo>
                  <a:pt x="4887" y="3266"/>
                </a:lnTo>
                <a:lnTo>
                  <a:pt x="4890" y="3264"/>
                </a:lnTo>
                <a:lnTo>
                  <a:pt x="4891" y="3262"/>
                </a:lnTo>
                <a:lnTo>
                  <a:pt x="4892" y="3260"/>
                </a:lnTo>
                <a:lnTo>
                  <a:pt x="4893" y="3257"/>
                </a:lnTo>
                <a:lnTo>
                  <a:pt x="4893" y="3253"/>
                </a:lnTo>
                <a:lnTo>
                  <a:pt x="4899" y="3246"/>
                </a:lnTo>
                <a:lnTo>
                  <a:pt x="4904" y="3240"/>
                </a:lnTo>
                <a:lnTo>
                  <a:pt x="4906" y="3237"/>
                </a:lnTo>
                <a:lnTo>
                  <a:pt x="4906" y="3234"/>
                </a:lnTo>
                <a:lnTo>
                  <a:pt x="4907" y="3231"/>
                </a:lnTo>
                <a:lnTo>
                  <a:pt x="4907" y="3228"/>
                </a:lnTo>
                <a:lnTo>
                  <a:pt x="4905" y="3223"/>
                </a:lnTo>
                <a:lnTo>
                  <a:pt x="4901" y="3218"/>
                </a:lnTo>
                <a:lnTo>
                  <a:pt x="4895" y="3213"/>
                </a:lnTo>
                <a:lnTo>
                  <a:pt x="4888" y="3209"/>
                </a:lnTo>
                <a:lnTo>
                  <a:pt x="4879" y="3211"/>
                </a:lnTo>
                <a:lnTo>
                  <a:pt x="4870" y="3214"/>
                </a:lnTo>
                <a:lnTo>
                  <a:pt x="4863" y="3218"/>
                </a:lnTo>
                <a:lnTo>
                  <a:pt x="4855" y="3223"/>
                </a:lnTo>
                <a:lnTo>
                  <a:pt x="4847" y="3229"/>
                </a:lnTo>
                <a:lnTo>
                  <a:pt x="4839" y="3235"/>
                </a:lnTo>
                <a:lnTo>
                  <a:pt x="4831" y="3242"/>
                </a:lnTo>
                <a:lnTo>
                  <a:pt x="4822" y="3247"/>
                </a:lnTo>
                <a:lnTo>
                  <a:pt x="4821" y="3248"/>
                </a:lnTo>
                <a:lnTo>
                  <a:pt x="4820" y="3249"/>
                </a:lnTo>
                <a:lnTo>
                  <a:pt x="4817" y="3245"/>
                </a:lnTo>
                <a:lnTo>
                  <a:pt x="4814" y="3242"/>
                </a:lnTo>
                <a:lnTo>
                  <a:pt x="4810" y="3237"/>
                </a:lnTo>
                <a:lnTo>
                  <a:pt x="4805" y="3234"/>
                </a:lnTo>
                <a:lnTo>
                  <a:pt x="4813" y="3230"/>
                </a:lnTo>
                <a:lnTo>
                  <a:pt x="4821" y="3226"/>
                </a:lnTo>
                <a:lnTo>
                  <a:pt x="4828" y="3223"/>
                </a:lnTo>
                <a:lnTo>
                  <a:pt x="4837" y="3219"/>
                </a:lnTo>
                <a:lnTo>
                  <a:pt x="4836" y="3208"/>
                </a:lnTo>
                <a:lnTo>
                  <a:pt x="4835" y="3197"/>
                </a:lnTo>
                <a:lnTo>
                  <a:pt x="4843" y="3196"/>
                </a:lnTo>
                <a:lnTo>
                  <a:pt x="4851" y="3195"/>
                </a:lnTo>
                <a:lnTo>
                  <a:pt x="4848" y="3189"/>
                </a:lnTo>
                <a:lnTo>
                  <a:pt x="4845" y="3185"/>
                </a:lnTo>
                <a:lnTo>
                  <a:pt x="4842" y="3185"/>
                </a:lnTo>
                <a:lnTo>
                  <a:pt x="4840" y="3185"/>
                </a:lnTo>
                <a:lnTo>
                  <a:pt x="4838" y="3186"/>
                </a:lnTo>
                <a:lnTo>
                  <a:pt x="4836" y="3188"/>
                </a:lnTo>
                <a:lnTo>
                  <a:pt x="4835" y="3192"/>
                </a:lnTo>
                <a:lnTo>
                  <a:pt x="4835" y="3197"/>
                </a:lnTo>
                <a:lnTo>
                  <a:pt x="4827" y="3197"/>
                </a:lnTo>
                <a:lnTo>
                  <a:pt x="4819" y="3198"/>
                </a:lnTo>
                <a:lnTo>
                  <a:pt x="4816" y="3198"/>
                </a:lnTo>
                <a:lnTo>
                  <a:pt x="4812" y="3197"/>
                </a:lnTo>
                <a:lnTo>
                  <a:pt x="4808" y="3196"/>
                </a:lnTo>
                <a:lnTo>
                  <a:pt x="4804" y="3193"/>
                </a:lnTo>
                <a:lnTo>
                  <a:pt x="4807" y="3187"/>
                </a:lnTo>
                <a:lnTo>
                  <a:pt x="4810" y="3183"/>
                </a:lnTo>
                <a:lnTo>
                  <a:pt x="4814" y="3179"/>
                </a:lnTo>
                <a:lnTo>
                  <a:pt x="4818" y="3176"/>
                </a:lnTo>
                <a:lnTo>
                  <a:pt x="4823" y="3173"/>
                </a:lnTo>
                <a:lnTo>
                  <a:pt x="4827" y="3171"/>
                </a:lnTo>
                <a:lnTo>
                  <a:pt x="4833" y="3170"/>
                </a:lnTo>
                <a:lnTo>
                  <a:pt x="4839" y="3168"/>
                </a:lnTo>
                <a:lnTo>
                  <a:pt x="4849" y="3167"/>
                </a:lnTo>
                <a:lnTo>
                  <a:pt x="4860" y="3166"/>
                </a:lnTo>
                <a:lnTo>
                  <a:pt x="4869" y="3167"/>
                </a:lnTo>
                <a:lnTo>
                  <a:pt x="4880" y="3167"/>
                </a:lnTo>
                <a:lnTo>
                  <a:pt x="4879" y="3138"/>
                </a:lnTo>
                <a:lnTo>
                  <a:pt x="4879" y="3130"/>
                </a:lnTo>
                <a:lnTo>
                  <a:pt x="4879" y="3120"/>
                </a:lnTo>
                <a:lnTo>
                  <a:pt x="4878" y="3116"/>
                </a:lnTo>
                <a:lnTo>
                  <a:pt x="4876" y="3113"/>
                </a:lnTo>
                <a:lnTo>
                  <a:pt x="4870" y="3111"/>
                </a:lnTo>
                <a:lnTo>
                  <a:pt x="4864" y="3109"/>
                </a:lnTo>
                <a:lnTo>
                  <a:pt x="4856" y="3109"/>
                </a:lnTo>
                <a:lnTo>
                  <a:pt x="4848" y="3110"/>
                </a:lnTo>
                <a:lnTo>
                  <a:pt x="4848" y="3103"/>
                </a:lnTo>
                <a:lnTo>
                  <a:pt x="4847" y="3097"/>
                </a:lnTo>
                <a:lnTo>
                  <a:pt x="4847" y="3094"/>
                </a:lnTo>
                <a:lnTo>
                  <a:pt x="4847" y="3090"/>
                </a:lnTo>
                <a:lnTo>
                  <a:pt x="4849" y="3087"/>
                </a:lnTo>
                <a:lnTo>
                  <a:pt x="4852" y="3084"/>
                </a:lnTo>
                <a:lnTo>
                  <a:pt x="4859" y="3081"/>
                </a:lnTo>
                <a:lnTo>
                  <a:pt x="4866" y="3080"/>
                </a:lnTo>
                <a:lnTo>
                  <a:pt x="4869" y="3080"/>
                </a:lnTo>
                <a:lnTo>
                  <a:pt x="4873" y="3079"/>
                </a:lnTo>
                <a:lnTo>
                  <a:pt x="4876" y="3077"/>
                </a:lnTo>
                <a:lnTo>
                  <a:pt x="4879" y="3074"/>
                </a:lnTo>
                <a:lnTo>
                  <a:pt x="4873" y="3070"/>
                </a:lnTo>
                <a:lnTo>
                  <a:pt x="4868" y="3067"/>
                </a:lnTo>
                <a:lnTo>
                  <a:pt x="4863" y="3066"/>
                </a:lnTo>
                <a:lnTo>
                  <a:pt x="4858" y="3066"/>
                </a:lnTo>
                <a:lnTo>
                  <a:pt x="4846" y="3068"/>
                </a:lnTo>
                <a:lnTo>
                  <a:pt x="4835" y="3071"/>
                </a:lnTo>
                <a:lnTo>
                  <a:pt x="4830" y="3083"/>
                </a:lnTo>
                <a:lnTo>
                  <a:pt x="4824" y="3095"/>
                </a:lnTo>
                <a:lnTo>
                  <a:pt x="4820" y="3100"/>
                </a:lnTo>
                <a:lnTo>
                  <a:pt x="4815" y="3104"/>
                </a:lnTo>
                <a:lnTo>
                  <a:pt x="4809" y="3108"/>
                </a:lnTo>
                <a:lnTo>
                  <a:pt x="4801" y="3110"/>
                </a:lnTo>
                <a:lnTo>
                  <a:pt x="4795" y="3101"/>
                </a:lnTo>
                <a:lnTo>
                  <a:pt x="4788" y="3091"/>
                </a:lnTo>
                <a:lnTo>
                  <a:pt x="4780" y="3083"/>
                </a:lnTo>
                <a:lnTo>
                  <a:pt x="4772" y="3074"/>
                </a:lnTo>
                <a:lnTo>
                  <a:pt x="4767" y="3071"/>
                </a:lnTo>
                <a:lnTo>
                  <a:pt x="4762" y="3068"/>
                </a:lnTo>
                <a:lnTo>
                  <a:pt x="4756" y="3066"/>
                </a:lnTo>
                <a:lnTo>
                  <a:pt x="4750" y="3065"/>
                </a:lnTo>
                <a:lnTo>
                  <a:pt x="4743" y="3064"/>
                </a:lnTo>
                <a:lnTo>
                  <a:pt x="4735" y="3064"/>
                </a:lnTo>
                <a:lnTo>
                  <a:pt x="4726" y="3065"/>
                </a:lnTo>
                <a:lnTo>
                  <a:pt x="4717" y="3066"/>
                </a:lnTo>
                <a:lnTo>
                  <a:pt x="4715" y="3052"/>
                </a:lnTo>
                <a:lnTo>
                  <a:pt x="4713" y="3038"/>
                </a:lnTo>
                <a:lnTo>
                  <a:pt x="4718" y="3037"/>
                </a:lnTo>
                <a:lnTo>
                  <a:pt x="4721" y="3036"/>
                </a:lnTo>
                <a:lnTo>
                  <a:pt x="4724" y="3035"/>
                </a:lnTo>
                <a:lnTo>
                  <a:pt x="4727" y="3033"/>
                </a:lnTo>
                <a:lnTo>
                  <a:pt x="4729" y="3031"/>
                </a:lnTo>
                <a:lnTo>
                  <a:pt x="4730" y="3029"/>
                </a:lnTo>
                <a:lnTo>
                  <a:pt x="4731" y="3027"/>
                </a:lnTo>
                <a:lnTo>
                  <a:pt x="4731" y="3024"/>
                </a:lnTo>
                <a:lnTo>
                  <a:pt x="4731" y="3021"/>
                </a:lnTo>
                <a:lnTo>
                  <a:pt x="4731" y="3017"/>
                </a:lnTo>
                <a:lnTo>
                  <a:pt x="4730" y="3014"/>
                </a:lnTo>
                <a:lnTo>
                  <a:pt x="4728" y="3012"/>
                </a:lnTo>
                <a:lnTo>
                  <a:pt x="4725" y="3010"/>
                </a:lnTo>
                <a:lnTo>
                  <a:pt x="4721" y="3009"/>
                </a:lnTo>
                <a:lnTo>
                  <a:pt x="4716" y="3009"/>
                </a:lnTo>
                <a:lnTo>
                  <a:pt x="4710" y="3010"/>
                </a:lnTo>
                <a:lnTo>
                  <a:pt x="4709" y="3002"/>
                </a:lnTo>
                <a:lnTo>
                  <a:pt x="4708" y="2995"/>
                </a:lnTo>
                <a:lnTo>
                  <a:pt x="4728" y="2992"/>
                </a:lnTo>
                <a:lnTo>
                  <a:pt x="4749" y="2989"/>
                </a:lnTo>
                <a:lnTo>
                  <a:pt x="4749" y="2993"/>
                </a:lnTo>
                <a:lnTo>
                  <a:pt x="4750" y="2996"/>
                </a:lnTo>
                <a:lnTo>
                  <a:pt x="4767" y="2999"/>
                </a:lnTo>
                <a:lnTo>
                  <a:pt x="4785" y="3001"/>
                </a:lnTo>
                <a:lnTo>
                  <a:pt x="4801" y="3001"/>
                </a:lnTo>
                <a:lnTo>
                  <a:pt x="4817" y="3000"/>
                </a:lnTo>
                <a:lnTo>
                  <a:pt x="4824" y="2998"/>
                </a:lnTo>
                <a:lnTo>
                  <a:pt x="4833" y="2997"/>
                </a:lnTo>
                <a:lnTo>
                  <a:pt x="4841" y="2995"/>
                </a:lnTo>
                <a:lnTo>
                  <a:pt x="4849" y="2992"/>
                </a:lnTo>
                <a:lnTo>
                  <a:pt x="4863" y="2987"/>
                </a:lnTo>
                <a:lnTo>
                  <a:pt x="4878" y="2982"/>
                </a:lnTo>
                <a:lnTo>
                  <a:pt x="4882" y="2982"/>
                </a:lnTo>
                <a:lnTo>
                  <a:pt x="4886" y="2981"/>
                </a:lnTo>
                <a:lnTo>
                  <a:pt x="4888" y="2980"/>
                </a:lnTo>
                <a:lnTo>
                  <a:pt x="4891" y="2979"/>
                </a:lnTo>
                <a:lnTo>
                  <a:pt x="4893" y="2977"/>
                </a:lnTo>
                <a:lnTo>
                  <a:pt x="4894" y="2974"/>
                </a:lnTo>
                <a:lnTo>
                  <a:pt x="4895" y="2971"/>
                </a:lnTo>
                <a:lnTo>
                  <a:pt x="4895" y="2968"/>
                </a:lnTo>
                <a:lnTo>
                  <a:pt x="4893" y="2962"/>
                </a:lnTo>
                <a:lnTo>
                  <a:pt x="4891" y="2958"/>
                </a:lnTo>
                <a:lnTo>
                  <a:pt x="4887" y="2954"/>
                </a:lnTo>
                <a:lnTo>
                  <a:pt x="4884" y="2950"/>
                </a:lnTo>
                <a:lnTo>
                  <a:pt x="4873" y="2944"/>
                </a:lnTo>
                <a:lnTo>
                  <a:pt x="4862" y="2938"/>
                </a:lnTo>
                <a:lnTo>
                  <a:pt x="4856" y="2942"/>
                </a:lnTo>
                <a:lnTo>
                  <a:pt x="4848" y="2944"/>
                </a:lnTo>
                <a:lnTo>
                  <a:pt x="4839" y="2947"/>
                </a:lnTo>
                <a:lnTo>
                  <a:pt x="4831" y="2950"/>
                </a:lnTo>
                <a:lnTo>
                  <a:pt x="4822" y="2953"/>
                </a:lnTo>
                <a:lnTo>
                  <a:pt x="4814" y="2957"/>
                </a:lnTo>
                <a:lnTo>
                  <a:pt x="4811" y="2960"/>
                </a:lnTo>
                <a:lnTo>
                  <a:pt x="4808" y="2963"/>
                </a:lnTo>
                <a:lnTo>
                  <a:pt x="4806" y="2967"/>
                </a:lnTo>
                <a:lnTo>
                  <a:pt x="4804" y="2971"/>
                </a:lnTo>
                <a:lnTo>
                  <a:pt x="4795" y="2972"/>
                </a:lnTo>
                <a:lnTo>
                  <a:pt x="4786" y="2972"/>
                </a:lnTo>
                <a:lnTo>
                  <a:pt x="4781" y="2973"/>
                </a:lnTo>
                <a:lnTo>
                  <a:pt x="4777" y="2974"/>
                </a:lnTo>
                <a:lnTo>
                  <a:pt x="4774" y="2975"/>
                </a:lnTo>
                <a:lnTo>
                  <a:pt x="4771" y="2977"/>
                </a:lnTo>
                <a:lnTo>
                  <a:pt x="4769" y="2979"/>
                </a:lnTo>
                <a:lnTo>
                  <a:pt x="4768" y="2981"/>
                </a:lnTo>
                <a:lnTo>
                  <a:pt x="4768" y="2984"/>
                </a:lnTo>
                <a:lnTo>
                  <a:pt x="4768" y="2988"/>
                </a:lnTo>
                <a:lnTo>
                  <a:pt x="4759" y="2988"/>
                </a:lnTo>
                <a:lnTo>
                  <a:pt x="4749" y="2989"/>
                </a:lnTo>
                <a:lnTo>
                  <a:pt x="4748" y="2975"/>
                </a:lnTo>
                <a:lnTo>
                  <a:pt x="4745" y="2947"/>
                </a:lnTo>
                <a:lnTo>
                  <a:pt x="4750" y="2946"/>
                </a:lnTo>
                <a:lnTo>
                  <a:pt x="4754" y="2944"/>
                </a:lnTo>
                <a:lnTo>
                  <a:pt x="4758" y="2942"/>
                </a:lnTo>
                <a:lnTo>
                  <a:pt x="4761" y="2939"/>
                </a:lnTo>
                <a:lnTo>
                  <a:pt x="4763" y="2937"/>
                </a:lnTo>
                <a:lnTo>
                  <a:pt x="4766" y="2934"/>
                </a:lnTo>
                <a:lnTo>
                  <a:pt x="4768" y="2933"/>
                </a:lnTo>
                <a:lnTo>
                  <a:pt x="4772" y="2932"/>
                </a:lnTo>
                <a:lnTo>
                  <a:pt x="4782" y="2931"/>
                </a:lnTo>
                <a:lnTo>
                  <a:pt x="4791" y="2929"/>
                </a:lnTo>
                <a:lnTo>
                  <a:pt x="4794" y="2927"/>
                </a:lnTo>
                <a:lnTo>
                  <a:pt x="4796" y="2926"/>
                </a:lnTo>
                <a:lnTo>
                  <a:pt x="4798" y="2923"/>
                </a:lnTo>
                <a:lnTo>
                  <a:pt x="4799" y="2921"/>
                </a:lnTo>
                <a:lnTo>
                  <a:pt x="4801" y="2916"/>
                </a:lnTo>
                <a:lnTo>
                  <a:pt x="4801" y="2911"/>
                </a:lnTo>
                <a:lnTo>
                  <a:pt x="4801" y="2905"/>
                </a:lnTo>
                <a:lnTo>
                  <a:pt x="4800" y="2900"/>
                </a:lnTo>
                <a:lnTo>
                  <a:pt x="4804" y="2900"/>
                </a:lnTo>
                <a:lnTo>
                  <a:pt x="4808" y="2899"/>
                </a:lnTo>
                <a:lnTo>
                  <a:pt x="4811" y="2898"/>
                </a:lnTo>
                <a:lnTo>
                  <a:pt x="4814" y="2896"/>
                </a:lnTo>
                <a:lnTo>
                  <a:pt x="4820" y="2892"/>
                </a:lnTo>
                <a:lnTo>
                  <a:pt x="4826" y="2887"/>
                </a:lnTo>
                <a:lnTo>
                  <a:pt x="4831" y="2887"/>
                </a:lnTo>
                <a:lnTo>
                  <a:pt x="4836" y="2887"/>
                </a:lnTo>
                <a:lnTo>
                  <a:pt x="4838" y="2890"/>
                </a:lnTo>
                <a:lnTo>
                  <a:pt x="4841" y="2893"/>
                </a:lnTo>
                <a:lnTo>
                  <a:pt x="4844" y="2894"/>
                </a:lnTo>
                <a:lnTo>
                  <a:pt x="4848" y="2895"/>
                </a:lnTo>
                <a:lnTo>
                  <a:pt x="4855" y="2896"/>
                </a:lnTo>
                <a:lnTo>
                  <a:pt x="4863" y="2896"/>
                </a:lnTo>
                <a:lnTo>
                  <a:pt x="4871" y="2896"/>
                </a:lnTo>
                <a:lnTo>
                  <a:pt x="4880" y="2896"/>
                </a:lnTo>
                <a:lnTo>
                  <a:pt x="4884" y="2897"/>
                </a:lnTo>
                <a:lnTo>
                  <a:pt x="4887" y="2898"/>
                </a:lnTo>
                <a:lnTo>
                  <a:pt x="4891" y="2900"/>
                </a:lnTo>
                <a:lnTo>
                  <a:pt x="4893" y="2902"/>
                </a:lnTo>
                <a:lnTo>
                  <a:pt x="4895" y="2910"/>
                </a:lnTo>
                <a:lnTo>
                  <a:pt x="4897" y="2918"/>
                </a:lnTo>
                <a:lnTo>
                  <a:pt x="4900" y="2921"/>
                </a:lnTo>
                <a:lnTo>
                  <a:pt x="4904" y="2923"/>
                </a:lnTo>
                <a:lnTo>
                  <a:pt x="4910" y="2924"/>
                </a:lnTo>
                <a:lnTo>
                  <a:pt x="4919" y="2924"/>
                </a:lnTo>
                <a:lnTo>
                  <a:pt x="4933" y="2916"/>
                </a:lnTo>
                <a:lnTo>
                  <a:pt x="4946" y="2907"/>
                </a:lnTo>
                <a:lnTo>
                  <a:pt x="4952" y="2902"/>
                </a:lnTo>
                <a:lnTo>
                  <a:pt x="4958" y="2898"/>
                </a:lnTo>
                <a:lnTo>
                  <a:pt x="4963" y="2892"/>
                </a:lnTo>
                <a:lnTo>
                  <a:pt x="4968" y="2884"/>
                </a:lnTo>
                <a:lnTo>
                  <a:pt x="4950" y="2882"/>
                </a:lnTo>
                <a:lnTo>
                  <a:pt x="4952" y="2879"/>
                </a:lnTo>
                <a:lnTo>
                  <a:pt x="4952" y="2876"/>
                </a:lnTo>
                <a:lnTo>
                  <a:pt x="4953" y="2873"/>
                </a:lnTo>
                <a:lnTo>
                  <a:pt x="4952" y="2870"/>
                </a:lnTo>
                <a:lnTo>
                  <a:pt x="4950" y="2865"/>
                </a:lnTo>
                <a:lnTo>
                  <a:pt x="4947" y="2860"/>
                </a:lnTo>
                <a:lnTo>
                  <a:pt x="4943" y="2855"/>
                </a:lnTo>
                <a:lnTo>
                  <a:pt x="4939" y="2851"/>
                </a:lnTo>
                <a:lnTo>
                  <a:pt x="4936" y="2845"/>
                </a:lnTo>
                <a:lnTo>
                  <a:pt x="4934" y="2839"/>
                </a:lnTo>
                <a:lnTo>
                  <a:pt x="4950" y="2839"/>
                </a:lnTo>
                <a:lnTo>
                  <a:pt x="4965" y="2841"/>
                </a:lnTo>
                <a:lnTo>
                  <a:pt x="4981" y="2843"/>
                </a:lnTo>
                <a:lnTo>
                  <a:pt x="4996" y="2845"/>
                </a:lnTo>
                <a:lnTo>
                  <a:pt x="5000" y="2842"/>
                </a:lnTo>
                <a:lnTo>
                  <a:pt x="5004" y="2837"/>
                </a:lnTo>
                <a:lnTo>
                  <a:pt x="4993" y="2826"/>
                </a:lnTo>
                <a:lnTo>
                  <a:pt x="4982" y="2816"/>
                </a:lnTo>
                <a:lnTo>
                  <a:pt x="4976" y="2819"/>
                </a:lnTo>
                <a:lnTo>
                  <a:pt x="4970" y="2823"/>
                </a:lnTo>
                <a:lnTo>
                  <a:pt x="4966" y="2825"/>
                </a:lnTo>
                <a:lnTo>
                  <a:pt x="4963" y="2825"/>
                </a:lnTo>
                <a:lnTo>
                  <a:pt x="4959" y="2824"/>
                </a:lnTo>
                <a:lnTo>
                  <a:pt x="4955" y="2820"/>
                </a:lnTo>
                <a:lnTo>
                  <a:pt x="4955" y="2811"/>
                </a:lnTo>
                <a:lnTo>
                  <a:pt x="4954" y="2802"/>
                </a:lnTo>
                <a:lnTo>
                  <a:pt x="4955" y="2798"/>
                </a:lnTo>
                <a:lnTo>
                  <a:pt x="4956" y="2794"/>
                </a:lnTo>
                <a:lnTo>
                  <a:pt x="4958" y="2790"/>
                </a:lnTo>
                <a:lnTo>
                  <a:pt x="4961" y="2787"/>
                </a:lnTo>
                <a:lnTo>
                  <a:pt x="4968" y="2785"/>
                </a:lnTo>
                <a:lnTo>
                  <a:pt x="4974" y="2785"/>
                </a:lnTo>
                <a:lnTo>
                  <a:pt x="4980" y="2786"/>
                </a:lnTo>
                <a:lnTo>
                  <a:pt x="4987" y="2787"/>
                </a:lnTo>
                <a:lnTo>
                  <a:pt x="4993" y="2788"/>
                </a:lnTo>
                <a:lnTo>
                  <a:pt x="4999" y="2789"/>
                </a:lnTo>
                <a:lnTo>
                  <a:pt x="5002" y="2788"/>
                </a:lnTo>
                <a:lnTo>
                  <a:pt x="5005" y="2788"/>
                </a:lnTo>
                <a:lnTo>
                  <a:pt x="5008" y="2786"/>
                </a:lnTo>
                <a:lnTo>
                  <a:pt x="5010" y="2785"/>
                </a:lnTo>
                <a:lnTo>
                  <a:pt x="5010" y="2781"/>
                </a:lnTo>
                <a:lnTo>
                  <a:pt x="5007" y="2778"/>
                </a:lnTo>
                <a:lnTo>
                  <a:pt x="5005" y="2775"/>
                </a:lnTo>
                <a:lnTo>
                  <a:pt x="5001" y="2773"/>
                </a:lnTo>
                <a:lnTo>
                  <a:pt x="4999" y="2770"/>
                </a:lnTo>
                <a:lnTo>
                  <a:pt x="4996" y="2766"/>
                </a:lnTo>
                <a:lnTo>
                  <a:pt x="4995" y="2763"/>
                </a:lnTo>
                <a:lnTo>
                  <a:pt x="4996" y="2759"/>
                </a:lnTo>
                <a:lnTo>
                  <a:pt x="4991" y="2755"/>
                </a:lnTo>
                <a:lnTo>
                  <a:pt x="4984" y="2752"/>
                </a:lnTo>
                <a:lnTo>
                  <a:pt x="4977" y="2750"/>
                </a:lnTo>
                <a:lnTo>
                  <a:pt x="4969" y="2748"/>
                </a:lnTo>
                <a:lnTo>
                  <a:pt x="4960" y="2746"/>
                </a:lnTo>
                <a:lnTo>
                  <a:pt x="4954" y="2742"/>
                </a:lnTo>
                <a:lnTo>
                  <a:pt x="4952" y="2740"/>
                </a:lnTo>
                <a:lnTo>
                  <a:pt x="4950" y="2738"/>
                </a:lnTo>
                <a:lnTo>
                  <a:pt x="4949" y="2734"/>
                </a:lnTo>
                <a:lnTo>
                  <a:pt x="4948" y="2731"/>
                </a:lnTo>
                <a:lnTo>
                  <a:pt x="4952" y="2725"/>
                </a:lnTo>
                <a:lnTo>
                  <a:pt x="4956" y="2721"/>
                </a:lnTo>
                <a:lnTo>
                  <a:pt x="4961" y="2717"/>
                </a:lnTo>
                <a:lnTo>
                  <a:pt x="4966" y="2714"/>
                </a:lnTo>
                <a:lnTo>
                  <a:pt x="4979" y="2710"/>
                </a:lnTo>
                <a:lnTo>
                  <a:pt x="4991" y="2707"/>
                </a:lnTo>
                <a:lnTo>
                  <a:pt x="5005" y="2705"/>
                </a:lnTo>
                <a:lnTo>
                  <a:pt x="5019" y="2704"/>
                </a:lnTo>
                <a:lnTo>
                  <a:pt x="5033" y="2701"/>
                </a:lnTo>
                <a:lnTo>
                  <a:pt x="5046" y="2698"/>
                </a:lnTo>
                <a:lnTo>
                  <a:pt x="5046" y="2690"/>
                </a:lnTo>
                <a:lnTo>
                  <a:pt x="5047" y="2682"/>
                </a:lnTo>
                <a:lnTo>
                  <a:pt x="5048" y="2674"/>
                </a:lnTo>
                <a:lnTo>
                  <a:pt x="5050" y="2667"/>
                </a:lnTo>
                <a:lnTo>
                  <a:pt x="5051" y="2659"/>
                </a:lnTo>
                <a:lnTo>
                  <a:pt x="5052" y="2652"/>
                </a:lnTo>
                <a:lnTo>
                  <a:pt x="5053" y="2644"/>
                </a:lnTo>
                <a:lnTo>
                  <a:pt x="5051" y="2636"/>
                </a:lnTo>
                <a:lnTo>
                  <a:pt x="5052" y="2633"/>
                </a:lnTo>
                <a:lnTo>
                  <a:pt x="5052" y="2630"/>
                </a:lnTo>
                <a:lnTo>
                  <a:pt x="5051" y="2627"/>
                </a:lnTo>
                <a:lnTo>
                  <a:pt x="5049" y="2625"/>
                </a:lnTo>
                <a:lnTo>
                  <a:pt x="5043" y="2623"/>
                </a:lnTo>
                <a:lnTo>
                  <a:pt x="5036" y="2621"/>
                </a:lnTo>
                <a:lnTo>
                  <a:pt x="5028" y="2620"/>
                </a:lnTo>
                <a:lnTo>
                  <a:pt x="5021" y="2618"/>
                </a:lnTo>
                <a:lnTo>
                  <a:pt x="5017" y="2617"/>
                </a:lnTo>
                <a:lnTo>
                  <a:pt x="5015" y="2615"/>
                </a:lnTo>
                <a:lnTo>
                  <a:pt x="5012" y="2614"/>
                </a:lnTo>
                <a:lnTo>
                  <a:pt x="5010" y="2611"/>
                </a:lnTo>
                <a:lnTo>
                  <a:pt x="5028" y="2602"/>
                </a:lnTo>
                <a:lnTo>
                  <a:pt x="5045" y="2593"/>
                </a:lnTo>
                <a:lnTo>
                  <a:pt x="5053" y="2588"/>
                </a:lnTo>
                <a:lnTo>
                  <a:pt x="5058" y="2582"/>
                </a:lnTo>
                <a:lnTo>
                  <a:pt x="5061" y="2579"/>
                </a:lnTo>
                <a:lnTo>
                  <a:pt x="5062" y="2575"/>
                </a:lnTo>
                <a:lnTo>
                  <a:pt x="5062" y="2570"/>
                </a:lnTo>
                <a:lnTo>
                  <a:pt x="5062" y="2566"/>
                </a:lnTo>
                <a:lnTo>
                  <a:pt x="5062" y="2562"/>
                </a:lnTo>
                <a:lnTo>
                  <a:pt x="5061" y="2558"/>
                </a:lnTo>
                <a:lnTo>
                  <a:pt x="5058" y="2556"/>
                </a:lnTo>
                <a:lnTo>
                  <a:pt x="5055" y="2554"/>
                </a:lnTo>
                <a:lnTo>
                  <a:pt x="5047" y="2551"/>
                </a:lnTo>
                <a:lnTo>
                  <a:pt x="5036" y="2549"/>
                </a:lnTo>
                <a:lnTo>
                  <a:pt x="4970" y="2541"/>
                </a:lnTo>
                <a:lnTo>
                  <a:pt x="4969" y="2538"/>
                </a:lnTo>
                <a:lnTo>
                  <a:pt x="4968" y="2535"/>
                </a:lnTo>
                <a:lnTo>
                  <a:pt x="4968" y="2531"/>
                </a:lnTo>
                <a:lnTo>
                  <a:pt x="4969" y="2528"/>
                </a:lnTo>
                <a:lnTo>
                  <a:pt x="4973" y="2524"/>
                </a:lnTo>
                <a:lnTo>
                  <a:pt x="4978" y="2519"/>
                </a:lnTo>
                <a:lnTo>
                  <a:pt x="4983" y="2515"/>
                </a:lnTo>
                <a:lnTo>
                  <a:pt x="4989" y="2511"/>
                </a:lnTo>
                <a:lnTo>
                  <a:pt x="4993" y="2507"/>
                </a:lnTo>
                <a:lnTo>
                  <a:pt x="4996" y="2502"/>
                </a:lnTo>
                <a:lnTo>
                  <a:pt x="4990" y="2501"/>
                </a:lnTo>
                <a:lnTo>
                  <a:pt x="4984" y="2500"/>
                </a:lnTo>
                <a:lnTo>
                  <a:pt x="4980" y="2497"/>
                </a:lnTo>
                <a:lnTo>
                  <a:pt x="4976" y="2495"/>
                </a:lnTo>
                <a:lnTo>
                  <a:pt x="4969" y="2488"/>
                </a:lnTo>
                <a:lnTo>
                  <a:pt x="4960" y="2484"/>
                </a:lnTo>
                <a:lnTo>
                  <a:pt x="4947" y="2490"/>
                </a:lnTo>
                <a:lnTo>
                  <a:pt x="4933" y="2499"/>
                </a:lnTo>
                <a:lnTo>
                  <a:pt x="4930" y="2494"/>
                </a:lnTo>
                <a:lnTo>
                  <a:pt x="4927" y="2488"/>
                </a:lnTo>
                <a:lnTo>
                  <a:pt x="4925" y="2483"/>
                </a:lnTo>
                <a:lnTo>
                  <a:pt x="4923" y="2479"/>
                </a:lnTo>
                <a:lnTo>
                  <a:pt x="4923" y="2475"/>
                </a:lnTo>
                <a:lnTo>
                  <a:pt x="4923" y="2471"/>
                </a:lnTo>
                <a:lnTo>
                  <a:pt x="4925" y="2467"/>
                </a:lnTo>
                <a:lnTo>
                  <a:pt x="4927" y="2463"/>
                </a:lnTo>
                <a:lnTo>
                  <a:pt x="4930" y="2460"/>
                </a:lnTo>
                <a:lnTo>
                  <a:pt x="4933" y="2457"/>
                </a:lnTo>
                <a:lnTo>
                  <a:pt x="4938" y="2454"/>
                </a:lnTo>
                <a:lnTo>
                  <a:pt x="4943" y="2450"/>
                </a:lnTo>
                <a:lnTo>
                  <a:pt x="4957" y="2445"/>
                </a:lnTo>
                <a:lnTo>
                  <a:pt x="4976" y="2441"/>
                </a:lnTo>
                <a:lnTo>
                  <a:pt x="4988" y="2443"/>
                </a:lnTo>
                <a:lnTo>
                  <a:pt x="5000" y="2444"/>
                </a:lnTo>
                <a:lnTo>
                  <a:pt x="5001" y="2431"/>
                </a:lnTo>
                <a:lnTo>
                  <a:pt x="5002" y="2418"/>
                </a:lnTo>
                <a:lnTo>
                  <a:pt x="5003" y="2404"/>
                </a:lnTo>
                <a:lnTo>
                  <a:pt x="5004" y="2392"/>
                </a:lnTo>
                <a:lnTo>
                  <a:pt x="4996" y="2389"/>
                </a:lnTo>
                <a:lnTo>
                  <a:pt x="4988" y="2387"/>
                </a:lnTo>
                <a:lnTo>
                  <a:pt x="4981" y="2385"/>
                </a:lnTo>
                <a:lnTo>
                  <a:pt x="4974" y="2385"/>
                </a:lnTo>
                <a:lnTo>
                  <a:pt x="4968" y="2385"/>
                </a:lnTo>
                <a:lnTo>
                  <a:pt x="4962" y="2387"/>
                </a:lnTo>
                <a:lnTo>
                  <a:pt x="4956" y="2389"/>
                </a:lnTo>
                <a:lnTo>
                  <a:pt x="4952" y="2391"/>
                </a:lnTo>
                <a:lnTo>
                  <a:pt x="4951" y="2412"/>
                </a:lnTo>
                <a:lnTo>
                  <a:pt x="4938" y="2412"/>
                </a:lnTo>
                <a:lnTo>
                  <a:pt x="4925" y="2412"/>
                </a:lnTo>
                <a:lnTo>
                  <a:pt x="4912" y="2412"/>
                </a:lnTo>
                <a:lnTo>
                  <a:pt x="4899" y="2411"/>
                </a:lnTo>
                <a:lnTo>
                  <a:pt x="4885" y="2407"/>
                </a:lnTo>
                <a:lnTo>
                  <a:pt x="4869" y="2403"/>
                </a:lnTo>
                <a:lnTo>
                  <a:pt x="4853" y="2399"/>
                </a:lnTo>
                <a:lnTo>
                  <a:pt x="4837" y="2397"/>
                </a:lnTo>
                <a:lnTo>
                  <a:pt x="4820" y="2398"/>
                </a:lnTo>
                <a:lnTo>
                  <a:pt x="4802" y="2400"/>
                </a:lnTo>
                <a:lnTo>
                  <a:pt x="4782" y="2403"/>
                </a:lnTo>
                <a:lnTo>
                  <a:pt x="4763" y="2408"/>
                </a:lnTo>
                <a:lnTo>
                  <a:pt x="4758" y="2410"/>
                </a:lnTo>
                <a:lnTo>
                  <a:pt x="4755" y="2411"/>
                </a:lnTo>
                <a:lnTo>
                  <a:pt x="4753" y="2413"/>
                </a:lnTo>
                <a:lnTo>
                  <a:pt x="4751" y="2417"/>
                </a:lnTo>
                <a:lnTo>
                  <a:pt x="4749" y="2422"/>
                </a:lnTo>
                <a:lnTo>
                  <a:pt x="4747" y="2429"/>
                </a:lnTo>
                <a:lnTo>
                  <a:pt x="4744" y="2435"/>
                </a:lnTo>
                <a:lnTo>
                  <a:pt x="4740" y="2440"/>
                </a:lnTo>
                <a:lnTo>
                  <a:pt x="4735" y="2443"/>
                </a:lnTo>
                <a:lnTo>
                  <a:pt x="4731" y="2445"/>
                </a:lnTo>
                <a:lnTo>
                  <a:pt x="4725" y="2447"/>
                </a:lnTo>
                <a:lnTo>
                  <a:pt x="4719" y="2448"/>
                </a:lnTo>
                <a:lnTo>
                  <a:pt x="4717" y="2435"/>
                </a:lnTo>
                <a:lnTo>
                  <a:pt x="4716" y="2421"/>
                </a:lnTo>
                <a:lnTo>
                  <a:pt x="4716" y="2412"/>
                </a:lnTo>
                <a:lnTo>
                  <a:pt x="4713" y="2405"/>
                </a:lnTo>
                <a:lnTo>
                  <a:pt x="4712" y="2401"/>
                </a:lnTo>
                <a:lnTo>
                  <a:pt x="4709" y="2397"/>
                </a:lnTo>
                <a:lnTo>
                  <a:pt x="4706" y="2394"/>
                </a:lnTo>
                <a:lnTo>
                  <a:pt x="4702" y="2390"/>
                </a:lnTo>
                <a:lnTo>
                  <a:pt x="4697" y="2393"/>
                </a:lnTo>
                <a:lnTo>
                  <a:pt x="4693" y="2396"/>
                </a:lnTo>
                <a:lnTo>
                  <a:pt x="4687" y="2397"/>
                </a:lnTo>
                <a:lnTo>
                  <a:pt x="4683" y="2398"/>
                </a:lnTo>
                <a:lnTo>
                  <a:pt x="4676" y="2398"/>
                </a:lnTo>
                <a:lnTo>
                  <a:pt x="4670" y="2395"/>
                </a:lnTo>
                <a:lnTo>
                  <a:pt x="4663" y="2393"/>
                </a:lnTo>
                <a:lnTo>
                  <a:pt x="4656" y="2390"/>
                </a:lnTo>
                <a:lnTo>
                  <a:pt x="4653" y="2390"/>
                </a:lnTo>
                <a:lnTo>
                  <a:pt x="4649" y="2389"/>
                </a:lnTo>
                <a:lnTo>
                  <a:pt x="4643" y="2390"/>
                </a:lnTo>
                <a:lnTo>
                  <a:pt x="4638" y="2391"/>
                </a:lnTo>
                <a:lnTo>
                  <a:pt x="4636" y="2395"/>
                </a:lnTo>
                <a:lnTo>
                  <a:pt x="4634" y="2400"/>
                </a:lnTo>
                <a:lnTo>
                  <a:pt x="4634" y="2404"/>
                </a:lnTo>
                <a:lnTo>
                  <a:pt x="4635" y="2407"/>
                </a:lnTo>
                <a:lnTo>
                  <a:pt x="4637" y="2410"/>
                </a:lnTo>
                <a:lnTo>
                  <a:pt x="4642" y="2412"/>
                </a:lnTo>
                <a:lnTo>
                  <a:pt x="4651" y="2412"/>
                </a:lnTo>
                <a:lnTo>
                  <a:pt x="4662" y="2412"/>
                </a:lnTo>
                <a:lnTo>
                  <a:pt x="4672" y="2411"/>
                </a:lnTo>
                <a:lnTo>
                  <a:pt x="4680" y="2412"/>
                </a:lnTo>
                <a:lnTo>
                  <a:pt x="4683" y="2413"/>
                </a:lnTo>
                <a:lnTo>
                  <a:pt x="4685" y="2415"/>
                </a:lnTo>
                <a:lnTo>
                  <a:pt x="4687" y="2416"/>
                </a:lnTo>
                <a:lnTo>
                  <a:pt x="4688" y="2418"/>
                </a:lnTo>
                <a:lnTo>
                  <a:pt x="4689" y="2422"/>
                </a:lnTo>
                <a:lnTo>
                  <a:pt x="4688" y="2426"/>
                </a:lnTo>
                <a:lnTo>
                  <a:pt x="4687" y="2432"/>
                </a:lnTo>
                <a:lnTo>
                  <a:pt x="4685" y="2438"/>
                </a:lnTo>
                <a:lnTo>
                  <a:pt x="4673" y="2439"/>
                </a:lnTo>
                <a:lnTo>
                  <a:pt x="4662" y="2440"/>
                </a:lnTo>
                <a:lnTo>
                  <a:pt x="4651" y="2443"/>
                </a:lnTo>
                <a:lnTo>
                  <a:pt x="4638" y="2445"/>
                </a:lnTo>
                <a:lnTo>
                  <a:pt x="4627" y="2447"/>
                </a:lnTo>
                <a:lnTo>
                  <a:pt x="4615" y="2448"/>
                </a:lnTo>
                <a:lnTo>
                  <a:pt x="4603" y="2448"/>
                </a:lnTo>
                <a:lnTo>
                  <a:pt x="4589" y="2446"/>
                </a:lnTo>
                <a:lnTo>
                  <a:pt x="4595" y="2442"/>
                </a:lnTo>
                <a:lnTo>
                  <a:pt x="4598" y="2438"/>
                </a:lnTo>
                <a:lnTo>
                  <a:pt x="4601" y="2435"/>
                </a:lnTo>
                <a:lnTo>
                  <a:pt x="4602" y="2431"/>
                </a:lnTo>
                <a:lnTo>
                  <a:pt x="4601" y="2428"/>
                </a:lnTo>
                <a:lnTo>
                  <a:pt x="4598" y="2425"/>
                </a:lnTo>
                <a:lnTo>
                  <a:pt x="4596" y="2423"/>
                </a:lnTo>
                <a:lnTo>
                  <a:pt x="4593" y="2420"/>
                </a:lnTo>
                <a:lnTo>
                  <a:pt x="4586" y="2415"/>
                </a:lnTo>
                <a:lnTo>
                  <a:pt x="4581" y="2408"/>
                </a:lnTo>
                <a:lnTo>
                  <a:pt x="4579" y="2405"/>
                </a:lnTo>
                <a:lnTo>
                  <a:pt x="4578" y="2402"/>
                </a:lnTo>
                <a:lnTo>
                  <a:pt x="4578" y="2399"/>
                </a:lnTo>
                <a:lnTo>
                  <a:pt x="4580" y="2396"/>
                </a:lnTo>
                <a:lnTo>
                  <a:pt x="4566" y="2396"/>
                </a:lnTo>
                <a:lnTo>
                  <a:pt x="4550" y="2398"/>
                </a:lnTo>
                <a:lnTo>
                  <a:pt x="4536" y="2401"/>
                </a:lnTo>
                <a:lnTo>
                  <a:pt x="4522" y="2405"/>
                </a:lnTo>
                <a:lnTo>
                  <a:pt x="4508" y="2411"/>
                </a:lnTo>
                <a:lnTo>
                  <a:pt x="4493" y="2418"/>
                </a:lnTo>
                <a:lnTo>
                  <a:pt x="4480" y="2424"/>
                </a:lnTo>
                <a:lnTo>
                  <a:pt x="4467" y="2431"/>
                </a:lnTo>
                <a:lnTo>
                  <a:pt x="4452" y="2440"/>
                </a:lnTo>
                <a:lnTo>
                  <a:pt x="4439" y="2449"/>
                </a:lnTo>
                <a:lnTo>
                  <a:pt x="4432" y="2445"/>
                </a:lnTo>
                <a:lnTo>
                  <a:pt x="4424" y="2440"/>
                </a:lnTo>
                <a:lnTo>
                  <a:pt x="4417" y="2441"/>
                </a:lnTo>
                <a:lnTo>
                  <a:pt x="4410" y="2442"/>
                </a:lnTo>
                <a:lnTo>
                  <a:pt x="4405" y="2441"/>
                </a:lnTo>
                <a:lnTo>
                  <a:pt x="4400" y="2440"/>
                </a:lnTo>
                <a:lnTo>
                  <a:pt x="4391" y="2437"/>
                </a:lnTo>
                <a:lnTo>
                  <a:pt x="4381" y="2436"/>
                </a:lnTo>
                <a:lnTo>
                  <a:pt x="4367" y="2447"/>
                </a:lnTo>
                <a:lnTo>
                  <a:pt x="4354" y="2459"/>
                </a:lnTo>
                <a:lnTo>
                  <a:pt x="4345" y="2467"/>
                </a:lnTo>
                <a:lnTo>
                  <a:pt x="4339" y="2472"/>
                </a:lnTo>
                <a:lnTo>
                  <a:pt x="4334" y="2481"/>
                </a:lnTo>
                <a:lnTo>
                  <a:pt x="4330" y="2488"/>
                </a:lnTo>
                <a:lnTo>
                  <a:pt x="4329" y="2495"/>
                </a:lnTo>
                <a:lnTo>
                  <a:pt x="4329" y="2500"/>
                </a:lnTo>
                <a:lnTo>
                  <a:pt x="4331" y="2504"/>
                </a:lnTo>
                <a:lnTo>
                  <a:pt x="4334" y="2508"/>
                </a:lnTo>
                <a:lnTo>
                  <a:pt x="4338" y="2511"/>
                </a:lnTo>
                <a:lnTo>
                  <a:pt x="4343" y="2514"/>
                </a:lnTo>
                <a:lnTo>
                  <a:pt x="4337" y="2518"/>
                </a:lnTo>
                <a:lnTo>
                  <a:pt x="4332" y="2523"/>
                </a:lnTo>
                <a:lnTo>
                  <a:pt x="4328" y="2527"/>
                </a:lnTo>
                <a:lnTo>
                  <a:pt x="4324" y="2533"/>
                </a:lnTo>
                <a:lnTo>
                  <a:pt x="4324" y="2534"/>
                </a:lnTo>
                <a:lnTo>
                  <a:pt x="4324" y="2535"/>
                </a:lnTo>
                <a:lnTo>
                  <a:pt x="4313" y="2534"/>
                </a:lnTo>
                <a:lnTo>
                  <a:pt x="4303" y="2533"/>
                </a:lnTo>
                <a:lnTo>
                  <a:pt x="4294" y="2534"/>
                </a:lnTo>
                <a:lnTo>
                  <a:pt x="4284" y="2536"/>
                </a:lnTo>
                <a:lnTo>
                  <a:pt x="4269" y="2539"/>
                </a:lnTo>
                <a:lnTo>
                  <a:pt x="4257" y="2542"/>
                </a:lnTo>
                <a:lnTo>
                  <a:pt x="4247" y="2547"/>
                </a:lnTo>
                <a:lnTo>
                  <a:pt x="4239" y="2551"/>
                </a:lnTo>
                <a:lnTo>
                  <a:pt x="4232" y="2557"/>
                </a:lnTo>
                <a:lnTo>
                  <a:pt x="4225" y="2562"/>
                </a:lnTo>
                <a:lnTo>
                  <a:pt x="4220" y="2568"/>
                </a:lnTo>
                <a:lnTo>
                  <a:pt x="4216" y="2575"/>
                </a:lnTo>
                <a:lnTo>
                  <a:pt x="4208" y="2587"/>
                </a:lnTo>
                <a:lnTo>
                  <a:pt x="4201" y="2598"/>
                </a:lnTo>
                <a:lnTo>
                  <a:pt x="4197" y="2604"/>
                </a:lnTo>
                <a:lnTo>
                  <a:pt x="4193" y="2609"/>
                </a:lnTo>
                <a:lnTo>
                  <a:pt x="4187" y="2614"/>
                </a:lnTo>
                <a:lnTo>
                  <a:pt x="4179" y="2618"/>
                </a:lnTo>
                <a:lnTo>
                  <a:pt x="4172" y="2621"/>
                </a:lnTo>
                <a:lnTo>
                  <a:pt x="4166" y="2622"/>
                </a:lnTo>
                <a:lnTo>
                  <a:pt x="4160" y="2623"/>
                </a:lnTo>
                <a:lnTo>
                  <a:pt x="4154" y="2624"/>
                </a:lnTo>
                <a:lnTo>
                  <a:pt x="4144" y="2623"/>
                </a:lnTo>
                <a:lnTo>
                  <a:pt x="4133" y="2621"/>
                </a:lnTo>
                <a:lnTo>
                  <a:pt x="4124" y="2620"/>
                </a:lnTo>
                <a:lnTo>
                  <a:pt x="4115" y="2620"/>
                </a:lnTo>
                <a:lnTo>
                  <a:pt x="4110" y="2621"/>
                </a:lnTo>
                <a:lnTo>
                  <a:pt x="4106" y="2623"/>
                </a:lnTo>
                <a:lnTo>
                  <a:pt x="4101" y="2626"/>
                </a:lnTo>
                <a:lnTo>
                  <a:pt x="4096" y="2630"/>
                </a:lnTo>
                <a:lnTo>
                  <a:pt x="4114" y="2633"/>
                </a:lnTo>
                <a:lnTo>
                  <a:pt x="4133" y="2637"/>
                </a:lnTo>
                <a:lnTo>
                  <a:pt x="4154" y="2642"/>
                </a:lnTo>
                <a:lnTo>
                  <a:pt x="4176" y="2647"/>
                </a:lnTo>
                <a:lnTo>
                  <a:pt x="4167" y="2657"/>
                </a:lnTo>
                <a:lnTo>
                  <a:pt x="4159" y="2666"/>
                </a:lnTo>
                <a:lnTo>
                  <a:pt x="4152" y="2675"/>
                </a:lnTo>
                <a:lnTo>
                  <a:pt x="4147" y="2685"/>
                </a:lnTo>
                <a:lnTo>
                  <a:pt x="4139" y="2697"/>
                </a:lnTo>
                <a:lnTo>
                  <a:pt x="4132" y="2708"/>
                </a:lnTo>
                <a:lnTo>
                  <a:pt x="4125" y="2719"/>
                </a:lnTo>
                <a:lnTo>
                  <a:pt x="4117" y="2731"/>
                </a:lnTo>
                <a:lnTo>
                  <a:pt x="4115" y="2734"/>
                </a:lnTo>
                <a:lnTo>
                  <a:pt x="4115" y="2736"/>
                </a:lnTo>
                <a:lnTo>
                  <a:pt x="4117" y="2737"/>
                </a:lnTo>
                <a:lnTo>
                  <a:pt x="4120" y="2738"/>
                </a:lnTo>
                <a:lnTo>
                  <a:pt x="4129" y="2737"/>
                </a:lnTo>
                <a:lnTo>
                  <a:pt x="4139" y="2734"/>
                </a:lnTo>
                <a:lnTo>
                  <a:pt x="4140" y="2736"/>
                </a:lnTo>
                <a:lnTo>
                  <a:pt x="4140" y="2738"/>
                </a:lnTo>
                <a:lnTo>
                  <a:pt x="4139" y="2741"/>
                </a:lnTo>
                <a:lnTo>
                  <a:pt x="4139" y="2744"/>
                </a:lnTo>
                <a:lnTo>
                  <a:pt x="4134" y="2748"/>
                </a:lnTo>
                <a:lnTo>
                  <a:pt x="4128" y="2751"/>
                </a:lnTo>
                <a:lnTo>
                  <a:pt x="4121" y="2754"/>
                </a:lnTo>
                <a:lnTo>
                  <a:pt x="4114" y="2756"/>
                </a:lnTo>
                <a:lnTo>
                  <a:pt x="4107" y="2759"/>
                </a:lnTo>
                <a:lnTo>
                  <a:pt x="4101" y="2762"/>
                </a:lnTo>
                <a:lnTo>
                  <a:pt x="4098" y="2764"/>
                </a:lnTo>
                <a:lnTo>
                  <a:pt x="4096" y="2766"/>
                </a:lnTo>
                <a:lnTo>
                  <a:pt x="4095" y="2769"/>
                </a:lnTo>
                <a:lnTo>
                  <a:pt x="4094" y="2771"/>
                </a:lnTo>
                <a:lnTo>
                  <a:pt x="4094" y="2775"/>
                </a:lnTo>
                <a:lnTo>
                  <a:pt x="4096" y="2778"/>
                </a:lnTo>
                <a:lnTo>
                  <a:pt x="4098" y="2781"/>
                </a:lnTo>
                <a:lnTo>
                  <a:pt x="4101" y="2783"/>
                </a:lnTo>
                <a:lnTo>
                  <a:pt x="4109" y="2787"/>
                </a:lnTo>
                <a:lnTo>
                  <a:pt x="4118" y="2791"/>
                </a:lnTo>
                <a:lnTo>
                  <a:pt x="4112" y="2803"/>
                </a:lnTo>
                <a:lnTo>
                  <a:pt x="4107" y="2815"/>
                </a:lnTo>
                <a:lnTo>
                  <a:pt x="4103" y="2827"/>
                </a:lnTo>
                <a:lnTo>
                  <a:pt x="4100" y="2839"/>
                </a:lnTo>
                <a:lnTo>
                  <a:pt x="4100" y="2841"/>
                </a:lnTo>
                <a:lnTo>
                  <a:pt x="4100" y="2843"/>
                </a:lnTo>
                <a:lnTo>
                  <a:pt x="4088" y="2853"/>
                </a:lnTo>
                <a:lnTo>
                  <a:pt x="4076" y="2861"/>
                </a:lnTo>
                <a:lnTo>
                  <a:pt x="4063" y="2869"/>
                </a:lnTo>
                <a:lnTo>
                  <a:pt x="4048" y="2876"/>
                </a:lnTo>
                <a:lnTo>
                  <a:pt x="4037" y="2868"/>
                </a:lnTo>
                <a:lnTo>
                  <a:pt x="4036" y="2864"/>
                </a:lnTo>
                <a:lnTo>
                  <a:pt x="4034" y="2862"/>
                </a:lnTo>
                <a:lnTo>
                  <a:pt x="4031" y="2860"/>
                </a:lnTo>
                <a:lnTo>
                  <a:pt x="4028" y="2859"/>
                </a:lnTo>
                <a:lnTo>
                  <a:pt x="4024" y="2859"/>
                </a:lnTo>
                <a:lnTo>
                  <a:pt x="4019" y="2859"/>
                </a:lnTo>
                <a:lnTo>
                  <a:pt x="4014" y="2860"/>
                </a:lnTo>
                <a:lnTo>
                  <a:pt x="4008" y="2862"/>
                </a:lnTo>
                <a:lnTo>
                  <a:pt x="4001" y="2834"/>
                </a:lnTo>
                <a:lnTo>
                  <a:pt x="4014" y="2830"/>
                </a:lnTo>
                <a:lnTo>
                  <a:pt x="4027" y="2827"/>
                </a:lnTo>
                <a:lnTo>
                  <a:pt x="4033" y="2824"/>
                </a:lnTo>
                <a:lnTo>
                  <a:pt x="4039" y="2822"/>
                </a:lnTo>
                <a:lnTo>
                  <a:pt x="4043" y="2818"/>
                </a:lnTo>
                <a:lnTo>
                  <a:pt x="4048" y="2814"/>
                </a:lnTo>
                <a:lnTo>
                  <a:pt x="4043" y="2812"/>
                </a:lnTo>
                <a:lnTo>
                  <a:pt x="4039" y="2810"/>
                </a:lnTo>
                <a:lnTo>
                  <a:pt x="4034" y="2809"/>
                </a:lnTo>
                <a:lnTo>
                  <a:pt x="4030" y="2809"/>
                </a:lnTo>
                <a:lnTo>
                  <a:pt x="4025" y="2808"/>
                </a:lnTo>
                <a:lnTo>
                  <a:pt x="4022" y="2805"/>
                </a:lnTo>
                <a:lnTo>
                  <a:pt x="4020" y="2804"/>
                </a:lnTo>
                <a:lnTo>
                  <a:pt x="4019" y="2802"/>
                </a:lnTo>
                <a:lnTo>
                  <a:pt x="4019" y="2801"/>
                </a:lnTo>
                <a:lnTo>
                  <a:pt x="4019" y="2799"/>
                </a:lnTo>
                <a:lnTo>
                  <a:pt x="4018" y="2795"/>
                </a:lnTo>
                <a:lnTo>
                  <a:pt x="4018" y="2792"/>
                </a:lnTo>
                <a:lnTo>
                  <a:pt x="4019" y="2790"/>
                </a:lnTo>
                <a:lnTo>
                  <a:pt x="4021" y="2787"/>
                </a:lnTo>
                <a:lnTo>
                  <a:pt x="4027" y="2783"/>
                </a:lnTo>
                <a:lnTo>
                  <a:pt x="4034" y="2780"/>
                </a:lnTo>
                <a:lnTo>
                  <a:pt x="4043" y="2777"/>
                </a:lnTo>
                <a:lnTo>
                  <a:pt x="4052" y="2773"/>
                </a:lnTo>
                <a:lnTo>
                  <a:pt x="4056" y="2771"/>
                </a:lnTo>
                <a:lnTo>
                  <a:pt x="4059" y="2769"/>
                </a:lnTo>
                <a:lnTo>
                  <a:pt x="4062" y="2766"/>
                </a:lnTo>
                <a:lnTo>
                  <a:pt x="4063" y="2763"/>
                </a:lnTo>
                <a:lnTo>
                  <a:pt x="4062" y="2756"/>
                </a:lnTo>
                <a:lnTo>
                  <a:pt x="4059" y="2750"/>
                </a:lnTo>
                <a:lnTo>
                  <a:pt x="4056" y="2748"/>
                </a:lnTo>
                <a:lnTo>
                  <a:pt x="4051" y="2747"/>
                </a:lnTo>
                <a:lnTo>
                  <a:pt x="4043" y="2748"/>
                </a:lnTo>
                <a:lnTo>
                  <a:pt x="4033" y="2750"/>
                </a:lnTo>
                <a:lnTo>
                  <a:pt x="4030" y="2739"/>
                </a:lnTo>
                <a:lnTo>
                  <a:pt x="4027" y="2729"/>
                </a:lnTo>
                <a:lnTo>
                  <a:pt x="4019" y="2729"/>
                </a:lnTo>
                <a:lnTo>
                  <a:pt x="4011" y="2729"/>
                </a:lnTo>
                <a:lnTo>
                  <a:pt x="4005" y="2730"/>
                </a:lnTo>
                <a:lnTo>
                  <a:pt x="3997" y="2732"/>
                </a:lnTo>
                <a:lnTo>
                  <a:pt x="3992" y="2734"/>
                </a:lnTo>
                <a:lnTo>
                  <a:pt x="3987" y="2737"/>
                </a:lnTo>
                <a:lnTo>
                  <a:pt x="3982" y="2740"/>
                </a:lnTo>
                <a:lnTo>
                  <a:pt x="3977" y="2744"/>
                </a:lnTo>
                <a:lnTo>
                  <a:pt x="3978" y="2752"/>
                </a:lnTo>
                <a:lnTo>
                  <a:pt x="3981" y="2758"/>
                </a:lnTo>
                <a:lnTo>
                  <a:pt x="3984" y="2760"/>
                </a:lnTo>
                <a:lnTo>
                  <a:pt x="3989" y="2761"/>
                </a:lnTo>
                <a:lnTo>
                  <a:pt x="3997" y="2760"/>
                </a:lnTo>
                <a:lnTo>
                  <a:pt x="4008" y="2758"/>
                </a:lnTo>
                <a:lnTo>
                  <a:pt x="4007" y="2764"/>
                </a:lnTo>
                <a:lnTo>
                  <a:pt x="4003" y="2771"/>
                </a:lnTo>
                <a:lnTo>
                  <a:pt x="3998" y="2777"/>
                </a:lnTo>
                <a:lnTo>
                  <a:pt x="3993" y="2783"/>
                </a:lnTo>
                <a:lnTo>
                  <a:pt x="3990" y="2790"/>
                </a:lnTo>
                <a:lnTo>
                  <a:pt x="3988" y="2796"/>
                </a:lnTo>
                <a:lnTo>
                  <a:pt x="3987" y="2798"/>
                </a:lnTo>
                <a:lnTo>
                  <a:pt x="3988" y="2801"/>
                </a:lnTo>
                <a:lnTo>
                  <a:pt x="3990" y="2804"/>
                </a:lnTo>
                <a:lnTo>
                  <a:pt x="3992" y="2806"/>
                </a:lnTo>
                <a:lnTo>
                  <a:pt x="3977" y="2812"/>
                </a:lnTo>
                <a:lnTo>
                  <a:pt x="3961" y="2817"/>
                </a:lnTo>
                <a:lnTo>
                  <a:pt x="3952" y="2818"/>
                </a:lnTo>
                <a:lnTo>
                  <a:pt x="3946" y="2818"/>
                </a:lnTo>
                <a:lnTo>
                  <a:pt x="3943" y="2817"/>
                </a:lnTo>
                <a:lnTo>
                  <a:pt x="3941" y="2815"/>
                </a:lnTo>
                <a:lnTo>
                  <a:pt x="3939" y="2812"/>
                </a:lnTo>
                <a:lnTo>
                  <a:pt x="3937" y="2809"/>
                </a:lnTo>
                <a:lnTo>
                  <a:pt x="3929" y="2812"/>
                </a:lnTo>
                <a:lnTo>
                  <a:pt x="3922" y="2816"/>
                </a:lnTo>
                <a:lnTo>
                  <a:pt x="3916" y="2820"/>
                </a:lnTo>
                <a:lnTo>
                  <a:pt x="3911" y="2824"/>
                </a:lnTo>
                <a:lnTo>
                  <a:pt x="3902" y="2833"/>
                </a:lnTo>
                <a:lnTo>
                  <a:pt x="3895" y="2842"/>
                </a:lnTo>
                <a:lnTo>
                  <a:pt x="3890" y="2848"/>
                </a:lnTo>
                <a:lnTo>
                  <a:pt x="3884" y="2852"/>
                </a:lnTo>
                <a:lnTo>
                  <a:pt x="3877" y="2855"/>
                </a:lnTo>
                <a:lnTo>
                  <a:pt x="3871" y="2858"/>
                </a:lnTo>
                <a:lnTo>
                  <a:pt x="3855" y="2863"/>
                </a:lnTo>
                <a:lnTo>
                  <a:pt x="3840" y="2867"/>
                </a:lnTo>
                <a:lnTo>
                  <a:pt x="3836" y="2863"/>
                </a:lnTo>
                <a:lnTo>
                  <a:pt x="3831" y="2860"/>
                </a:lnTo>
                <a:lnTo>
                  <a:pt x="3825" y="2857"/>
                </a:lnTo>
                <a:lnTo>
                  <a:pt x="3818" y="2855"/>
                </a:lnTo>
                <a:lnTo>
                  <a:pt x="3809" y="2854"/>
                </a:lnTo>
                <a:lnTo>
                  <a:pt x="3801" y="2854"/>
                </a:lnTo>
                <a:lnTo>
                  <a:pt x="3791" y="2854"/>
                </a:lnTo>
                <a:lnTo>
                  <a:pt x="3781" y="2856"/>
                </a:lnTo>
                <a:lnTo>
                  <a:pt x="3780" y="2853"/>
                </a:lnTo>
                <a:lnTo>
                  <a:pt x="3780" y="2851"/>
                </a:lnTo>
                <a:lnTo>
                  <a:pt x="3782" y="2848"/>
                </a:lnTo>
                <a:lnTo>
                  <a:pt x="3784" y="2844"/>
                </a:lnTo>
                <a:lnTo>
                  <a:pt x="3791" y="2837"/>
                </a:lnTo>
                <a:lnTo>
                  <a:pt x="3797" y="2831"/>
                </a:lnTo>
                <a:lnTo>
                  <a:pt x="3800" y="2828"/>
                </a:lnTo>
                <a:lnTo>
                  <a:pt x="3802" y="2824"/>
                </a:lnTo>
                <a:lnTo>
                  <a:pt x="3804" y="2822"/>
                </a:lnTo>
                <a:lnTo>
                  <a:pt x="3804" y="2819"/>
                </a:lnTo>
                <a:lnTo>
                  <a:pt x="3802" y="2817"/>
                </a:lnTo>
                <a:lnTo>
                  <a:pt x="3799" y="2815"/>
                </a:lnTo>
                <a:lnTo>
                  <a:pt x="3794" y="2813"/>
                </a:lnTo>
                <a:lnTo>
                  <a:pt x="3787" y="2812"/>
                </a:lnTo>
                <a:lnTo>
                  <a:pt x="3780" y="2812"/>
                </a:lnTo>
                <a:lnTo>
                  <a:pt x="3774" y="2813"/>
                </a:lnTo>
                <a:lnTo>
                  <a:pt x="3767" y="2814"/>
                </a:lnTo>
                <a:lnTo>
                  <a:pt x="3762" y="2817"/>
                </a:lnTo>
                <a:lnTo>
                  <a:pt x="3753" y="2823"/>
                </a:lnTo>
                <a:lnTo>
                  <a:pt x="3744" y="2830"/>
                </a:lnTo>
                <a:lnTo>
                  <a:pt x="3735" y="2837"/>
                </a:lnTo>
                <a:lnTo>
                  <a:pt x="3725" y="2843"/>
                </a:lnTo>
                <a:lnTo>
                  <a:pt x="3719" y="2845"/>
                </a:lnTo>
                <a:lnTo>
                  <a:pt x="3713" y="2847"/>
                </a:lnTo>
                <a:lnTo>
                  <a:pt x="3706" y="2847"/>
                </a:lnTo>
                <a:lnTo>
                  <a:pt x="3698" y="2845"/>
                </a:lnTo>
                <a:lnTo>
                  <a:pt x="3698" y="2841"/>
                </a:lnTo>
                <a:lnTo>
                  <a:pt x="3699" y="2836"/>
                </a:lnTo>
                <a:lnTo>
                  <a:pt x="3701" y="2833"/>
                </a:lnTo>
                <a:lnTo>
                  <a:pt x="3705" y="2829"/>
                </a:lnTo>
                <a:lnTo>
                  <a:pt x="3714" y="2823"/>
                </a:lnTo>
                <a:lnTo>
                  <a:pt x="3726" y="2817"/>
                </a:lnTo>
                <a:lnTo>
                  <a:pt x="3738" y="2811"/>
                </a:lnTo>
                <a:lnTo>
                  <a:pt x="3749" y="2805"/>
                </a:lnTo>
                <a:lnTo>
                  <a:pt x="3753" y="2802"/>
                </a:lnTo>
                <a:lnTo>
                  <a:pt x="3757" y="2799"/>
                </a:lnTo>
                <a:lnTo>
                  <a:pt x="3760" y="2796"/>
                </a:lnTo>
                <a:lnTo>
                  <a:pt x="3762" y="2792"/>
                </a:lnTo>
                <a:lnTo>
                  <a:pt x="3762" y="2788"/>
                </a:lnTo>
                <a:lnTo>
                  <a:pt x="3760" y="2784"/>
                </a:lnTo>
                <a:lnTo>
                  <a:pt x="3758" y="2781"/>
                </a:lnTo>
                <a:lnTo>
                  <a:pt x="3754" y="2780"/>
                </a:lnTo>
                <a:lnTo>
                  <a:pt x="3769" y="2773"/>
                </a:lnTo>
                <a:lnTo>
                  <a:pt x="3785" y="2765"/>
                </a:lnTo>
                <a:lnTo>
                  <a:pt x="3800" y="2758"/>
                </a:lnTo>
                <a:lnTo>
                  <a:pt x="3815" y="2751"/>
                </a:lnTo>
                <a:lnTo>
                  <a:pt x="3812" y="2755"/>
                </a:lnTo>
                <a:lnTo>
                  <a:pt x="3810" y="2758"/>
                </a:lnTo>
                <a:lnTo>
                  <a:pt x="3809" y="2762"/>
                </a:lnTo>
                <a:lnTo>
                  <a:pt x="3809" y="2765"/>
                </a:lnTo>
                <a:lnTo>
                  <a:pt x="3811" y="2772"/>
                </a:lnTo>
                <a:lnTo>
                  <a:pt x="3814" y="2779"/>
                </a:lnTo>
                <a:lnTo>
                  <a:pt x="3824" y="2792"/>
                </a:lnTo>
                <a:lnTo>
                  <a:pt x="3834" y="2810"/>
                </a:lnTo>
                <a:lnTo>
                  <a:pt x="3839" y="2793"/>
                </a:lnTo>
                <a:lnTo>
                  <a:pt x="3843" y="2781"/>
                </a:lnTo>
                <a:lnTo>
                  <a:pt x="3846" y="2773"/>
                </a:lnTo>
                <a:lnTo>
                  <a:pt x="3849" y="2764"/>
                </a:lnTo>
                <a:lnTo>
                  <a:pt x="3854" y="2762"/>
                </a:lnTo>
                <a:lnTo>
                  <a:pt x="3858" y="2761"/>
                </a:lnTo>
                <a:lnTo>
                  <a:pt x="3863" y="2761"/>
                </a:lnTo>
                <a:lnTo>
                  <a:pt x="3866" y="2761"/>
                </a:lnTo>
                <a:lnTo>
                  <a:pt x="3872" y="2763"/>
                </a:lnTo>
                <a:lnTo>
                  <a:pt x="3879" y="2764"/>
                </a:lnTo>
                <a:lnTo>
                  <a:pt x="3890" y="2760"/>
                </a:lnTo>
                <a:lnTo>
                  <a:pt x="3899" y="2755"/>
                </a:lnTo>
                <a:lnTo>
                  <a:pt x="3909" y="2751"/>
                </a:lnTo>
                <a:lnTo>
                  <a:pt x="3917" y="2746"/>
                </a:lnTo>
                <a:lnTo>
                  <a:pt x="3931" y="2735"/>
                </a:lnTo>
                <a:lnTo>
                  <a:pt x="3944" y="2723"/>
                </a:lnTo>
                <a:lnTo>
                  <a:pt x="3966" y="2700"/>
                </a:lnTo>
                <a:lnTo>
                  <a:pt x="3985" y="2676"/>
                </a:lnTo>
                <a:lnTo>
                  <a:pt x="3985" y="2671"/>
                </a:lnTo>
                <a:lnTo>
                  <a:pt x="3986" y="2666"/>
                </a:lnTo>
                <a:lnTo>
                  <a:pt x="3990" y="2663"/>
                </a:lnTo>
                <a:lnTo>
                  <a:pt x="3994" y="2660"/>
                </a:lnTo>
                <a:lnTo>
                  <a:pt x="4006" y="2655"/>
                </a:lnTo>
                <a:lnTo>
                  <a:pt x="4020" y="2651"/>
                </a:lnTo>
                <a:lnTo>
                  <a:pt x="4034" y="2646"/>
                </a:lnTo>
                <a:lnTo>
                  <a:pt x="4045" y="2640"/>
                </a:lnTo>
                <a:lnTo>
                  <a:pt x="4051" y="2637"/>
                </a:lnTo>
                <a:lnTo>
                  <a:pt x="4054" y="2633"/>
                </a:lnTo>
                <a:lnTo>
                  <a:pt x="4056" y="2628"/>
                </a:lnTo>
                <a:lnTo>
                  <a:pt x="4055" y="2623"/>
                </a:lnTo>
                <a:lnTo>
                  <a:pt x="4053" y="2620"/>
                </a:lnTo>
                <a:lnTo>
                  <a:pt x="4050" y="2618"/>
                </a:lnTo>
                <a:lnTo>
                  <a:pt x="4047" y="2617"/>
                </a:lnTo>
                <a:lnTo>
                  <a:pt x="4042" y="2616"/>
                </a:lnTo>
                <a:lnTo>
                  <a:pt x="4032" y="2617"/>
                </a:lnTo>
                <a:lnTo>
                  <a:pt x="4021" y="2619"/>
                </a:lnTo>
                <a:lnTo>
                  <a:pt x="4010" y="2622"/>
                </a:lnTo>
                <a:lnTo>
                  <a:pt x="3998" y="2623"/>
                </a:lnTo>
                <a:lnTo>
                  <a:pt x="3993" y="2624"/>
                </a:lnTo>
                <a:lnTo>
                  <a:pt x="3988" y="2623"/>
                </a:lnTo>
                <a:lnTo>
                  <a:pt x="3984" y="2623"/>
                </a:lnTo>
                <a:lnTo>
                  <a:pt x="3980" y="2621"/>
                </a:lnTo>
                <a:lnTo>
                  <a:pt x="3977" y="2628"/>
                </a:lnTo>
                <a:lnTo>
                  <a:pt x="3975" y="2635"/>
                </a:lnTo>
                <a:lnTo>
                  <a:pt x="3965" y="2638"/>
                </a:lnTo>
                <a:lnTo>
                  <a:pt x="3955" y="2641"/>
                </a:lnTo>
                <a:lnTo>
                  <a:pt x="3943" y="2644"/>
                </a:lnTo>
                <a:lnTo>
                  <a:pt x="3930" y="2648"/>
                </a:lnTo>
                <a:lnTo>
                  <a:pt x="3934" y="2642"/>
                </a:lnTo>
                <a:lnTo>
                  <a:pt x="3938" y="2637"/>
                </a:lnTo>
                <a:lnTo>
                  <a:pt x="3945" y="2629"/>
                </a:lnTo>
                <a:lnTo>
                  <a:pt x="3952" y="2620"/>
                </a:lnTo>
                <a:lnTo>
                  <a:pt x="3959" y="2612"/>
                </a:lnTo>
                <a:lnTo>
                  <a:pt x="3963" y="2602"/>
                </a:lnTo>
                <a:lnTo>
                  <a:pt x="3970" y="2600"/>
                </a:lnTo>
                <a:lnTo>
                  <a:pt x="3977" y="2597"/>
                </a:lnTo>
                <a:lnTo>
                  <a:pt x="3983" y="2592"/>
                </a:lnTo>
                <a:lnTo>
                  <a:pt x="3989" y="2586"/>
                </a:lnTo>
                <a:lnTo>
                  <a:pt x="3993" y="2579"/>
                </a:lnTo>
                <a:lnTo>
                  <a:pt x="3997" y="2574"/>
                </a:lnTo>
                <a:lnTo>
                  <a:pt x="4003" y="2568"/>
                </a:lnTo>
                <a:lnTo>
                  <a:pt x="4008" y="2564"/>
                </a:lnTo>
                <a:lnTo>
                  <a:pt x="4014" y="2562"/>
                </a:lnTo>
                <a:lnTo>
                  <a:pt x="4020" y="2560"/>
                </a:lnTo>
                <a:lnTo>
                  <a:pt x="4026" y="2558"/>
                </a:lnTo>
                <a:lnTo>
                  <a:pt x="4032" y="2557"/>
                </a:lnTo>
                <a:lnTo>
                  <a:pt x="4060" y="2556"/>
                </a:lnTo>
                <a:lnTo>
                  <a:pt x="4087" y="2554"/>
                </a:lnTo>
                <a:lnTo>
                  <a:pt x="4105" y="2535"/>
                </a:lnTo>
                <a:lnTo>
                  <a:pt x="4121" y="2516"/>
                </a:lnTo>
                <a:lnTo>
                  <a:pt x="4140" y="2498"/>
                </a:lnTo>
                <a:lnTo>
                  <a:pt x="4157" y="2478"/>
                </a:lnTo>
                <a:lnTo>
                  <a:pt x="4155" y="2476"/>
                </a:lnTo>
                <a:lnTo>
                  <a:pt x="4154" y="2473"/>
                </a:lnTo>
                <a:lnTo>
                  <a:pt x="4153" y="2471"/>
                </a:lnTo>
                <a:lnTo>
                  <a:pt x="4153" y="2468"/>
                </a:lnTo>
                <a:lnTo>
                  <a:pt x="4154" y="2463"/>
                </a:lnTo>
                <a:lnTo>
                  <a:pt x="4157" y="2457"/>
                </a:lnTo>
                <a:lnTo>
                  <a:pt x="4161" y="2450"/>
                </a:lnTo>
                <a:lnTo>
                  <a:pt x="4164" y="2444"/>
                </a:lnTo>
                <a:lnTo>
                  <a:pt x="4167" y="2437"/>
                </a:lnTo>
                <a:lnTo>
                  <a:pt x="4169" y="2431"/>
                </a:lnTo>
                <a:lnTo>
                  <a:pt x="4150" y="2436"/>
                </a:lnTo>
                <a:lnTo>
                  <a:pt x="4130" y="2441"/>
                </a:lnTo>
                <a:lnTo>
                  <a:pt x="4112" y="2446"/>
                </a:lnTo>
                <a:lnTo>
                  <a:pt x="4094" y="2451"/>
                </a:lnTo>
                <a:lnTo>
                  <a:pt x="4087" y="2450"/>
                </a:lnTo>
                <a:lnTo>
                  <a:pt x="4080" y="2448"/>
                </a:lnTo>
                <a:lnTo>
                  <a:pt x="4085" y="2443"/>
                </a:lnTo>
                <a:lnTo>
                  <a:pt x="4090" y="2438"/>
                </a:lnTo>
                <a:lnTo>
                  <a:pt x="4087" y="2427"/>
                </a:lnTo>
                <a:lnTo>
                  <a:pt x="4085" y="2417"/>
                </a:lnTo>
                <a:lnTo>
                  <a:pt x="4082" y="2406"/>
                </a:lnTo>
                <a:lnTo>
                  <a:pt x="4080" y="2396"/>
                </a:lnTo>
                <a:lnTo>
                  <a:pt x="4080" y="2393"/>
                </a:lnTo>
                <a:lnTo>
                  <a:pt x="4082" y="2390"/>
                </a:lnTo>
                <a:lnTo>
                  <a:pt x="4085" y="2388"/>
                </a:lnTo>
                <a:lnTo>
                  <a:pt x="4089" y="2386"/>
                </a:lnTo>
                <a:lnTo>
                  <a:pt x="4098" y="2387"/>
                </a:lnTo>
                <a:lnTo>
                  <a:pt x="4106" y="2389"/>
                </a:lnTo>
                <a:lnTo>
                  <a:pt x="4108" y="2392"/>
                </a:lnTo>
                <a:lnTo>
                  <a:pt x="4110" y="2395"/>
                </a:lnTo>
                <a:lnTo>
                  <a:pt x="4112" y="2397"/>
                </a:lnTo>
                <a:lnTo>
                  <a:pt x="4115" y="2398"/>
                </a:lnTo>
                <a:lnTo>
                  <a:pt x="4122" y="2399"/>
                </a:lnTo>
                <a:lnTo>
                  <a:pt x="4129" y="2397"/>
                </a:lnTo>
                <a:lnTo>
                  <a:pt x="4146" y="2393"/>
                </a:lnTo>
                <a:lnTo>
                  <a:pt x="4162" y="2389"/>
                </a:lnTo>
                <a:lnTo>
                  <a:pt x="4166" y="2382"/>
                </a:lnTo>
                <a:lnTo>
                  <a:pt x="4170" y="2375"/>
                </a:lnTo>
                <a:lnTo>
                  <a:pt x="4175" y="2368"/>
                </a:lnTo>
                <a:lnTo>
                  <a:pt x="4180" y="2362"/>
                </a:lnTo>
                <a:lnTo>
                  <a:pt x="4194" y="2350"/>
                </a:lnTo>
                <a:lnTo>
                  <a:pt x="4209" y="2339"/>
                </a:lnTo>
                <a:lnTo>
                  <a:pt x="4226" y="2328"/>
                </a:lnTo>
                <a:lnTo>
                  <a:pt x="4245" y="2318"/>
                </a:lnTo>
                <a:lnTo>
                  <a:pt x="4263" y="2308"/>
                </a:lnTo>
                <a:lnTo>
                  <a:pt x="4283" y="2298"/>
                </a:lnTo>
                <a:lnTo>
                  <a:pt x="4289" y="2293"/>
                </a:lnTo>
                <a:lnTo>
                  <a:pt x="4293" y="2289"/>
                </a:lnTo>
                <a:lnTo>
                  <a:pt x="4294" y="2287"/>
                </a:lnTo>
                <a:lnTo>
                  <a:pt x="4295" y="2285"/>
                </a:lnTo>
                <a:lnTo>
                  <a:pt x="4295" y="2283"/>
                </a:lnTo>
                <a:lnTo>
                  <a:pt x="4294" y="2281"/>
                </a:lnTo>
                <a:lnTo>
                  <a:pt x="4294" y="2278"/>
                </a:lnTo>
                <a:lnTo>
                  <a:pt x="4293" y="2277"/>
                </a:lnTo>
                <a:lnTo>
                  <a:pt x="4291" y="2275"/>
                </a:lnTo>
                <a:lnTo>
                  <a:pt x="4289" y="2274"/>
                </a:lnTo>
                <a:lnTo>
                  <a:pt x="4284" y="2272"/>
                </a:lnTo>
                <a:lnTo>
                  <a:pt x="4277" y="2270"/>
                </a:lnTo>
                <a:lnTo>
                  <a:pt x="4260" y="2274"/>
                </a:lnTo>
                <a:lnTo>
                  <a:pt x="4244" y="2278"/>
                </a:lnTo>
                <a:lnTo>
                  <a:pt x="4229" y="2282"/>
                </a:lnTo>
                <a:lnTo>
                  <a:pt x="4216" y="2285"/>
                </a:lnTo>
                <a:lnTo>
                  <a:pt x="4206" y="2291"/>
                </a:lnTo>
                <a:lnTo>
                  <a:pt x="4197" y="2298"/>
                </a:lnTo>
                <a:lnTo>
                  <a:pt x="4190" y="2304"/>
                </a:lnTo>
                <a:lnTo>
                  <a:pt x="4183" y="2311"/>
                </a:lnTo>
                <a:lnTo>
                  <a:pt x="4176" y="2317"/>
                </a:lnTo>
                <a:lnTo>
                  <a:pt x="4169" y="2323"/>
                </a:lnTo>
                <a:lnTo>
                  <a:pt x="4160" y="2328"/>
                </a:lnTo>
                <a:lnTo>
                  <a:pt x="4149" y="2333"/>
                </a:lnTo>
                <a:lnTo>
                  <a:pt x="4142" y="2332"/>
                </a:lnTo>
                <a:lnTo>
                  <a:pt x="4134" y="2332"/>
                </a:lnTo>
                <a:lnTo>
                  <a:pt x="4128" y="2336"/>
                </a:lnTo>
                <a:lnTo>
                  <a:pt x="4122" y="2341"/>
                </a:lnTo>
                <a:lnTo>
                  <a:pt x="4109" y="2344"/>
                </a:lnTo>
                <a:lnTo>
                  <a:pt x="4096" y="2348"/>
                </a:lnTo>
                <a:lnTo>
                  <a:pt x="4094" y="2342"/>
                </a:lnTo>
                <a:lnTo>
                  <a:pt x="4094" y="2334"/>
                </a:lnTo>
                <a:lnTo>
                  <a:pt x="4093" y="2331"/>
                </a:lnTo>
                <a:lnTo>
                  <a:pt x="4090" y="2328"/>
                </a:lnTo>
                <a:lnTo>
                  <a:pt x="4086" y="2326"/>
                </a:lnTo>
                <a:lnTo>
                  <a:pt x="4080" y="2325"/>
                </a:lnTo>
                <a:lnTo>
                  <a:pt x="4068" y="2329"/>
                </a:lnTo>
                <a:lnTo>
                  <a:pt x="4058" y="2332"/>
                </a:lnTo>
                <a:lnTo>
                  <a:pt x="4051" y="2337"/>
                </a:lnTo>
                <a:lnTo>
                  <a:pt x="4047" y="2340"/>
                </a:lnTo>
                <a:lnTo>
                  <a:pt x="4043" y="2344"/>
                </a:lnTo>
                <a:lnTo>
                  <a:pt x="4042" y="2349"/>
                </a:lnTo>
                <a:lnTo>
                  <a:pt x="4042" y="2355"/>
                </a:lnTo>
                <a:lnTo>
                  <a:pt x="4042" y="2363"/>
                </a:lnTo>
                <a:lnTo>
                  <a:pt x="4031" y="2366"/>
                </a:lnTo>
                <a:lnTo>
                  <a:pt x="4018" y="2369"/>
                </a:lnTo>
                <a:lnTo>
                  <a:pt x="4012" y="2371"/>
                </a:lnTo>
                <a:lnTo>
                  <a:pt x="4006" y="2375"/>
                </a:lnTo>
                <a:lnTo>
                  <a:pt x="4001" y="2378"/>
                </a:lnTo>
                <a:lnTo>
                  <a:pt x="3996" y="2382"/>
                </a:lnTo>
                <a:lnTo>
                  <a:pt x="3996" y="2384"/>
                </a:lnTo>
                <a:lnTo>
                  <a:pt x="3998" y="2385"/>
                </a:lnTo>
                <a:lnTo>
                  <a:pt x="4001" y="2386"/>
                </a:lnTo>
                <a:lnTo>
                  <a:pt x="4003" y="2387"/>
                </a:lnTo>
                <a:lnTo>
                  <a:pt x="4009" y="2389"/>
                </a:lnTo>
                <a:lnTo>
                  <a:pt x="4014" y="2390"/>
                </a:lnTo>
                <a:lnTo>
                  <a:pt x="4020" y="2392"/>
                </a:lnTo>
                <a:lnTo>
                  <a:pt x="4024" y="2394"/>
                </a:lnTo>
                <a:lnTo>
                  <a:pt x="4025" y="2395"/>
                </a:lnTo>
                <a:lnTo>
                  <a:pt x="4026" y="2397"/>
                </a:lnTo>
                <a:lnTo>
                  <a:pt x="4026" y="2399"/>
                </a:lnTo>
                <a:lnTo>
                  <a:pt x="4025" y="2402"/>
                </a:lnTo>
                <a:lnTo>
                  <a:pt x="4016" y="2415"/>
                </a:lnTo>
                <a:lnTo>
                  <a:pt x="4007" y="2427"/>
                </a:lnTo>
                <a:lnTo>
                  <a:pt x="4016" y="2429"/>
                </a:lnTo>
                <a:lnTo>
                  <a:pt x="4024" y="2431"/>
                </a:lnTo>
                <a:lnTo>
                  <a:pt x="4030" y="2433"/>
                </a:lnTo>
                <a:lnTo>
                  <a:pt x="4035" y="2435"/>
                </a:lnTo>
                <a:lnTo>
                  <a:pt x="4037" y="2437"/>
                </a:lnTo>
                <a:lnTo>
                  <a:pt x="4037" y="2439"/>
                </a:lnTo>
                <a:lnTo>
                  <a:pt x="4037" y="2441"/>
                </a:lnTo>
                <a:lnTo>
                  <a:pt x="4037" y="2443"/>
                </a:lnTo>
                <a:lnTo>
                  <a:pt x="4032" y="2448"/>
                </a:lnTo>
                <a:lnTo>
                  <a:pt x="4023" y="2456"/>
                </a:lnTo>
                <a:lnTo>
                  <a:pt x="4008" y="2455"/>
                </a:lnTo>
                <a:lnTo>
                  <a:pt x="3992" y="2452"/>
                </a:lnTo>
                <a:lnTo>
                  <a:pt x="3989" y="2461"/>
                </a:lnTo>
                <a:lnTo>
                  <a:pt x="3986" y="2469"/>
                </a:lnTo>
                <a:lnTo>
                  <a:pt x="3970" y="2473"/>
                </a:lnTo>
                <a:lnTo>
                  <a:pt x="3953" y="2478"/>
                </a:lnTo>
                <a:lnTo>
                  <a:pt x="3946" y="2481"/>
                </a:lnTo>
                <a:lnTo>
                  <a:pt x="3941" y="2485"/>
                </a:lnTo>
                <a:lnTo>
                  <a:pt x="3939" y="2487"/>
                </a:lnTo>
                <a:lnTo>
                  <a:pt x="3938" y="2490"/>
                </a:lnTo>
                <a:lnTo>
                  <a:pt x="3937" y="2494"/>
                </a:lnTo>
                <a:lnTo>
                  <a:pt x="3938" y="2498"/>
                </a:lnTo>
                <a:lnTo>
                  <a:pt x="3928" y="2502"/>
                </a:lnTo>
                <a:lnTo>
                  <a:pt x="3920" y="2506"/>
                </a:lnTo>
                <a:lnTo>
                  <a:pt x="3916" y="2510"/>
                </a:lnTo>
                <a:lnTo>
                  <a:pt x="3913" y="2514"/>
                </a:lnTo>
                <a:lnTo>
                  <a:pt x="3913" y="2518"/>
                </a:lnTo>
                <a:lnTo>
                  <a:pt x="3914" y="2521"/>
                </a:lnTo>
                <a:lnTo>
                  <a:pt x="3918" y="2523"/>
                </a:lnTo>
                <a:lnTo>
                  <a:pt x="3922" y="2525"/>
                </a:lnTo>
                <a:lnTo>
                  <a:pt x="3932" y="2528"/>
                </a:lnTo>
                <a:lnTo>
                  <a:pt x="3940" y="2533"/>
                </a:lnTo>
                <a:lnTo>
                  <a:pt x="3946" y="2537"/>
                </a:lnTo>
                <a:lnTo>
                  <a:pt x="3950" y="2541"/>
                </a:lnTo>
                <a:lnTo>
                  <a:pt x="3952" y="2544"/>
                </a:lnTo>
                <a:lnTo>
                  <a:pt x="3953" y="2546"/>
                </a:lnTo>
                <a:lnTo>
                  <a:pt x="3953" y="2549"/>
                </a:lnTo>
                <a:lnTo>
                  <a:pt x="3953" y="2552"/>
                </a:lnTo>
                <a:lnTo>
                  <a:pt x="3950" y="2559"/>
                </a:lnTo>
                <a:lnTo>
                  <a:pt x="3946" y="2567"/>
                </a:lnTo>
                <a:lnTo>
                  <a:pt x="3937" y="2572"/>
                </a:lnTo>
                <a:lnTo>
                  <a:pt x="3928" y="2575"/>
                </a:lnTo>
                <a:lnTo>
                  <a:pt x="3917" y="2578"/>
                </a:lnTo>
                <a:lnTo>
                  <a:pt x="3906" y="2580"/>
                </a:lnTo>
                <a:lnTo>
                  <a:pt x="3897" y="2584"/>
                </a:lnTo>
                <a:lnTo>
                  <a:pt x="3889" y="2588"/>
                </a:lnTo>
                <a:lnTo>
                  <a:pt x="3886" y="2591"/>
                </a:lnTo>
                <a:lnTo>
                  <a:pt x="3884" y="2594"/>
                </a:lnTo>
                <a:lnTo>
                  <a:pt x="3883" y="2598"/>
                </a:lnTo>
                <a:lnTo>
                  <a:pt x="3882" y="2603"/>
                </a:lnTo>
                <a:lnTo>
                  <a:pt x="3875" y="2605"/>
                </a:lnTo>
                <a:lnTo>
                  <a:pt x="3870" y="2607"/>
                </a:lnTo>
                <a:lnTo>
                  <a:pt x="3866" y="2609"/>
                </a:lnTo>
                <a:lnTo>
                  <a:pt x="3863" y="2612"/>
                </a:lnTo>
                <a:lnTo>
                  <a:pt x="3860" y="2615"/>
                </a:lnTo>
                <a:lnTo>
                  <a:pt x="3859" y="2617"/>
                </a:lnTo>
                <a:lnTo>
                  <a:pt x="3859" y="2620"/>
                </a:lnTo>
                <a:lnTo>
                  <a:pt x="3859" y="2623"/>
                </a:lnTo>
                <a:lnTo>
                  <a:pt x="3859" y="2628"/>
                </a:lnTo>
                <a:lnTo>
                  <a:pt x="3859" y="2633"/>
                </a:lnTo>
                <a:lnTo>
                  <a:pt x="3857" y="2636"/>
                </a:lnTo>
                <a:lnTo>
                  <a:pt x="3855" y="2638"/>
                </a:lnTo>
                <a:lnTo>
                  <a:pt x="3852" y="2641"/>
                </a:lnTo>
                <a:lnTo>
                  <a:pt x="3847" y="2643"/>
                </a:lnTo>
                <a:lnTo>
                  <a:pt x="3831" y="2648"/>
                </a:lnTo>
                <a:lnTo>
                  <a:pt x="3815" y="2653"/>
                </a:lnTo>
                <a:lnTo>
                  <a:pt x="3801" y="2655"/>
                </a:lnTo>
                <a:lnTo>
                  <a:pt x="3788" y="2656"/>
                </a:lnTo>
                <a:lnTo>
                  <a:pt x="3782" y="2655"/>
                </a:lnTo>
                <a:lnTo>
                  <a:pt x="3776" y="2655"/>
                </a:lnTo>
                <a:lnTo>
                  <a:pt x="3771" y="2653"/>
                </a:lnTo>
                <a:lnTo>
                  <a:pt x="3765" y="2651"/>
                </a:lnTo>
                <a:lnTo>
                  <a:pt x="3760" y="2648"/>
                </a:lnTo>
                <a:lnTo>
                  <a:pt x="3756" y="2645"/>
                </a:lnTo>
                <a:lnTo>
                  <a:pt x="3752" y="2641"/>
                </a:lnTo>
                <a:lnTo>
                  <a:pt x="3749" y="2637"/>
                </a:lnTo>
                <a:lnTo>
                  <a:pt x="3761" y="2631"/>
                </a:lnTo>
                <a:lnTo>
                  <a:pt x="3772" y="2625"/>
                </a:lnTo>
                <a:lnTo>
                  <a:pt x="3781" y="2619"/>
                </a:lnTo>
                <a:lnTo>
                  <a:pt x="3788" y="2612"/>
                </a:lnTo>
                <a:lnTo>
                  <a:pt x="3794" y="2604"/>
                </a:lnTo>
                <a:lnTo>
                  <a:pt x="3799" y="2597"/>
                </a:lnTo>
                <a:lnTo>
                  <a:pt x="3802" y="2590"/>
                </a:lnTo>
                <a:lnTo>
                  <a:pt x="3804" y="2583"/>
                </a:lnTo>
                <a:lnTo>
                  <a:pt x="3815" y="2584"/>
                </a:lnTo>
                <a:lnTo>
                  <a:pt x="3825" y="2585"/>
                </a:lnTo>
                <a:lnTo>
                  <a:pt x="3836" y="2585"/>
                </a:lnTo>
                <a:lnTo>
                  <a:pt x="3848" y="2587"/>
                </a:lnTo>
                <a:lnTo>
                  <a:pt x="3845" y="2581"/>
                </a:lnTo>
                <a:lnTo>
                  <a:pt x="3844" y="2576"/>
                </a:lnTo>
                <a:lnTo>
                  <a:pt x="3844" y="2570"/>
                </a:lnTo>
                <a:lnTo>
                  <a:pt x="3846" y="2565"/>
                </a:lnTo>
                <a:lnTo>
                  <a:pt x="3849" y="2560"/>
                </a:lnTo>
                <a:lnTo>
                  <a:pt x="3853" y="2555"/>
                </a:lnTo>
                <a:lnTo>
                  <a:pt x="3858" y="2550"/>
                </a:lnTo>
                <a:lnTo>
                  <a:pt x="3864" y="2545"/>
                </a:lnTo>
                <a:lnTo>
                  <a:pt x="3874" y="2535"/>
                </a:lnTo>
                <a:lnTo>
                  <a:pt x="3883" y="2524"/>
                </a:lnTo>
                <a:lnTo>
                  <a:pt x="3885" y="2520"/>
                </a:lnTo>
                <a:lnTo>
                  <a:pt x="3886" y="2515"/>
                </a:lnTo>
                <a:lnTo>
                  <a:pt x="3886" y="2511"/>
                </a:lnTo>
                <a:lnTo>
                  <a:pt x="3884" y="2507"/>
                </a:lnTo>
                <a:lnTo>
                  <a:pt x="3876" y="2505"/>
                </a:lnTo>
                <a:lnTo>
                  <a:pt x="3870" y="2505"/>
                </a:lnTo>
                <a:lnTo>
                  <a:pt x="3863" y="2506"/>
                </a:lnTo>
                <a:lnTo>
                  <a:pt x="3856" y="2507"/>
                </a:lnTo>
                <a:lnTo>
                  <a:pt x="3843" y="2511"/>
                </a:lnTo>
                <a:lnTo>
                  <a:pt x="3831" y="2515"/>
                </a:lnTo>
                <a:lnTo>
                  <a:pt x="3831" y="2515"/>
                </a:lnTo>
                <a:lnTo>
                  <a:pt x="3831" y="2515"/>
                </a:lnTo>
                <a:lnTo>
                  <a:pt x="3831" y="2515"/>
                </a:lnTo>
                <a:lnTo>
                  <a:pt x="3831" y="2515"/>
                </a:lnTo>
                <a:lnTo>
                  <a:pt x="3831" y="2515"/>
                </a:lnTo>
                <a:lnTo>
                  <a:pt x="3831" y="2515"/>
                </a:lnTo>
                <a:lnTo>
                  <a:pt x="3826" y="2511"/>
                </a:lnTo>
                <a:lnTo>
                  <a:pt x="3821" y="2508"/>
                </a:lnTo>
                <a:lnTo>
                  <a:pt x="3815" y="2507"/>
                </a:lnTo>
                <a:lnTo>
                  <a:pt x="3811" y="2506"/>
                </a:lnTo>
                <a:lnTo>
                  <a:pt x="3806" y="2506"/>
                </a:lnTo>
                <a:lnTo>
                  <a:pt x="3802" y="2508"/>
                </a:lnTo>
                <a:lnTo>
                  <a:pt x="3798" y="2509"/>
                </a:lnTo>
                <a:lnTo>
                  <a:pt x="3794" y="2512"/>
                </a:lnTo>
                <a:lnTo>
                  <a:pt x="3785" y="2517"/>
                </a:lnTo>
                <a:lnTo>
                  <a:pt x="3777" y="2523"/>
                </a:lnTo>
                <a:lnTo>
                  <a:pt x="3768" y="2529"/>
                </a:lnTo>
                <a:lnTo>
                  <a:pt x="3760" y="2534"/>
                </a:lnTo>
                <a:lnTo>
                  <a:pt x="3754" y="2531"/>
                </a:lnTo>
                <a:lnTo>
                  <a:pt x="3751" y="2529"/>
                </a:lnTo>
                <a:lnTo>
                  <a:pt x="3749" y="2527"/>
                </a:lnTo>
                <a:lnTo>
                  <a:pt x="3748" y="2523"/>
                </a:lnTo>
                <a:lnTo>
                  <a:pt x="3748" y="2517"/>
                </a:lnTo>
                <a:lnTo>
                  <a:pt x="3746" y="2511"/>
                </a:lnTo>
                <a:lnTo>
                  <a:pt x="3763" y="2506"/>
                </a:lnTo>
                <a:lnTo>
                  <a:pt x="3781" y="2500"/>
                </a:lnTo>
                <a:lnTo>
                  <a:pt x="3798" y="2495"/>
                </a:lnTo>
                <a:lnTo>
                  <a:pt x="3817" y="2489"/>
                </a:lnTo>
                <a:lnTo>
                  <a:pt x="3817" y="2485"/>
                </a:lnTo>
                <a:lnTo>
                  <a:pt x="3817" y="2481"/>
                </a:lnTo>
                <a:lnTo>
                  <a:pt x="3819" y="2477"/>
                </a:lnTo>
                <a:lnTo>
                  <a:pt x="3821" y="2472"/>
                </a:lnTo>
                <a:lnTo>
                  <a:pt x="3825" y="2464"/>
                </a:lnTo>
                <a:lnTo>
                  <a:pt x="3830" y="2456"/>
                </a:lnTo>
                <a:lnTo>
                  <a:pt x="3835" y="2447"/>
                </a:lnTo>
                <a:lnTo>
                  <a:pt x="3838" y="2439"/>
                </a:lnTo>
                <a:lnTo>
                  <a:pt x="3838" y="2435"/>
                </a:lnTo>
                <a:lnTo>
                  <a:pt x="3838" y="2432"/>
                </a:lnTo>
                <a:lnTo>
                  <a:pt x="3837" y="2428"/>
                </a:lnTo>
                <a:lnTo>
                  <a:pt x="3834" y="2425"/>
                </a:lnTo>
                <a:lnTo>
                  <a:pt x="3843" y="2422"/>
                </a:lnTo>
                <a:lnTo>
                  <a:pt x="3850" y="2418"/>
                </a:lnTo>
                <a:lnTo>
                  <a:pt x="3856" y="2412"/>
                </a:lnTo>
                <a:lnTo>
                  <a:pt x="3861" y="2407"/>
                </a:lnTo>
                <a:lnTo>
                  <a:pt x="3867" y="2402"/>
                </a:lnTo>
                <a:lnTo>
                  <a:pt x="3874" y="2398"/>
                </a:lnTo>
                <a:lnTo>
                  <a:pt x="3877" y="2396"/>
                </a:lnTo>
                <a:lnTo>
                  <a:pt x="3882" y="2395"/>
                </a:lnTo>
                <a:lnTo>
                  <a:pt x="3887" y="2393"/>
                </a:lnTo>
                <a:lnTo>
                  <a:pt x="3892" y="2393"/>
                </a:lnTo>
                <a:lnTo>
                  <a:pt x="3906" y="2394"/>
                </a:lnTo>
                <a:lnTo>
                  <a:pt x="3922" y="2396"/>
                </a:lnTo>
                <a:lnTo>
                  <a:pt x="3928" y="2398"/>
                </a:lnTo>
                <a:lnTo>
                  <a:pt x="3934" y="2400"/>
                </a:lnTo>
                <a:lnTo>
                  <a:pt x="3938" y="2403"/>
                </a:lnTo>
                <a:lnTo>
                  <a:pt x="3942" y="2407"/>
                </a:lnTo>
                <a:lnTo>
                  <a:pt x="3933" y="2411"/>
                </a:lnTo>
                <a:lnTo>
                  <a:pt x="3926" y="2416"/>
                </a:lnTo>
                <a:lnTo>
                  <a:pt x="3920" y="2420"/>
                </a:lnTo>
                <a:lnTo>
                  <a:pt x="3914" y="2425"/>
                </a:lnTo>
                <a:lnTo>
                  <a:pt x="3905" y="2434"/>
                </a:lnTo>
                <a:lnTo>
                  <a:pt x="3899" y="2444"/>
                </a:lnTo>
                <a:lnTo>
                  <a:pt x="3904" y="2445"/>
                </a:lnTo>
                <a:lnTo>
                  <a:pt x="3910" y="2445"/>
                </a:lnTo>
                <a:lnTo>
                  <a:pt x="3916" y="2445"/>
                </a:lnTo>
                <a:lnTo>
                  <a:pt x="3921" y="2443"/>
                </a:lnTo>
                <a:lnTo>
                  <a:pt x="3933" y="2439"/>
                </a:lnTo>
                <a:lnTo>
                  <a:pt x="3945" y="2431"/>
                </a:lnTo>
                <a:lnTo>
                  <a:pt x="3944" y="2420"/>
                </a:lnTo>
                <a:lnTo>
                  <a:pt x="3943" y="2407"/>
                </a:lnTo>
                <a:lnTo>
                  <a:pt x="3942" y="2407"/>
                </a:lnTo>
                <a:lnTo>
                  <a:pt x="3952" y="2401"/>
                </a:lnTo>
                <a:lnTo>
                  <a:pt x="3961" y="2393"/>
                </a:lnTo>
                <a:lnTo>
                  <a:pt x="3968" y="2386"/>
                </a:lnTo>
                <a:lnTo>
                  <a:pt x="3974" y="2378"/>
                </a:lnTo>
                <a:lnTo>
                  <a:pt x="3980" y="2369"/>
                </a:lnTo>
                <a:lnTo>
                  <a:pt x="3988" y="2362"/>
                </a:lnTo>
                <a:lnTo>
                  <a:pt x="3992" y="2358"/>
                </a:lnTo>
                <a:lnTo>
                  <a:pt x="3997" y="2354"/>
                </a:lnTo>
                <a:lnTo>
                  <a:pt x="4004" y="2351"/>
                </a:lnTo>
                <a:lnTo>
                  <a:pt x="4011" y="2348"/>
                </a:lnTo>
                <a:lnTo>
                  <a:pt x="4010" y="2341"/>
                </a:lnTo>
                <a:lnTo>
                  <a:pt x="4006" y="2329"/>
                </a:lnTo>
                <a:lnTo>
                  <a:pt x="3994" y="2332"/>
                </a:lnTo>
                <a:lnTo>
                  <a:pt x="3982" y="2337"/>
                </a:lnTo>
                <a:lnTo>
                  <a:pt x="3971" y="2340"/>
                </a:lnTo>
                <a:lnTo>
                  <a:pt x="3959" y="2344"/>
                </a:lnTo>
                <a:lnTo>
                  <a:pt x="3959" y="2338"/>
                </a:lnTo>
                <a:lnTo>
                  <a:pt x="3960" y="2332"/>
                </a:lnTo>
                <a:lnTo>
                  <a:pt x="3962" y="2327"/>
                </a:lnTo>
                <a:lnTo>
                  <a:pt x="3964" y="2322"/>
                </a:lnTo>
                <a:lnTo>
                  <a:pt x="3970" y="2312"/>
                </a:lnTo>
                <a:lnTo>
                  <a:pt x="3978" y="2303"/>
                </a:lnTo>
                <a:lnTo>
                  <a:pt x="3986" y="2293"/>
                </a:lnTo>
                <a:lnTo>
                  <a:pt x="3996" y="2284"/>
                </a:lnTo>
                <a:lnTo>
                  <a:pt x="4007" y="2275"/>
                </a:lnTo>
                <a:lnTo>
                  <a:pt x="4018" y="2267"/>
                </a:lnTo>
                <a:lnTo>
                  <a:pt x="4027" y="2263"/>
                </a:lnTo>
                <a:lnTo>
                  <a:pt x="4034" y="2259"/>
                </a:lnTo>
                <a:lnTo>
                  <a:pt x="4039" y="2253"/>
                </a:lnTo>
                <a:lnTo>
                  <a:pt x="4042" y="2249"/>
                </a:lnTo>
                <a:lnTo>
                  <a:pt x="4047" y="2240"/>
                </a:lnTo>
                <a:lnTo>
                  <a:pt x="4048" y="2231"/>
                </a:lnTo>
                <a:lnTo>
                  <a:pt x="4058" y="2231"/>
                </a:lnTo>
                <a:lnTo>
                  <a:pt x="4067" y="2231"/>
                </a:lnTo>
                <a:lnTo>
                  <a:pt x="4079" y="2227"/>
                </a:lnTo>
                <a:lnTo>
                  <a:pt x="4090" y="2222"/>
                </a:lnTo>
                <a:lnTo>
                  <a:pt x="4102" y="2216"/>
                </a:lnTo>
                <a:lnTo>
                  <a:pt x="4111" y="2210"/>
                </a:lnTo>
                <a:lnTo>
                  <a:pt x="4129" y="2199"/>
                </a:lnTo>
                <a:lnTo>
                  <a:pt x="4147" y="2186"/>
                </a:lnTo>
                <a:lnTo>
                  <a:pt x="4164" y="2173"/>
                </a:lnTo>
                <a:lnTo>
                  <a:pt x="4181" y="2161"/>
                </a:lnTo>
                <a:lnTo>
                  <a:pt x="4191" y="2155"/>
                </a:lnTo>
                <a:lnTo>
                  <a:pt x="4201" y="2149"/>
                </a:lnTo>
                <a:lnTo>
                  <a:pt x="4211" y="2143"/>
                </a:lnTo>
                <a:lnTo>
                  <a:pt x="4221" y="2137"/>
                </a:lnTo>
                <a:lnTo>
                  <a:pt x="4229" y="2133"/>
                </a:lnTo>
                <a:lnTo>
                  <a:pt x="4233" y="2129"/>
                </a:lnTo>
                <a:lnTo>
                  <a:pt x="4234" y="2127"/>
                </a:lnTo>
                <a:lnTo>
                  <a:pt x="4234" y="2125"/>
                </a:lnTo>
                <a:lnTo>
                  <a:pt x="4234" y="2124"/>
                </a:lnTo>
                <a:lnTo>
                  <a:pt x="4232" y="2122"/>
                </a:lnTo>
                <a:lnTo>
                  <a:pt x="4228" y="2119"/>
                </a:lnTo>
                <a:lnTo>
                  <a:pt x="4223" y="2116"/>
                </a:lnTo>
                <a:lnTo>
                  <a:pt x="4217" y="2113"/>
                </a:lnTo>
                <a:lnTo>
                  <a:pt x="4211" y="2111"/>
                </a:lnTo>
                <a:lnTo>
                  <a:pt x="4209" y="2097"/>
                </a:lnTo>
                <a:lnTo>
                  <a:pt x="4205" y="2084"/>
                </a:lnTo>
                <a:lnTo>
                  <a:pt x="4203" y="2081"/>
                </a:lnTo>
                <a:lnTo>
                  <a:pt x="4201" y="2078"/>
                </a:lnTo>
                <a:lnTo>
                  <a:pt x="4198" y="2076"/>
                </a:lnTo>
                <a:lnTo>
                  <a:pt x="4194" y="2073"/>
                </a:lnTo>
                <a:lnTo>
                  <a:pt x="4190" y="2071"/>
                </a:lnTo>
                <a:lnTo>
                  <a:pt x="4185" y="2070"/>
                </a:lnTo>
                <a:lnTo>
                  <a:pt x="4179" y="2068"/>
                </a:lnTo>
                <a:lnTo>
                  <a:pt x="4172" y="2067"/>
                </a:lnTo>
                <a:lnTo>
                  <a:pt x="4180" y="2062"/>
                </a:lnTo>
                <a:lnTo>
                  <a:pt x="4187" y="2057"/>
                </a:lnTo>
                <a:lnTo>
                  <a:pt x="4192" y="2052"/>
                </a:lnTo>
                <a:lnTo>
                  <a:pt x="4195" y="2048"/>
                </a:lnTo>
                <a:lnTo>
                  <a:pt x="4196" y="2045"/>
                </a:lnTo>
                <a:lnTo>
                  <a:pt x="4197" y="2041"/>
                </a:lnTo>
                <a:lnTo>
                  <a:pt x="4196" y="2038"/>
                </a:lnTo>
                <a:lnTo>
                  <a:pt x="4194" y="2034"/>
                </a:lnTo>
                <a:lnTo>
                  <a:pt x="4187" y="2036"/>
                </a:lnTo>
                <a:lnTo>
                  <a:pt x="4179" y="2037"/>
                </a:lnTo>
                <a:lnTo>
                  <a:pt x="4172" y="2038"/>
                </a:lnTo>
                <a:lnTo>
                  <a:pt x="4166" y="2038"/>
                </a:lnTo>
                <a:lnTo>
                  <a:pt x="4154" y="2036"/>
                </a:lnTo>
                <a:lnTo>
                  <a:pt x="4142" y="2034"/>
                </a:lnTo>
                <a:lnTo>
                  <a:pt x="4130" y="2033"/>
                </a:lnTo>
                <a:lnTo>
                  <a:pt x="4117" y="2033"/>
                </a:lnTo>
                <a:lnTo>
                  <a:pt x="4111" y="2034"/>
                </a:lnTo>
                <a:lnTo>
                  <a:pt x="4104" y="2036"/>
                </a:lnTo>
                <a:lnTo>
                  <a:pt x="4097" y="2038"/>
                </a:lnTo>
                <a:lnTo>
                  <a:pt x="4089" y="2042"/>
                </a:lnTo>
                <a:lnTo>
                  <a:pt x="4084" y="2046"/>
                </a:lnTo>
                <a:lnTo>
                  <a:pt x="4081" y="2051"/>
                </a:lnTo>
                <a:lnTo>
                  <a:pt x="4080" y="2054"/>
                </a:lnTo>
                <a:lnTo>
                  <a:pt x="4081" y="2058"/>
                </a:lnTo>
                <a:lnTo>
                  <a:pt x="4083" y="2065"/>
                </a:lnTo>
                <a:lnTo>
                  <a:pt x="4084" y="2071"/>
                </a:lnTo>
                <a:lnTo>
                  <a:pt x="4074" y="2076"/>
                </a:lnTo>
                <a:lnTo>
                  <a:pt x="4064" y="2078"/>
                </a:lnTo>
                <a:lnTo>
                  <a:pt x="4054" y="2079"/>
                </a:lnTo>
                <a:lnTo>
                  <a:pt x="4044" y="2079"/>
                </a:lnTo>
                <a:lnTo>
                  <a:pt x="4034" y="2079"/>
                </a:lnTo>
                <a:lnTo>
                  <a:pt x="4025" y="2079"/>
                </a:lnTo>
                <a:lnTo>
                  <a:pt x="4017" y="2079"/>
                </a:lnTo>
                <a:lnTo>
                  <a:pt x="4008" y="2081"/>
                </a:lnTo>
                <a:lnTo>
                  <a:pt x="3994" y="2090"/>
                </a:lnTo>
                <a:lnTo>
                  <a:pt x="3984" y="2098"/>
                </a:lnTo>
                <a:lnTo>
                  <a:pt x="3971" y="2094"/>
                </a:lnTo>
                <a:lnTo>
                  <a:pt x="3956" y="2091"/>
                </a:lnTo>
                <a:lnTo>
                  <a:pt x="3948" y="2089"/>
                </a:lnTo>
                <a:lnTo>
                  <a:pt x="3943" y="2086"/>
                </a:lnTo>
                <a:lnTo>
                  <a:pt x="3941" y="2084"/>
                </a:lnTo>
                <a:lnTo>
                  <a:pt x="3940" y="2081"/>
                </a:lnTo>
                <a:lnTo>
                  <a:pt x="3939" y="2078"/>
                </a:lnTo>
                <a:lnTo>
                  <a:pt x="3940" y="2075"/>
                </a:lnTo>
                <a:lnTo>
                  <a:pt x="3944" y="2071"/>
                </a:lnTo>
                <a:lnTo>
                  <a:pt x="3950" y="2067"/>
                </a:lnTo>
                <a:lnTo>
                  <a:pt x="3957" y="2064"/>
                </a:lnTo>
                <a:lnTo>
                  <a:pt x="3963" y="2061"/>
                </a:lnTo>
                <a:lnTo>
                  <a:pt x="3977" y="2056"/>
                </a:lnTo>
                <a:lnTo>
                  <a:pt x="3991" y="2052"/>
                </a:lnTo>
                <a:lnTo>
                  <a:pt x="4007" y="2049"/>
                </a:lnTo>
                <a:lnTo>
                  <a:pt x="4021" y="2044"/>
                </a:lnTo>
                <a:lnTo>
                  <a:pt x="4028" y="2042"/>
                </a:lnTo>
                <a:lnTo>
                  <a:pt x="4034" y="2039"/>
                </a:lnTo>
                <a:lnTo>
                  <a:pt x="4040" y="2035"/>
                </a:lnTo>
                <a:lnTo>
                  <a:pt x="4045" y="2030"/>
                </a:lnTo>
                <a:lnTo>
                  <a:pt x="4042" y="2025"/>
                </a:lnTo>
                <a:lnTo>
                  <a:pt x="4041" y="2018"/>
                </a:lnTo>
                <a:lnTo>
                  <a:pt x="4041" y="2012"/>
                </a:lnTo>
                <a:lnTo>
                  <a:pt x="4040" y="2006"/>
                </a:lnTo>
                <a:lnTo>
                  <a:pt x="4038" y="2000"/>
                </a:lnTo>
                <a:lnTo>
                  <a:pt x="4035" y="1995"/>
                </a:lnTo>
                <a:lnTo>
                  <a:pt x="4033" y="1993"/>
                </a:lnTo>
                <a:lnTo>
                  <a:pt x="4031" y="1991"/>
                </a:lnTo>
                <a:lnTo>
                  <a:pt x="4027" y="1989"/>
                </a:lnTo>
                <a:lnTo>
                  <a:pt x="4023" y="1987"/>
                </a:lnTo>
                <a:lnTo>
                  <a:pt x="4007" y="1991"/>
                </a:lnTo>
                <a:lnTo>
                  <a:pt x="3991" y="1996"/>
                </a:lnTo>
                <a:lnTo>
                  <a:pt x="3975" y="2000"/>
                </a:lnTo>
                <a:lnTo>
                  <a:pt x="3960" y="2004"/>
                </a:lnTo>
                <a:lnTo>
                  <a:pt x="3958" y="2010"/>
                </a:lnTo>
                <a:lnTo>
                  <a:pt x="3956" y="2016"/>
                </a:lnTo>
                <a:lnTo>
                  <a:pt x="3952" y="2023"/>
                </a:lnTo>
                <a:lnTo>
                  <a:pt x="3948" y="2029"/>
                </a:lnTo>
                <a:lnTo>
                  <a:pt x="3939" y="2041"/>
                </a:lnTo>
                <a:lnTo>
                  <a:pt x="3929" y="2052"/>
                </a:lnTo>
                <a:lnTo>
                  <a:pt x="3907" y="2075"/>
                </a:lnTo>
                <a:lnTo>
                  <a:pt x="3888" y="2097"/>
                </a:lnTo>
                <a:lnTo>
                  <a:pt x="3892" y="2112"/>
                </a:lnTo>
                <a:lnTo>
                  <a:pt x="3890" y="2113"/>
                </a:lnTo>
                <a:lnTo>
                  <a:pt x="3888" y="2114"/>
                </a:lnTo>
                <a:lnTo>
                  <a:pt x="3886" y="2116"/>
                </a:lnTo>
                <a:lnTo>
                  <a:pt x="3885" y="2118"/>
                </a:lnTo>
                <a:lnTo>
                  <a:pt x="3885" y="2119"/>
                </a:lnTo>
                <a:lnTo>
                  <a:pt x="3885" y="2119"/>
                </a:lnTo>
                <a:lnTo>
                  <a:pt x="3875" y="2120"/>
                </a:lnTo>
                <a:lnTo>
                  <a:pt x="3866" y="2119"/>
                </a:lnTo>
                <a:lnTo>
                  <a:pt x="3851" y="2123"/>
                </a:lnTo>
                <a:lnTo>
                  <a:pt x="3839" y="2127"/>
                </a:lnTo>
                <a:lnTo>
                  <a:pt x="3833" y="2132"/>
                </a:lnTo>
                <a:lnTo>
                  <a:pt x="3827" y="2135"/>
                </a:lnTo>
                <a:lnTo>
                  <a:pt x="3820" y="2136"/>
                </a:lnTo>
                <a:lnTo>
                  <a:pt x="3812" y="2135"/>
                </a:lnTo>
                <a:lnTo>
                  <a:pt x="3811" y="2131"/>
                </a:lnTo>
                <a:lnTo>
                  <a:pt x="3809" y="2128"/>
                </a:lnTo>
                <a:lnTo>
                  <a:pt x="3805" y="2127"/>
                </a:lnTo>
                <a:lnTo>
                  <a:pt x="3801" y="2126"/>
                </a:lnTo>
                <a:lnTo>
                  <a:pt x="3791" y="2127"/>
                </a:lnTo>
                <a:lnTo>
                  <a:pt x="3779" y="2130"/>
                </a:lnTo>
                <a:lnTo>
                  <a:pt x="3760" y="2136"/>
                </a:lnTo>
                <a:lnTo>
                  <a:pt x="3742" y="2142"/>
                </a:lnTo>
                <a:lnTo>
                  <a:pt x="3723" y="2147"/>
                </a:lnTo>
                <a:lnTo>
                  <a:pt x="3705" y="2153"/>
                </a:lnTo>
                <a:lnTo>
                  <a:pt x="3705" y="2153"/>
                </a:lnTo>
                <a:lnTo>
                  <a:pt x="3705" y="2153"/>
                </a:lnTo>
                <a:lnTo>
                  <a:pt x="3705" y="2152"/>
                </a:lnTo>
                <a:lnTo>
                  <a:pt x="3705" y="2152"/>
                </a:lnTo>
                <a:lnTo>
                  <a:pt x="3705" y="2152"/>
                </a:lnTo>
                <a:lnTo>
                  <a:pt x="3704" y="2152"/>
                </a:lnTo>
                <a:lnTo>
                  <a:pt x="3700" y="2150"/>
                </a:lnTo>
                <a:lnTo>
                  <a:pt x="3694" y="2148"/>
                </a:lnTo>
                <a:lnTo>
                  <a:pt x="3689" y="2146"/>
                </a:lnTo>
                <a:lnTo>
                  <a:pt x="3683" y="2145"/>
                </a:lnTo>
                <a:lnTo>
                  <a:pt x="3671" y="2145"/>
                </a:lnTo>
                <a:lnTo>
                  <a:pt x="3658" y="2146"/>
                </a:lnTo>
                <a:lnTo>
                  <a:pt x="3645" y="2147"/>
                </a:lnTo>
                <a:lnTo>
                  <a:pt x="3632" y="2149"/>
                </a:lnTo>
                <a:lnTo>
                  <a:pt x="3617" y="2150"/>
                </a:lnTo>
                <a:lnTo>
                  <a:pt x="3604" y="2150"/>
                </a:lnTo>
                <a:lnTo>
                  <a:pt x="3604" y="2154"/>
                </a:lnTo>
                <a:lnTo>
                  <a:pt x="3606" y="2157"/>
                </a:lnTo>
                <a:lnTo>
                  <a:pt x="3608" y="2159"/>
                </a:lnTo>
                <a:lnTo>
                  <a:pt x="3610" y="2162"/>
                </a:lnTo>
                <a:lnTo>
                  <a:pt x="3617" y="2166"/>
                </a:lnTo>
                <a:lnTo>
                  <a:pt x="3623" y="2169"/>
                </a:lnTo>
                <a:lnTo>
                  <a:pt x="3626" y="2171"/>
                </a:lnTo>
                <a:lnTo>
                  <a:pt x="3629" y="2173"/>
                </a:lnTo>
                <a:lnTo>
                  <a:pt x="3630" y="2174"/>
                </a:lnTo>
                <a:lnTo>
                  <a:pt x="3632" y="2177"/>
                </a:lnTo>
                <a:lnTo>
                  <a:pt x="3632" y="2180"/>
                </a:lnTo>
                <a:lnTo>
                  <a:pt x="3630" y="2183"/>
                </a:lnTo>
                <a:lnTo>
                  <a:pt x="3627" y="2187"/>
                </a:lnTo>
                <a:lnTo>
                  <a:pt x="3622" y="2191"/>
                </a:lnTo>
                <a:lnTo>
                  <a:pt x="3616" y="2191"/>
                </a:lnTo>
                <a:lnTo>
                  <a:pt x="3611" y="2191"/>
                </a:lnTo>
                <a:lnTo>
                  <a:pt x="3606" y="2190"/>
                </a:lnTo>
                <a:lnTo>
                  <a:pt x="3602" y="2189"/>
                </a:lnTo>
                <a:lnTo>
                  <a:pt x="3597" y="2188"/>
                </a:lnTo>
                <a:lnTo>
                  <a:pt x="3592" y="2187"/>
                </a:lnTo>
                <a:lnTo>
                  <a:pt x="3586" y="2188"/>
                </a:lnTo>
                <a:lnTo>
                  <a:pt x="3578" y="2190"/>
                </a:lnTo>
                <a:lnTo>
                  <a:pt x="3576" y="2184"/>
                </a:lnTo>
                <a:lnTo>
                  <a:pt x="3575" y="2176"/>
                </a:lnTo>
                <a:lnTo>
                  <a:pt x="3574" y="2173"/>
                </a:lnTo>
                <a:lnTo>
                  <a:pt x="3571" y="2170"/>
                </a:lnTo>
                <a:lnTo>
                  <a:pt x="3567" y="2168"/>
                </a:lnTo>
                <a:lnTo>
                  <a:pt x="3561" y="2167"/>
                </a:lnTo>
                <a:lnTo>
                  <a:pt x="3550" y="2176"/>
                </a:lnTo>
                <a:lnTo>
                  <a:pt x="3537" y="2187"/>
                </a:lnTo>
                <a:lnTo>
                  <a:pt x="3526" y="2185"/>
                </a:lnTo>
                <a:lnTo>
                  <a:pt x="3514" y="2183"/>
                </a:lnTo>
                <a:lnTo>
                  <a:pt x="3508" y="2182"/>
                </a:lnTo>
                <a:lnTo>
                  <a:pt x="3501" y="2183"/>
                </a:lnTo>
                <a:lnTo>
                  <a:pt x="3492" y="2185"/>
                </a:lnTo>
                <a:lnTo>
                  <a:pt x="3484" y="2188"/>
                </a:lnTo>
                <a:lnTo>
                  <a:pt x="3474" y="2198"/>
                </a:lnTo>
                <a:lnTo>
                  <a:pt x="3463" y="2207"/>
                </a:lnTo>
                <a:lnTo>
                  <a:pt x="3449" y="2205"/>
                </a:lnTo>
                <a:lnTo>
                  <a:pt x="3436" y="2202"/>
                </a:lnTo>
                <a:lnTo>
                  <a:pt x="3413" y="2238"/>
                </a:lnTo>
                <a:lnTo>
                  <a:pt x="3388" y="2273"/>
                </a:lnTo>
                <a:lnTo>
                  <a:pt x="3374" y="2290"/>
                </a:lnTo>
                <a:lnTo>
                  <a:pt x="3359" y="2308"/>
                </a:lnTo>
                <a:lnTo>
                  <a:pt x="3341" y="2325"/>
                </a:lnTo>
                <a:lnTo>
                  <a:pt x="3322" y="2342"/>
                </a:lnTo>
                <a:lnTo>
                  <a:pt x="3333" y="2342"/>
                </a:lnTo>
                <a:lnTo>
                  <a:pt x="3343" y="2341"/>
                </a:lnTo>
                <a:lnTo>
                  <a:pt x="3351" y="2340"/>
                </a:lnTo>
                <a:lnTo>
                  <a:pt x="3359" y="2337"/>
                </a:lnTo>
                <a:lnTo>
                  <a:pt x="3371" y="2330"/>
                </a:lnTo>
                <a:lnTo>
                  <a:pt x="3382" y="2322"/>
                </a:lnTo>
                <a:lnTo>
                  <a:pt x="3386" y="2319"/>
                </a:lnTo>
                <a:lnTo>
                  <a:pt x="3389" y="2318"/>
                </a:lnTo>
                <a:lnTo>
                  <a:pt x="3392" y="2318"/>
                </a:lnTo>
                <a:lnTo>
                  <a:pt x="3395" y="2319"/>
                </a:lnTo>
                <a:lnTo>
                  <a:pt x="3397" y="2321"/>
                </a:lnTo>
                <a:lnTo>
                  <a:pt x="3398" y="2323"/>
                </a:lnTo>
                <a:lnTo>
                  <a:pt x="3399" y="2325"/>
                </a:lnTo>
                <a:lnTo>
                  <a:pt x="3400" y="2328"/>
                </a:lnTo>
                <a:lnTo>
                  <a:pt x="3405" y="2328"/>
                </a:lnTo>
                <a:lnTo>
                  <a:pt x="3409" y="2331"/>
                </a:lnTo>
                <a:lnTo>
                  <a:pt x="3410" y="2333"/>
                </a:lnTo>
                <a:lnTo>
                  <a:pt x="3410" y="2336"/>
                </a:lnTo>
                <a:lnTo>
                  <a:pt x="3408" y="2339"/>
                </a:lnTo>
                <a:lnTo>
                  <a:pt x="3404" y="2342"/>
                </a:lnTo>
                <a:lnTo>
                  <a:pt x="3406" y="2349"/>
                </a:lnTo>
                <a:lnTo>
                  <a:pt x="3407" y="2357"/>
                </a:lnTo>
                <a:lnTo>
                  <a:pt x="3408" y="2360"/>
                </a:lnTo>
                <a:lnTo>
                  <a:pt x="3411" y="2363"/>
                </a:lnTo>
                <a:lnTo>
                  <a:pt x="3415" y="2364"/>
                </a:lnTo>
                <a:lnTo>
                  <a:pt x="3421" y="2365"/>
                </a:lnTo>
                <a:lnTo>
                  <a:pt x="3430" y="2359"/>
                </a:lnTo>
                <a:lnTo>
                  <a:pt x="3437" y="2353"/>
                </a:lnTo>
                <a:lnTo>
                  <a:pt x="3440" y="2350"/>
                </a:lnTo>
                <a:lnTo>
                  <a:pt x="3444" y="2347"/>
                </a:lnTo>
                <a:lnTo>
                  <a:pt x="3450" y="2345"/>
                </a:lnTo>
                <a:lnTo>
                  <a:pt x="3457" y="2343"/>
                </a:lnTo>
                <a:lnTo>
                  <a:pt x="3456" y="2345"/>
                </a:lnTo>
                <a:lnTo>
                  <a:pt x="3456" y="2347"/>
                </a:lnTo>
                <a:lnTo>
                  <a:pt x="3457" y="2349"/>
                </a:lnTo>
                <a:lnTo>
                  <a:pt x="3459" y="2350"/>
                </a:lnTo>
                <a:lnTo>
                  <a:pt x="3464" y="2351"/>
                </a:lnTo>
                <a:lnTo>
                  <a:pt x="3471" y="2352"/>
                </a:lnTo>
                <a:lnTo>
                  <a:pt x="3476" y="2353"/>
                </a:lnTo>
                <a:lnTo>
                  <a:pt x="3481" y="2355"/>
                </a:lnTo>
                <a:lnTo>
                  <a:pt x="3482" y="2356"/>
                </a:lnTo>
                <a:lnTo>
                  <a:pt x="3482" y="2358"/>
                </a:lnTo>
                <a:lnTo>
                  <a:pt x="3482" y="2360"/>
                </a:lnTo>
                <a:lnTo>
                  <a:pt x="3480" y="2363"/>
                </a:lnTo>
                <a:lnTo>
                  <a:pt x="3468" y="2368"/>
                </a:lnTo>
                <a:lnTo>
                  <a:pt x="3457" y="2372"/>
                </a:lnTo>
                <a:lnTo>
                  <a:pt x="3452" y="2375"/>
                </a:lnTo>
                <a:lnTo>
                  <a:pt x="3446" y="2378"/>
                </a:lnTo>
                <a:lnTo>
                  <a:pt x="3442" y="2382"/>
                </a:lnTo>
                <a:lnTo>
                  <a:pt x="3440" y="2386"/>
                </a:lnTo>
                <a:lnTo>
                  <a:pt x="3443" y="2401"/>
                </a:lnTo>
                <a:lnTo>
                  <a:pt x="3448" y="2416"/>
                </a:lnTo>
                <a:lnTo>
                  <a:pt x="3451" y="2431"/>
                </a:lnTo>
                <a:lnTo>
                  <a:pt x="3455" y="2446"/>
                </a:lnTo>
                <a:lnTo>
                  <a:pt x="3442" y="2448"/>
                </a:lnTo>
                <a:lnTo>
                  <a:pt x="3434" y="2448"/>
                </a:lnTo>
                <a:lnTo>
                  <a:pt x="3432" y="2447"/>
                </a:lnTo>
                <a:lnTo>
                  <a:pt x="3430" y="2445"/>
                </a:lnTo>
                <a:lnTo>
                  <a:pt x="3428" y="2444"/>
                </a:lnTo>
                <a:lnTo>
                  <a:pt x="3427" y="2442"/>
                </a:lnTo>
                <a:lnTo>
                  <a:pt x="3425" y="2433"/>
                </a:lnTo>
                <a:lnTo>
                  <a:pt x="3423" y="2425"/>
                </a:lnTo>
                <a:lnTo>
                  <a:pt x="3421" y="2415"/>
                </a:lnTo>
                <a:lnTo>
                  <a:pt x="3419" y="2405"/>
                </a:lnTo>
                <a:lnTo>
                  <a:pt x="3416" y="2403"/>
                </a:lnTo>
                <a:lnTo>
                  <a:pt x="3413" y="2402"/>
                </a:lnTo>
                <a:lnTo>
                  <a:pt x="3410" y="2401"/>
                </a:lnTo>
                <a:lnTo>
                  <a:pt x="3406" y="2401"/>
                </a:lnTo>
                <a:lnTo>
                  <a:pt x="3396" y="2403"/>
                </a:lnTo>
                <a:lnTo>
                  <a:pt x="3387" y="2404"/>
                </a:lnTo>
                <a:lnTo>
                  <a:pt x="3379" y="2405"/>
                </a:lnTo>
                <a:lnTo>
                  <a:pt x="3371" y="2405"/>
                </a:lnTo>
                <a:lnTo>
                  <a:pt x="3368" y="2404"/>
                </a:lnTo>
                <a:lnTo>
                  <a:pt x="3366" y="2402"/>
                </a:lnTo>
                <a:lnTo>
                  <a:pt x="3365" y="2399"/>
                </a:lnTo>
                <a:lnTo>
                  <a:pt x="3364" y="2395"/>
                </a:lnTo>
                <a:lnTo>
                  <a:pt x="3363" y="2393"/>
                </a:lnTo>
                <a:lnTo>
                  <a:pt x="3363" y="2392"/>
                </a:lnTo>
                <a:lnTo>
                  <a:pt x="3363" y="2390"/>
                </a:lnTo>
                <a:lnTo>
                  <a:pt x="3364" y="2388"/>
                </a:lnTo>
                <a:lnTo>
                  <a:pt x="3367" y="2385"/>
                </a:lnTo>
                <a:lnTo>
                  <a:pt x="3370" y="2382"/>
                </a:lnTo>
                <a:lnTo>
                  <a:pt x="3374" y="2379"/>
                </a:lnTo>
                <a:lnTo>
                  <a:pt x="3377" y="2376"/>
                </a:lnTo>
                <a:lnTo>
                  <a:pt x="3380" y="2371"/>
                </a:lnTo>
                <a:lnTo>
                  <a:pt x="3382" y="2368"/>
                </a:lnTo>
                <a:lnTo>
                  <a:pt x="3365" y="2367"/>
                </a:lnTo>
                <a:lnTo>
                  <a:pt x="3348" y="2367"/>
                </a:lnTo>
                <a:lnTo>
                  <a:pt x="3331" y="2367"/>
                </a:lnTo>
                <a:lnTo>
                  <a:pt x="3315" y="2366"/>
                </a:lnTo>
                <a:lnTo>
                  <a:pt x="3311" y="2370"/>
                </a:lnTo>
                <a:lnTo>
                  <a:pt x="3308" y="2375"/>
                </a:lnTo>
                <a:lnTo>
                  <a:pt x="3307" y="2378"/>
                </a:lnTo>
                <a:lnTo>
                  <a:pt x="3308" y="2380"/>
                </a:lnTo>
                <a:lnTo>
                  <a:pt x="3313" y="2384"/>
                </a:lnTo>
                <a:lnTo>
                  <a:pt x="3319" y="2387"/>
                </a:lnTo>
                <a:lnTo>
                  <a:pt x="3325" y="2390"/>
                </a:lnTo>
                <a:lnTo>
                  <a:pt x="3330" y="2394"/>
                </a:lnTo>
                <a:lnTo>
                  <a:pt x="3331" y="2396"/>
                </a:lnTo>
                <a:lnTo>
                  <a:pt x="3331" y="2399"/>
                </a:lnTo>
                <a:lnTo>
                  <a:pt x="3330" y="2401"/>
                </a:lnTo>
                <a:lnTo>
                  <a:pt x="3327" y="2405"/>
                </a:lnTo>
                <a:lnTo>
                  <a:pt x="3318" y="2407"/>
                </a:lnTo>
                <a:lnTo>
                  <a:pt x="3308" y="2409"/>
                </a:lnTo>
                <a:lnTo>
                  <a:pt x="3299" y="2412"/>
                </a:lnTo>
                <a:lnTo>
                  <a:pt x="3290" y="2415"/>
                </a:lnTo>
                <a:lnTo>
                  <a:pt x="3283" y="2422"/>
                </a:lnTo>
                <a:lnTo>
                  <a:pt x="3279" y="2430"/>
                </a:lnTo>
                <a:lnTo>
                  <a:pt x="3275" y="2438"/>
                </a:lnTo>
                <a:lnTo>
                  <a:pt x="3274" y="2445"/>
                </a:lnTo>
                <a:lnTo>
                  <a:pt x="3273" y="2452"/>
                </a:lnTo>
                <a:lnTo>
                  <a:pt x="3273" y="2461"/>
                </a:lnTo>
                <a:lnTo>
                  <a:pt x="3275" y="2468"/>
                </a:lnTo>
                <a:lnTo>
                  <a:pt x="3277" y="2475"/>
                </a:lnTo>
                <a:lnTo>
                  <a:pt x="3272" y="2479"/>
                </a:lnTo>
                <a:lnTo>
                  <a:pt x="3267" y="2484"/>
                </a:lnTo>
                <a:lnTo>
                  <a:pt x="3260" y="2481"/>
                </a:lnTo>
                <a:lnTo>
                  <a:pt x="3252" y="2480"/>
                </a:lnTo>
                <a:lnTo>
                  <a:pt x="3250" y="2473"/>
                </a:lnTo>
                <a:lnTo>
                  <a:pt x="3250" y="2466"/>
                </a:lnTo>
                <a:lnTo>
                  <a:pt x="3249" y="2462"/>
                </a:lnTo>
                <a:lnTo>
                  <a:pt x="3246" y="2459"/>
                </a:lnTo>
                <a:lnTo>
                  <a:pt x="3242" y="2457"/>
                </a:lnTo>
                <a:lnTo>
                  <a:pt x="3236" y="2456"/>
                </a:lnTo>
                <a:lnTo>
                  <a:pt x="3227" y="2462"/>
                </a:lnTo>
                <a:lnTo>
                  <a:pt x="3220" y="2468"/>
                </a:lnTo>
                <a:lnTo>
                  <a:pt x="3216" y="2471"/>
                </a:lnTo>
                <a:lnTo>
                  <a:pt x="3212" y="2473"/>
                </a:lnTo>
                <a:lnTo>
                  <a:pt x="3206" y="2475"/>
                </a:lnTo>
                <a:lnTo>
                  <a:pt x="3200" y="2476"/>
                </a:lnTo>
                <a:lnTo>
                  <a:pt x="3190" y="2478"/>
                </a:lnTo>
                <a:lnTo>
                  <a:pt x="3180" y="2481"/>
                </a:lnTo>
                <a:lnTo>
                  <a:pt x="3180" y="2481"/>
                </a:lnTo>
                <a:lnTo>
                  <a:pt x="3180" y="2481"/>
                </a:lnTo>
                <a:lnTo>
                  <a:pt x="3178" y="2481"/>
                </a:lnTo>
                <a:lnTo>
                  <a:pt x="3176" y="2481"/>
                </a:lnTo>
                <a:lnTo>
                  <a:pt x="3174" y="2468"/>
                </a:lnTo>
                <a:lnTo>
                  <a:pt x="3174" y="2464"/>
                </a:lnTo>
                <a:lnTo>
                  <a:pt x="3176" y="2460"/>
                </a:lnTo>
                <a:lnTo>
                  <a:pt x="3178" y="2456"/>
                </a:lnTo>
                <a:lnTo>
                  <a:pt x="3181" y="2452"/>
                </a:lnTo>
                <a:lnTo>
                  <a:pt x="3189" y="2445"/>
                </a:lnTo>
                <a:lnTo>
                  <a:pt x="3198" y="2438"/>
                </a:lnTo>
                <a:lnTo>
                  <a:pt x="3206" y="2432"/>
                </a:lnTo>
                <a:lnTo>
                  <a:pt x="3212" y="2425"/>
                </a:lnTo>
                <a:lnTo>
                  <a:pt x="3214" y="2421"/>
                </a:lnTo>
                <a:lnTo>
                  <a:pt x="3215" y="2417"/>
                </a:lnTo>
                <a:lnTo>
                  <a:pt x="3214" y="2412"/>
                </a:lnTo>
                <a:lnTo>
                  <a:pt x="3213" y="2408"/>
                </a:lnTo>
                <a:lnTo>
                  <a:pt x="3211" y="2407"/>
                </a:lnTo>
                <a:lnTo>
                  <a:pt x="3208" y="2405"/>
                </a:lnTo>
                <a:lnTo>
                  <a:pt x="3204" y="2405"/>
                </a:lnTo>
                <a:lnTo>
                  <a:pt x="3201" y="2405"/>
                </a:lnTo>
                <a:lnTo>
                  <a:pt x="3192" y="2406"/>
                </a:lnTo>
                <a:lnTo>
                  <a:pt x="3184" y="2407"/>
                </a:lnTo>
                <a:lnTo>
                  <a:pt x="3175" y="2408"/>
                </a:lnTo>
                <a:lnTo>
                  <a:pt x="3168" y="2407"/>
                </a:lnTo>
                <a:lnTo>
                  <a:pt x="3165" y="2406"/>
                </a:lnTo>
                <a:lnTo>
                  <a:pt x="3163" y="2404"/>
                </a:lnTo>
                <a:lnTo>
                  <a:pt x="3162" y="2401"/>
                </a:lnTo>
                <a:lnTo>
                  <a:pt x="3161" y="2397"/>
                </a:lnTo>
                <a:lnTo>
                  <a:pt x="3168" y="2395"/>
                </a:lnTo>
                <a:lnTo>
                  <a:pt x="3174" y="2393"/>
                </a:lnTo>
                <a:lnTo>
                  <a:pt x="3178" y="2390"/>
                </a:lnTo>
                <a:lnTo>
                  <a:pt x="3181" y="2388"/>
                </a:lnTo>
                <a:lnTo>
                  <a:pt x="3184" y="2382"/>
                </a:lnTo>
                <a:lnTo>
                  <a:pt x="3185" y="2375"/>
                </a:lnTo>
                <a:lnTo>
                  <a:pt x="3186" y="2368"/>
                </a:lnTo>
                <a:lnTo>
                  <a:pt x="3188" y="2362"/>
                </a:lnTo>
                <a:lnTo>
                  <a:pt x="3190" y="2359"/>
                </a:lnTo>
                <a:lnTo>
                  <a:pt x="3193" y="2356"/>
                </a:lnTo>
                <a:lnTo>
                  <a:pt x="3197" y="2354"/>
                </a:lnTo>
                <a:lnTo>
                  <a:pt x="3202" y="2351"/>
                </a:lnTo>
                <a:lnTo>
                  <a:pt x="3192" y="2350"/>
                </a:lnTo>
                <a:lnTo>
                  <a:pt x="3183" y="2350"/>
                </a:lnTo>
                <a:lnTo>
                  <a:pt x="3174" y="2351"/>
                </a:lnTo>
                <a:lnTo>
                  <a:pt x="3164" y="2353"/>
                </a:lnTo>
                <a:lnTo>
                  <a:pt x="3147" y="2357"/>
                </a:lnTo>
                <a:lnTo>
                  <a:pt x="3131" y="2359"/>
                </a:lnTo>
                <a:lnTo>
                  <a:pt x="3130" y="2358"/>
                </a:lnTo>
                <a:lnTo>
                  <a:pt x="3129" y="2356"/>
                </a:lnTo>
                <a:lnTo>
                  <a:pt x="3130" y="2354"/>
                </a:lnTo>
                <a:lnTo>
                  <a:pt x="3132" y="2352"/>
                </a:lnTo>
                <a:lnTo>
                  <a:pt x="3136" y="2348"/>
                </a:lnTo>
                <a:lnTo>
                  <a:pt x="3142" y="2343"/>
                </a:lnTo>
                <a:lnTo>
                  <a:pt x="3144" y="2341"/>
                </a:lnTo>
                <a:lnTo>
                  <a:pt x="3146" y="2339"/>
                </a:lnTo>
                <a:lnTo>
                  <a:pt x="3147" y="2337"/>
                </a:lnTo>
                <a:lnTo>
                  <a:pt x="3147" y="2334"/>
                </a:lnTo>
                <a:lnTo>
                  <a:pt x="3146" y="2332"/>
                </a:lnTo>
                <a:lnTo>
                  <a:pt x="3143" y="2330"/>
                </a:lnTo>
                <a:lnTo>
                  <a:pt x="3139" y="2328"/>
                </a:lnTo>
                <a:lnTo>
                  <a:pt x="3133" y="2326"/>
                </a:lnTo>
                <a:lnTo>
                  <a:pt x="3131" y="2326"/>
                </a:lnTo>
                <a:lnTo>
                  <a:pt x="3130" y="2325"/>
                </a:lnTo>
                <a:lnTo>
                  <a:pt x="3130" y="2323"/>
                </a:lnTo>
                <a:lnTo>
                  <a:pt x="3131" y="2322"/>
                </a:lnTo>
                <a:lnTo>
                  <a:pt x="3133" y="2318"/>
                </a:lnTo>
                <a:lnTo>
                  <a:pt x="3136" y="2313"/>
                </a:lnTo>
                <a:lnTo>
                  <a:pt x="3137" y="2311"/>
                </a:lnTo>
                <a:lnTo>
                  <a:pt x="3138" y="2309"/>
                </a:lnTo>
                <a:lnTo>
                  <a:pt x="3139" y="2307"/>
                </a:lnTo>
                <a:lnTo>
                  <a:pt x="3138" y="2305"/>
                </a:lnTo>
                <a:lnTo>
                  <a:pt x="3137" y="2303"/>
                </a:lnTo>
                <a:lnTo>
                  <a:pt x="3135" y="2301"/>
                </a:lnTo>
                <a:lnTo>
                  <a:pt x="3131" y="2299"/>
                </a:lnTo>
                <a:lnTo>
                  <a:pt x="3127" y="2298"/>
                </a:lnTo>
                <a:lnTo>
                  <a:pt x="3121" y="2295"/>
                </a:lnTo>
                <a:lnTo>
                  <a:pt x="3118" y="2292"/>
                </a:lnTo>
                <a:lnTo>
                  <a:pt x="3117" y="2289"/>
                </a:lnTo>
                <a:lnTo>
                  <a:pt x="3117" y="2285"/>
                </a:lnTo>
                <a:lnTo>
                  <a:pt x="3119" y="2281"/>
                </a:lnTo>
                <a:lnTo>
                  <a:pt x="3123" y="2278"/>
                </a:lnTo>
                <a:lnTo>
                  <a:pt x="3131" y="2274"/>
                </a:lnTo>
                <a:lnTo>
                  <a:pt x="3140" y="2271"/>
                </a:lnTo>
                <a:lnTo>
                  <a:pt x="3142" y="2274"/>
                </a:lnTo>
                <a:lnTo>
                  <a:pt x="3144" y="2277"/>
                </a:lnTo>
                <a:lnTo>
                  <a:pt x="3146" y="2279"/>
                </a:lnTo>
                <a:lnTo>
                  <a:pt x="3148" y="2280"/>
                </a:lnTo>
                <a:lnTo>
                  <a:pt x="3154" y="2282"/>
                </a:lnTo>
                <a:lnTo>
                  <a:pt x="3160" y="2282"/>
                </a:lnTo>
                <a:lnTo>
                  <a:pt x="3167" y="2280"/>
                </a:lnTo>
                <a:lnTo>
                  <a:pt x="3175" y="2276"/>
                </a:lnTo>
                <a:lnTo>
                  <a:pt x="3184" y="2272"/>
                </a:lnTo>
                <a:lnTo>
                  <a:pt x="3193" y="2266"/>
                </a:lnTo>
                <a:lnTo>
                  <a:pt x="3185" y="2266"/>
                </a:lnTo>
                <a:lnTo>
                  <a:pt x="3178" y="2265"/>
                </a:lnTo>
                <a:lnTo>
                  <a:pt x="3172" y="2263"/>
                </a:lnTo>
                <a:lnTo>
                  <a:pt x="3165" y="2260"/>
                </a:lnTo>
                <a:lnTo>
                  <a:pt x="3159" y="2258"/>
                </a:lnTo>
                <a:lnTo>
                  <a:pt x="3153" y="2257"/>
                </a:lnTo>
                <a:lnTo>
                  <a:pt x="3146" y="2255"/>
                </a:lnTo>
                <a:lnTo>
                  <a:pt x="3138" y="2258"/>
                </a:lnTo>
                <a:lnTo>
                  <a:pt x="3128" y="2258"/>
                </a:lnTo>
                <a:lnTo>
                  <a:pt x="3118" y="2260"/>
                </a:lnTo>
                <a:lnTo>
                  <a:pt x="3110" y="2263"/>
                </a:lnTo>
                <a:lnTo>
                  <a:pt x="3103" y="2267"/>
                </a:lnTo>
                <a:lnTo>
                  <a:pt x="3096" y="2271"/>
                </a:lnTo>
                <a:lnTo>
                  <a:pt x="3089" y="2275"/>
                </a:lnTo>
                <a:lnTo>
                  <a:pt x="3082" y="2279"/>
                </a:lnTo>
                <a:lnTo>
                  <a:pt x="3072" y="2282"/>
                </a:lnTo>
                <a:lnTo>
                  <a:pt x="3069" y="2253"/>
                </a:lnTo>
                <a:lnTo>
                  <a:pt x="3071" y="2251"/>
                </a:lnTo>
                <a:lnTo>
                  <a:pt x="3073" y="2248"/>
                </a:lnTo>
                <a:lnTo>
                  <a:pt x="3074" y="2245"/>
                </a:lnTo>
                <a:lnTo>
                  <a:pt x="3075" y="2242"/>
                </a:lnTo>
                <a:lnTo>
                  <a:pt x="3078" y="2242"/>
                </a:lnTo>
                <a:lnTo>
                  <a:pt x="3083" y="2241"/>
                </a:lnTo>
                <a:lnTo>
                  <a:pt x="3086" y="2239"/>
                </a:lnTo>
                <a:lnTo>
                  <a:pt x="3089" y="2237"/>
                </a:lnTo>
                <a:lnTo>
                  <a:pt x="3089" y="2233"/>
                </a:lnTo>
                <a:lnTo>
                  <a:pt x="3089" y="2230"/>
                </a:lnTo>
                <a:lnTo>
                  <a:pt x="3090" y="2228"/>
                </a:lnTo>
                <a:lnTo>
                  <a:pt x="3092" y="2225"/>
                </a:lnTo>
                <a:lnTo>
                  <a:pt x="3095" y="2223"/>
                </a:lnTo>
                <a:lnTo>
                  <a:pt x="3099" y="2222"/>
                </a:lnTo>
                <a:lnTo>
                  <a:pt x="3103" y="2220"/>
                </a:lnTo>
                <a:lnTo>
                  <a:pt x="3108" y="2220"/>
                </a:lnTo>
                <a:lnTo>
                  <a:pt x="3124" y="2213"/>
                </a:lnTo>
                <a:lnTo>
                  <a:pt x="3143" y="2209"/>
                </a:lnTo>
                <a:lnTo>
                  <a:pt x="3152" y="2206"/>
                </a:lnTo>
                <a:lnTo>
                  <a:pt x="3160" y="2202"/>
                </a:lnTo>
                <a:lnTo>
                  <a:pt x="3164" y="2199"/>
                </a:lnTo>
                <a:lnTo>
                  <a:pt x="3168" y="2197"/>
                </a:lnTo>
                <a:lnTo>
                  <a:pt x="3172" y="2193"/>
                </a:lnTo>
                <a:lnTo>
                  <a:pt x="3175" y="2190"/>
                </a:lnTo>
                <a:lnTo>
                  <a:pt x="3179" y="2185"/>
                </a:lnTo>
                <a:lnTo>
                  <a:pt x="3180" y="2181"/>
                </a:lnTo>
                <a:lnTo>
                  <a:pt x="3181" y="2176"/>
                </a:lnTo>
                <a:lnTo>
                  <a:pt x="3181" y="2171"/>
                </a:lnTo>
                <a:lnTo>
                  <a:pt x="3179" y="2162"/>
                </a:lnTo>
                <a:lnTo>
                  <a:pt x="3177" y="2153"/>
                </a:lnTo>
                <a:lnTo>
                  <a:pt x="3175" y="2146"/>
                </a:lnTo>
                <a:lnTo>
                  <a:pt x="3173" y="2141"/>
                </a:lnTo>
                <a:lnTo>
                  <a:pt x="3168" y="2135"/>
                </a:lnTo>
                <a:lnTo>
                  <a:pt x="3164" y="2131"/>
                </a:lnTo>
                <a:lnTo>
                  <a:pt x="3159" y="2127"/>
                </a:lnTo>
                <a:lnTo>
                  <a:pt x="3154" y="2124"/>
                </a:lnTo>
                <a:lnTo>
                  <a:pt x="3148" y="2121"/>
                </a:lnTo>
                <a:lnTo>
                  <a:pt x="3141" y="2119"/>
                </a:lnTo>
                <a:lnTo>
                  <a:pt x="3134" y="2117"/>
                </a:lnTo>
                <a:lnTo>
                  <a:pt x="3124" y="2115"/>
                </a:lnTo>
                <a:lnTo>
                  <a:pt x="3156" y="2108"/>
                </a:lnTo>
                <a:lnTo>
                  <a:pt x="3186" y="2101"/>
                </a:lnTo>
                <a:lnTo>
                  <a:pt x="3214" y="2093"/>
                </a:lnTo>
                <a:lnTo>
                  <a:pt x="3240" y="2086"/>
                </a:lnTo>
                <a:lnTo>
                  <a:pt x="3245" y="2085"/>
                </a:lnTo>
                <a:lnTo>
                  <a:pt x="3250" y="2084"/>
                </a:lnTo>
                <a:lnTo>
                  <a:pt x="3257" y="2082"/>
                </a:lnTo>
                <a:lnTo>
                  <a:pt x="3274" y="2078"/>
                </a:lnTo>
                <a:lnTo>
                  <a:pt x="3280" y="2076"/>
                </a:lnTo>
                <a:lnTo>
                  <a:pt x="3285" y="2075"/>
                </a:lnTo>
                <a:lnTo>
                  <a:pt x="3297" y="2071"/>
                </a:lnTo>
                <a:lnTo>
                  <a:pt x="3301" y="2070"/>
                </a:lnTo>
                <a:lnTo>
                  <a:pt x="3301" y="2070"/>
                </a:lnTo>
                <a:lnTo>
                  <a:pt x="3311" y="2068"/>
                </a:lnTo>
                <a:lnTo>
                  <a:pt x="3321" y="2065"/>
                </a:lnTo>
                <a:lnTo>
                  <a:pt x="3330" y="2062"/>
                </a:lnTo>
                <a:lnTo>
                  <a:pt x="3340" y="2059"/>
                </a:lnTo>
                <a:lnTo>
                  <a:pt x="3374" y="2049"/>
                </a:lnTo>
                <a:lnTo>
                  <a:pt x="3403" y="2040"/>
                </a:lnTo>
                <a:lnTo>
                  <a:pt x="3424" y="2034"/>
                </a:lnTo>
                <a:lnTo>
                  <a:pt x="3432" y="2031"/>
                </a:lnTo>
                <a:lnTo>
                  <a:pt x="3432" y="2031"/>
                </a:lnTo>
                <a:lnTo>
                  <a:pt x="3432" y="2031"/>
                </a:lnTo>
                <a:lnTo>
                  <a:pt x="3455" y="2024"/>
                </a:lnTo>
                <a:lnTo>
                  <a:pt x="3480" y="2015"/>
                </a:lnTo>
                <a:lnTo>
                  <a:pt x="3507" y="2006"/>
                </a:lnTo>
                <a:lnTo>
                  <a:pt x="3534" y="1996"/>
                </a:lnTo>
                <a:lnTo>
                  <a:pt x="3567" y="1985"/>
                </a:lnTo>
                <a:lnTo>
                  <a:pt x="3599" y="1972"/>
                </a:lnTo>
                <a:lnTo>
                  <a:pt x="3627" y="1961"/>
                </a:lnTo>
                <a:lnTo>
                  <a:pt x="3654" y="1951"/>
                </a:lnTo>
                <a:lnTo>
                  <a:pt x="3654" y="1951"/>
                </a:lnTo>
                <a:lnTo>
                  <a:pt x="3654" y="1951"/>
                </a:lnTo>
                <a:lnTo>
                  <a:pt x="3656" y="1950"/>
                </a:lnTo>
                <a:lnTo>
                  <a:pt x="3675" y="1941"/>
                </a:lnTo>
                <a:lnTo>
                  <a:pt x="3691" y="1935"/>
                </a:lnTo>
                <a:lnTo>
                  <a:pt x="3700" y="1931"/>
                </a:lnTo>
                <a:lnTo>
                  <a:pt x="3703" y="1930"/>
                </a:lnTo>
                <a:lnTo>
                  <a:pt x="3703" y="1930"/>
                </a:lnTo>
                <a:lnTo>
                  <a:pt x="3703" y="1930"/>
                </a:lnTo>
                <a:lnTo>
                  <a:pt x="3711" y="1927"/>
                </a:lnTo>
                <a:lnTo>
                  <a:pt x="3718" y="1923"/>
                </a:lnTo>
                <a:lnTo>
                  <a:pt x="3727" y="1920"/>
                </a:lnTo>
                <a:lnTo>
                  <a:pt x="3735" y="1917"/>
                </a:lnTo>
                <a:lnTo>
                  <a:pt x="3765" y="1904"/>
                </a:lnTo>
                <a:lnTo>
                  <a:pt x="3791" y="1891"/>
                </a:lnTo>
                <a:lnTo>
                  <a:pt x="3810" y="1882"/>
                </a:lnTo>
                <a:lnTo>
                  <a:pt x="3818" y="1879"/>
                </a:lnTo>
                <a:lnTo>
                  <a:pt x="3812" y="1876"/>
                </a:lnTo>
                <a:lnTo>
                  <a:pt x="3807" y="1874"/>
                </a:lnTo>
                <a:lnTo>
                  <a:pt x="3800" y="1872"/>
                </a:lnTo>
                <a:lnTo>
                  <a:pt x="3793" y="1870"/>
                </a:lnTo>
                <a:lnTo>
                  <a:pt x="3786" y="1869"/>
                </a:lnTo>
                <a:lnTo>
                  <a:pt x="3780" y="1867"/>
                </a:lnTo>
                <a:lnTo>
                  <a:pt x="3774" y="1864"/>
                </a:lnTo>
                <a:lnTo>
                  <a:pt x="3769" y="1860"/>
                </a:lnTo>
                <a:lnTo>
                  <a:pt x="3780" y="1859"/>
                </a:lnTo>
                <a:lnTo>
                  <a:pt x="3791" y="1855"/>
                </a:lnTo>
                <a:lnTo>
                  <a:pt x="3804" y="1849"/>
                </a:lnTo>
                <a:lnTo>
                  <a:pt x="3820" y="1841"/>
                </a:lnTo>
                <a:lnTo>
                  <a:pt x="3826" y="1842"/>
                </a:lnTo>
                <a:lnTo>
                  <a:pt x="3833" y="1842"/>
                </a:lnTo>
                <a:lnTo>
                  <a:pt x="3842" y="1840"/>
                </a:lnTo>
                <a:lnTo>
                  <a:pt x="3851" y="1838"/>
                </a:lnTo>
                <a:lnTo>
                  <a:pt x="3850" y="1840"/>
                </a:lnTo>
                <a:lnTo>
                  <a:pt x="3850" y="1841"/>
                </a:lnTo>
                <a:lnTo>
                  <a:pt x="3852" y="1846"/>
                </a:lnTo>
                <a:lnTo>
                  <a:pt x="3855" y="1849"/>
                </a:lnTo>
                <a:lnTo>
                  <a:pt x="3860" y="1852"/>
                </a:lnTo>
                <a:lnTo>
                  <a:pt x="3867" y="1854"/>
                </a:lnTo>
                <a:lnTo>
                  <a:pt x="3869" y="1854"/>
                </a:lnTo>
                <a:lnTo>
                  <a:pt x="3873" y="1852"/>
                </a:lnTo>
                <a:lnTo>
                  <a:pt x="3885" y="1845"/>
                </a:lnTo>
                <a:lnTo>
                  <a:pt x="3904" y="1835"/>
                </a:lnTo>
                <a:lnTo>
                  <a:pt x="3930" y="1822"/>
                </a:lnTo>
                <a:lnTo>
                  <a:pt x="3944" y="1814"/>
                </a:lnTo>
                <a:lnTo>
                  <a:pt x="3960" y="1806"/>
                </a:lnTo>
                <a:lnTo>
                  <a:pt x="3976" y="1798"/>
                </a:lnTo>
                <a:lnTo>
                  <a:pt x="3993" y="1788"/>
                </a:lnTo>
                <a:lnTo>
                  <a:pt x="4011" y="1777"/>
                </a:lnTo>
                <a:lnTo>
                  <a:pt x="4028" y="1767"/>
                </a:lnTo>
                <a:lnTo>
                  <a:pt x="4047" y="1756"/>
                </a:lnTo>
                <a:lnTo>
                  <a:pt x="4065" y="1746"/>
                </a:lnTo>
                <a:lnTo>
                  <a:pt x="4078" y="1737"/>
                </a:lnTo>
                <a:lnTo>
                  <a:pt x="4091" y="1729"/>
                </a:lnTo>
                <a:lnTo>
                  <a:pt x="4091" y="1729"/>
                </a:lnTo>
                <a:lnTo>
                  <a:pt x="4091" y="1729"/>
                </a:lnTo>
                <a:lnTo>
                  <a:pt x="4098" y="1726"/>
                </a:lnTo>
                <a:lnTo>
                  <a:pt x="4098" y="1726"/>
                </a:lnTo>
                <a:lnTo>
                  <a:pt x="4098" y="1725"/>
                </a:lnTo>
                <a:lnTo>
                  <a:pt x="4125" y="1708"/>
                </a:lnTo>
                <a:lnTo>
                  <a:pt x="4153" y="1690"/>
                </a:lnTo>
                <a:lnTo>
                  <a:pt x="4177" y="1673"/>
                </a:lnTo>
                <a:lnTo>
                  <a:pt x="4200" y="1657"/>
                </a:lnTo>
                <a:lnTo>
                  <a:pt x="4213" y="1649"/>
                </a:lnTo>
                <a:lnTo>
                  <a:pt x="4224" y="1641"/>
                </a:lnTo>
                <a:lnTo>
                  <a:pt x="4224" y="1641"/>
                </a:lnTo>
                <a:lnTo>
                  <a:pt x="4224" y="1641"/>
                </a:lnTo>
                <a:lnTo>
                  <a:pt x="4228" y="1638"/>
                </a:lnTo>
                <a:lnTo>
                  <a:pt x="4237" y="1632"/>
                </a:lnTo>
                <a:lnTo>
                  <a:pt x="4245" y="1626"/>
                </a:lnTo>
                <a:lnTo>
                  <a:pt x="4257" y="1617"/>
                </a:lnTo>
                <a:lnTo>
                  <a:pt x="4261" y="1614"/>
                </a:lnTo>
                <a:lnTo>
                  <a:pt x="4261" y="1613"/>
                </a:lnTo>
                <a:lnTo>
                  <a:pt x="4261" y="1613"/>
                </a:lnTo>
                <a:lnTo>
                  <a:pt x="4267" y="1609"/>
                </a:lnTo>
                <a:lnTo>
                  <a:pt x="4284" y="1591"/>
                </a:lnTo>
                <a:lnTo>
                  <a:pt x="4300" y="1571"/>
                </a:lnTo>
                <a:lnTo>
                  <a:pt x="4316" y="1552"/>
                </a:lnTo>
                <a:lnTo>
                  <a:pt x="4335" y="1532"/>
                </a:lnTo>
                <a:lnTo>
                  <a:pt x="4336" y="1532"/>
                </a:lnTo>
                <a:lnTo>
                  <a:pt x="4336" y="1533"/>
                </a:lnTo>
                <a:lnTo>
                  <a:pt x="4346" y="1530"/>
                </a:lnTo>
                <a:lnTo>
                  <a:pt x="4356" y="1526"/>
                </a:lnTo>
                <a:lnTo>
                  <a:pt x="4367" y="1519"/>
                </a:lnTo>
                <a:lnTo>
                  <a:pt x="4380" y="1511"/>
                </a:lnTo>
                <a:lnTo>
                  <a:pt x="4381" y="1510"/>
                </a:lnTo>
                <a:lnTo>
                  <a:pt x="4382" y="1508"/>
                </a:lnTo>
                <a:lnTo>
                  <a:pt x="4379" y="1517"/>
                </a:lnTo>
                <a:lnTo>
                  <a:pt x="4374" y="1525"/>
                </a:lnTo>
                <a:lnTo>
                  <a:pt x="4377" y="1523"/>
                </a:lnTo>
                <a:lnTo>
                  <a:pt x="4384" y="1517"/>
                </a:lnTo>
                <a:lnTo>
                  <a:pt x="4395" y="1507"/>
                </a:lnTo>
                <a:lnTo>
                  <a:pt x="4409" y="1495"/>
                </a:lnTo>
                <a:lnTo>
                  <a:pt x="4427" y="1481"/>
                </a:lnTo>
                <a:lnTo>
                  <a:pt x="4445" y="1463"/>
                </a:lnTo>
                <a:lnTo>
                  <a:pt x="4466" y="1445"/>
                </a:lnTo>
                <a:lnTo>
                  <a:pt x="4486" y="1425"/>
                </a:lnTo>
                <a:lnTo>
                  <a:pt x="4506" y="1406"/>
                </a:lnTo>
                <a:lnTo>
                  <a:pt x="4526" y="1386"/>
                </a:lnTo>
                <a:lnTo>
                  <a:pt x="4544" y="1369"/>
                </a:lnTo>
                <a:lnTo>
                  <a:pt x="4561" y="1351"/>
                </a:lnTo>
                <a:lnTo>
                  <a:pt x="4574" y="1337"/>
                </a:lnTo>
                <a:lnTo>
                  <a:pt x="4584" y="1326"/>
                </a:lnTo>
                <a:lnTo>
                  <a:pt x="4591" y="1319"/>
                </a:lnTo>
                <a:lnTo>
                  <a:pt x="4593" y="1317"/>
                </a:lnTo>
                <a:lnTo>
                  <a:pt x="4594" y="1298"/>
                </a:lnTo>
                <a:lnTo>
                  <a:pt x="4595" y="1280"/>
                </a:lnTo>
                <a:lnTo>
                  <a:pt x="4594" y="1271"/>
                </a:lnTo>
                <a:lnTo>
                  <a:pt x="4593" y="1264"/>
                </a:lnTo>
                <a:lnTo>
                  <a:pt x="4591" y="1262"/>
                </a:lnTo>
                <a:lnTo>
                  <a:pt x="4590" y="1259"/>
                </a:lnTo>
                <a:lnTo>
                  <a:pt x="4588" y="1257"/>
                </a:lnTo>
                <a:lnTo>
                  <a:pt x="4585" y="1256"/>
                </a:lnTo>
                <a:lnTo>
                  <a:pt x="4606" y="1230"/>
                </a:lnTo>
                <a:lnTo>
                  <a:pt x="4625" y="1209"/>
                </a:lnTo>
                <a:lnTo>
                  <a:pt x="4633" y="1198"/>
                </a:lnTo>
                <a:lnTo>
                  <a:pt x="4641" y="1187"/>
                </a:lnTo>
                <a:lnTo>
                  <a:pt x="4647" y="1177"/>
                </a:lnTo>
                <a:lnTo>
                  <a:pt x="4652" y="1166"/>
                </a:lnTo>
                <a:lnTo>
                  <a:pt x="4643" y="1162"/>
                </a:lnTo>
                <a:lnTo>
                  <a:pt x="4635" y="1159"/>
                </a:lnTo>
                <a:lnTo>
                  <a:pt x="4621" y="1172"/>
                </a:lnTo>
                <a:lnTo>
                  <a:pt x="4608" y="1186"/>
                </a:lnTo>
                <a:lnTo>
                  <a:pt x="4594" y="1201"/>
                </a:lnTo>
                <a:lnTo>
                  <a:pt x="4582" y="1216"/>
                </a:lnTo>
                <a:lnTo>
                  <a:pt x="4570" y="1230"/>
                </a:lnTo>
                <a:lnTo>
                  <a:pt x="4557" y="1244"/>
                </a:lnTo>
                <a:lnTo>
                  <a:pt x="4550" y="1250"/>
                </a:lnTo>
                <a:lnTo>
                  <a:pt x="4543" y="1255"/>
                </a:lnTo>
                <a:lnTo>
                  <a:pt x="4536" y="1260"/>
                </a:lnTo>
                <a:lnTo>
                  <a:pt x="4529" y="1264"/>
                </a:lnTo>
                <a:lnTo>
                  <a:pt x="4529" y="1261"/>
                </a:lnTo>
                <a:lnTo>
                  <a:pt x="4530" y="1257"/>
                </a:lnTo>
                <a:lnTo>
                  <a:pt x="4533" y="1252"/>
                </a:lnTo>
                <a:lnTo>
                  <a:pt x="4536" y="1248"/>
                </a:lnTo>
                <a:lnTo>
                  <a:pt x="4544" y="1237"/>
                </a:lnTo>
                <a:lnTo>
                  <a:pt x="4554" y="1226"/>
                </a:lnTo>
                <a:lnTo>
                  <a:pt x="4562" y="1215"/>
                </a:lnTo>
                <a:lnTo>
                  <a:pt x="4568" y="1206"/>
                </a:lnTo>
                <a:lnTo>
                  <a:pt x="4570" y="1202"/>
                </a:lnTo>
                <a:lnTo>
                  <a:pt x="4570" y="1198"/>
                </a:lnTo>
                <a:lnTo>
                  <a:pt x="4569" y="1194"/>
                </a:lnTo>
                <a:lnTo>
                  <a:pt x="4566" y="1192"/>
                </a:lnTo>
                <a:lnTo>
                  <a:pt x="4571" y="1182"/>
                </a:lnTo>
                <a:lnTo>
                  <a:pt x="4575" y="1172"/>
                </a:lnTo>
                <a:lnTo>
                  <a:pt x="4578" y="1164"/>
                </a:lnTo>
                <a:lnTo>
                  <a:pt x="4580" y="1157"/>
                </a:lnTo>
                <a:lnTo>
                  <a:pt x="4580" y="1151"/>
                </a:lnTo>
                <a:lnTo>
                  <a:pt x="4580" y="1147"/>
                </a:lnTo>
                <a:lnTo>
                  <a:pt x="4579" y="1145"/>
                </a:lnTo>
                <a:lnTo>
                  <a:pt x="4576" y="1143"/>
                </a:lnTo>
                <a:lnTo>
                  <a:pt x="4573" y="1143"/>
                </a:lnTo>
                <a:lnTo>
                  <a:pt x="4569" y="1144"/>
                </a:lnTo>
                <a:lnTo>
                  <a:pt x="4564" y="1147"/>
                </a:lnTo>
                <a:lnTo>
                  <a:pt x="4558" y="1150"/>
                </a:lnTo>
                <a:lnTo>
                  <a:pt x="4543" y="1161"/>
                </a:lnTo>
                <a:lnTo>
                  <a:pt x="4525" y="1173"/>
                </a:lnTo>
                <a:lnTo>
                  <a:pt x="4510" y="1193"/>
                </a:lnTo>
                <a:lnTo>
                  <a:pt x="4495" y="1214"/>
                </a:lnTo>
                <a:lnTo>
                  <a:pt x="4483" y="1233"/>
                </a:lnTo>
                <a:lnTo>
                  <a:pt x="4473" y="1253"/>
                </a:lnTo>
                <a:lnTo>
                  <a:pt x="4462" y="1271"/>
                </a:lnTo>
                <a:lnTo>
                  <a:pt x="4450" y="1290"/>
                </a:lnTo>
                <a:lnTo>
                  <a:pt x="4439" y="1308"/>
                </a:lnTo>
                <a:lnTo>
                  <a:pt x="4426" y="1326"/>
                </a:lnTo>
                <a:lnTo>
                  <a:pt x="4425" y="1329"/>
                </a:lnTo>
                <a:lnTo>
                  <a:pt x="4424" y="1331"/>
                </a:lnTo>
                <a:lnTo>
                  <a:pt x="4417" y="1332"/>
                </a:lnTo>
                <a:lnTo>
                  <a:pt x="4409" y="1334"/>
                </a:lnTo>
                <a:lnTo>
                  <a:pt x="4400" y="1338"/>
                </a:lnTo>
                <a:lnTo>
                  <a:pt x="4390" y="1343"/>
                </a:lnTo>
                <a:lnTo>
                  <a:pt x="4402" y="1327"/>
                </a:lnTo>
                <a:lnTo>
                  <a:pt x="4413" y="1310"/>
                </a:lnTo>
                <a:lnTo>
                  <a:pt x="4426" y="1295"/>
                </a:lnTo>
                <a:lnTo>
                  <a:pt x="4437" y="1280"/>
                </a:lnTo>
                <a:lnTo>
                  <a:pt x="4430" y="1271"/>
                </a:lnTo>
                <a:lnTo>
                  <a:pt x="4423" y="1264"/>
                </a:lnTo>
                <a:lnTo>
                  <a:pt x="4436" y="1251"/>
                </a:lnTo>
                <a:lnTo>
                  <a:pt x="4449" y="1238"/>
                </a:lnTo>
                <a:lnTo>
                  <a:pt x="4445" y="1238"/>
                </a:lnTo>
                <a:lnTo>
                  <a:pt x="4440" y="1237"/>
                </a:lnTo>
                <a:lnTo>
                  <a:pt x="4436" y="1237"/>
                </a:lnTo>
                <a:lnTo>
                  <a:pt x="4433" y="1239"/>
                </a:lnTo>
                <a:lnTo>
                  <a:pt x="4427" y="1244"/>
                </a:lnTo>
                <a:lnTo>
                  <a:pt x="4423" y="1248"/>
                </a:lnTo>
                <a:lnTo>
                  <a:pt x="4421" y="1252"/>
                </a:lnTo>
                <a:lnTo>
                  <a:pt x="4420" y="1255"/>
                </a:lnTo>
                <a:lnTo>
                  <a:pt x="4419" y="1258"/>
                </a:lnTo>
                <a:lnTo>
                  <a:pt x="4420" y="1260"/>
                </a:lnTo>
                <a:lnTo>
                  <a:pt x="4421" y="1262"/>
                </a:lnTo>
                <a:lnTo>
                  <a:pt x="4423" y="1264"/>
                </a:lnTo>
                <a:lnTo>
                  <a:pt x="4409" y="1277"/>
                </a:lnTo>
                <a:lnTo>
                  <a:pt x="4397" y="1289"/>
                </a:lnTo>
                <a:lnTo>
                  <a:pt x="4390" y="1295"/>
                </a:lnTo>
                <a:lnTo>
                  <a:pt x="4383" y="1300"/>
                </a:lnTo>
                <a:lnTo>
                  <a:pt x="4376" y="1305"/>
                </a:lnTo>
                <a:lnTo>
                  <a:pt x="4366" y="1309"/>
                </a:lnTo>
                <a:lnTo>
                  <a:pt x="4370" y="1299"/>
                </a:lnTo>
                <a:lnTo>
                  <a:pt x="4373" y="1290"/>
                </a:lnTo>
                <a:lnTo>
                  <a:pt x="4378" y="1281"/>
                </a:lnTo>
                <a:lnTo>
                  <a:pt x="4383" y="1271"/>
                </a:lnTo>
                <a:lnTo>
                  <a:pt x="4389" y="1262"/>
                </a:lnTo>
                <a:lnTo>
                  <a:pt x="4396" y="1254"/>
                </a:lnTo>
                <a:lnTo>
                  <a:pt x="4403" y="1245"/>
                </a:lnTo>
                <a:lnTo>
                  <a:pt x="4411" y="1236"/>
                </a:lnTo>
                <a:lnTo>
                  <a:pt x="4429" y="1218"/>
                </a:lnTo>
                <a:lnTo>
                  <a:pt x="4446" y="1200"/>
                </a:lnTo>
                <a:lnTo>
                  <a:pt x="4464" y="1181"/>
                </a:lnTo>
                <a:lnTo>
                  <a:pt x="4481" y="1163"/>
                </a:lnTo>
                <a:lnTo>
                  <a:pt x="4462" y="1143"/>
                </a:lnTo>
                <a:lnTo>
                  <a:pt x="4455" y="1137"/>
                </a:lnTo>
                <a:lnTo>
                  <a:pt x="4449" y="1130"/>
                </a:lnTo>
                <a:lnTo>
                  <a:pt x="4447" y="1130"/>
                </a:lnTo>
                <a:lnTo>
                  <a:pt x="4445" y="1130"/>
                </a:lnTo>
                <a:lnTo>
                  <a:pt x="4442" y="1130"/>
                </a:lnTo>
                <a:lnTo>
                  <a:pt x="4438" y="1132"/>
                </a:lnTo>
                <a:lnTo>
                  <a:pt x="4430" y="1138"/>
                </a:lnTo>
                <a:lnTo>
                  <a:pt x="4418" y="1150"/>
                </a:lnTo>
                <a:lnTo>
                  <a:pt x="4405" y="1163"/>
                </a:lnTo>
                <a:lnTo>
                  <a:pt x="4393" y="1176"/>
                </a:lnTo>
                <a:lnTo>
                  <a:pt x="4388" y="1171"/>
                </a:lnTo>
                <a:lnTo>
                  <a:pt x="4383" y="1168"/>
                </a:lnTo>
                <a:lnTo>
                  <a:pt x="4381" y="1165"/>
                </a:lnTo>
                <a:lnTo>
                  <a:pt x="4380" y="1162"/>
                </a:lnTo>
                <a:lnTo>
                  <a:pt x="4381" y="1157"/>
                </a:lnTo>
                <a:lnTo>
                  <a:pt x="4383" y="1149"/>
                </a:lnTo>
                <a:lnTo>
                  <a:pt x="4392" y="1137"/>
                </a:lnTo>
                <a:lnTo>
                  <a:pt x="4403" y="1124"/>
                </a:lnTo>
                <a:lnTo>
                  <a:pt x="4408" y="1118"/>
                </a:lnTo>
                <a:lnTo>
                  <a:pt x="4412" y="1111"/>
                </a:lnTo>
                <a:lnTo>
                  <a:pt x="4416" y="1105"/>
                </a:lnTo>
                <a:lnTo>
                  <a:pt x="4417" y="1098"/>
                </a:lnTo>
                <a:lnTo>
                  <a:pt x="4407" y="1104"/>
                </a:lnTo>
                <a:lnTo>
                  <a:pt x="4397" y="1110"/>
                </a:lnTo>
                <a:lnTo>
                  <a:pt x="4389" y="1119"/>
                </a:lnTo>
                <a:lnTo>
                  <a:pt x="4381" y="1127"/>
                </a:lnTo>
                <a:lnTo>
                  <a:pt x="4364" y="1146"/>
                </a:lnTo>
                <a:lnTo>
                  <a:pt x="4349" y="1165"/>
                </a:lnTo>
                <a:lnTo>
                  <a:pt x="4349" y="1181"/>
                </a:lnTo>
                <a:lnTo>
                  <a:pt x="4348" y="1198"/>
                </a:lnTo>
                <a:lnTo>
                  <a:pt x="4345" y="1207"/>
                </a:lnTo>
                <a:lnTo>
                  <a:pt x="4340" y="1217"/>
                </a:lnTo>
                <a:lnTo>
                  <a:pt x="4332" y="1229"/>
                </a:lnTo>
                <a:lnTo>
                  <a:pt x="4320" y="1243"/>
                </a:lnTo>
                <a:lnTo>
                  <a:pt x="4305" y="1243"/>
                </a:lnTo>
                <a:lnTo>
                  <a:pt x="4291" y="1243"/>
                </a:lnTo>
                <a:lnTo>
                  <a:pt x="4275" y="1245"/>
                </a:lnTo>
                <a:lnTo>
                  <a:pt x="4259" y="1249"/>
                </a:lnTo>
                <a:lnTo>
                  <a:pt x="4251" y="1251"/>
                </a:lnTo>
                <a:lnTo>
                  <a:pt x="4242" y="1255"/>
                </a:lnTo>
                <a:lnTo>
                  <a:pt x="4233" y="1259"/>
                </a:lnTo>
                <a:lnTo>
                  <a:pt x="4222" y="1265"/>
                </a:lnTo>
                <a:lnTo>
                  <a:pt x="4212" y="1271"/>
                </a:lnTo>
                <a:lnTo>
                  <a:pt x="4201" y="1280"/>
                </a:lnTo>
                <a:lnTo>
                  <a:pt x="4190" y="1288"/>
                </a:lnTo>
                <a:lnTo>
                  <a:pt x="4177" y="1299"/>
                </a:lnTo>
                <a:lnTo>
                  <a:pt x="4168" y="1287"/>
                </a:lnTo>
                <a:lnTo>
                  <a:pt x="4160" y="1277"/>
                </a:lnTo>
                <a:lnTo>
                  <a:pt x="4166" y="1271"/>
                </a:lnTo>
                <a:lnTo>
                  <a:pt x="4171" y="1267"/>
                </a:lnTo>
                <a:lnTo>
                  <a:pt x="4174" y="1263"/>
                </a:lnTo>
                <a:lnTo>
                  <a:pt x="4177" y="1259"/>
                </a:lnTo>
                <a:lnTo>
                  <a:pt x="4178" y="1256"/>
                </a:lnTo>
                <a:lnTo>
                  <a:pt x="4179" y="1252"/>
                </a:lnTo>
                <a:lnTo>
                  <a:pt x="4179" y="1249"/>
                </a:lnTo>
                <a:lnTo>
                  <a:pt x="4179" y="1246"/>
                </a:lnTo>
                <a:lnTo>
                  <a:pt x="4177" y="1243"/>
                </a:lnTo>
                <a:lnTo>
                  <a:pt x="4175" y="1241"/>
                </a:lnTo>
                <a:lnTo>
                  <a:pt x="4172" y="1239"/>
                </a:lnTo>
                <a:lnTo>
                  <a:pt x="4169" y="1239"/>
                </a:lnTo>
                <a:lnTo>
                  <a:pt x="4164" y="1240"/>
                </a:lnTo>
                <a:lnTo>
                  <a:pt x="4159" y="1243"/>
                </a:lnTo>
                <a:lnTo>
                  <a:pt x="4152" y="1247"/>
                </a:lnTo>
                <a:lnTo>
                  <a:pt x="4144" y="1254"/>
                </a:lnTo>
                <a:lnTo>
                  <a:pt x="4135" y="1243"/>
                </a:lnTo>
                <a:lnTo>
                  <a:pt x="4161" y="1221"/>
                </a:lnTo>
                <a:lnTo>
                  <a:pt x="4186" y="1200"/>
                </a:lnTo>
                <a:lnTo>
                  <a:pt x="4188" y="1203"/>
                </a:lnTo>
                <a:lnTo>
                  <a:pt x="4190" y="1205"/>
                </a:lnTo>
                <a:lnTo>
                  <a:pt x="4215" y="1188"/>
                </a:lnTo>
                <a:lnTo>
                  <a:pt x="4240" y="1171"/>
                </a:lnTo>
                <a:lnTo>
                  <a:pt x="4262" y="1151"/>
                </a:lnTo>
                <a:lnTo>
                  <a:pt x="4284" y="1131"/>
                </a:lnTo>
                <a:lnTo>
                  <a:pt x="4303" y="1108"/>
                </a:lnTo>
                <a:lnTo>
                  <a:pt x="4321" y="1085"/>
                </a:lnTo>
                <a:lnTo>
                  <a:pt x="4331" y="1072"/>
                </a:lnTo>
                <a:lnTo>
                  <a:pt x="4339" y="1060"/>
                </a:lnTo>
                <a:lnTo>
                  <a:pt x="4347" y="1048"/>
                </a:lnTo>
                <a:lnTo>
                  <a:pt x="4354" y="1034"/>
                </a:lnTo>
                <a:lnTo>
                  <a:pt x="4359" y="1028"/>
                </a:lnTo>
                <a:lnTo>
                  <a:pt x="4364" y="1022"/>
                </a:lnTo>
                <a:lnTo>
                  <a:pt x="4367" y="1017"/>
                </a:lnTo>
                <a:lnTo>
                  <a:pt x="4370" y="1013"/>
                </a:lnTo>
                <a:lnTo>
                  <a:pt x="4371" y="1009"/>
                </a:lnTo>
                <a:lnTo>
                  <a:pt x="4371" y="1005"/>
                </a:lnTo>
                <a:lnTo>
                  <a:pt x="4370" y="1002"/>
                </a:lnTo>
                <a:lnTo>
                  <a:pt x="4367" y="1000"/>
                </a:lnTo>
                <a:lnTo>
                  <a:pt x="4361" y="999"/>
                </a:lnTo>
                <a:lnTo>
                  <a:pt x="4355" y="999"/>
                </a:lnTo>
                <a:lnTo>
                  <a:pt x="4348" y="1001"/>
                </a:lnTo>
                <a:lnTo>
                  <a:pt x="4340" y="1005"/>
                </a:lnTo>
                <a:lnTo>
                  <a:pt x="4324" y="1014"/>
                </a:lnTo>
                <a:lnTo>
                  <a:pt x="4305" y="1025"/>
                </a:lnTo>
                <a:lnTo>
                  <a:pt x="4299" y="1037"/>
                </a:lnTo>
                <a:lnTo>
                  <a:pt x="4291" y="1050"/>
                </a:lnTo>
                <a:lnTo>
                  <a:pt x="4282" y="1062"/>
                </a:lnTo>
                <a:lnTo>
                  <a:pt x="4272" y="1074"/>
                </a:lnTo>
                <a:lnTo>
                  <a:pt x="4263" y="1087"/>
                </a:lnTo>
                <a:lnTo>
                  <a:pt x="4256" y="1099"/>
                </a:lnTo>
                <a:lnTo>
                  <a:pt x="4254" y="1105"/>
                </a:lnTo>
                <a:lnTo>
                  <a:pt x="4252" y="1110"/>
                </a:lnTo>
                <a:lnTo>
                  <a:pt x="4251" y="1115"/>
                </a:lnTo>
                <a:lnTo>
                  <a:pt x="4251" y="1122"/>
                </a:lnTo>
                <a:lnTo>
                  <a:pt x="4239" y="1133"/>
                </a:lnTo>
                <a:lnTo>
                  <a:pt x="4226" y="1144"/>
                </a:lnTo>
                <a:lnTo>
                  <a:pt x="4220" y="1150"/>
                </a:lnTo>
                <a:lnTo>
                  <a:pt x="4216" y="1155"/>
                </a:lnTo>
                <a:lnTo>
                  <a:pt x="4212" y="1160"/>
                </a:lnTo>
                <a:lnTo>
                  <a:pt x="4210" y="1165"/>
                </a:lnTo>
                <a:lnTo>
                  <a:pt x="4208" y="1169"/>
                </a:lnTo>
                <a:lnTo>
                  <a:pt x="4208" y="1172"/>
                </a:lnTo>
                <a:lnTo>
                  <a:pt x="4209" y="1175"/>
                </a:lnTo>
                <a:lnTo>
                  <a:pt x="4211" y="1178"/>
                </a:lnTo>
                <a:lnTo>
                  <a:pt x="4199" y="1189"/>
                </a:lnTo>
                <a:lnTo>
                  <a:pt x="4186" y="1200"/>
                </a:lnTo>
                <a:lnTo>
                  <a:pt x="4177" y="1188"/>
                </a:lnTo>
                <a:lnTo>
                  <a:pt x="4160" y="1167"/>
                </a:lnTo>
                <a:lnTo>
                  <a:pt x="4167" y="1161"/>
                </a:lnTo>
                <a:lnTo>
                  <a:pt x="4171" y="1155"/>
                </a:lnTo>
                <a:lnTo>
                  <a:pt x="4175" y="1149"/>
                </a:lnTo>
                <a:lnTo>
                  <a:pt x="4177" y="1144"/>
                </a:lnTo>
                <a:lnTo>
                  <a:pt x="4179" y="1139"/>
                </a:lnTo>
                <a:lnTo>
                  <a:pt x="4181" y="1134"/>
                </a:lnTo>
                <a:lnTo>
                  <a:pt x="4185" y="1130"/>
                </a:lnTo>
                <a:lnTo>
                  <a:pt x="4188" y="1126"/>
                </a:lnTo>
                <a:lnTo>
                  <a:pt x="4201" y="1112"/>
                </a:lnTo>
                <a:lnTo>
                  <a:pt x="4210" y="1102"/>
                </a:lnTo>
                <a:lnTo>
                  <a:pt x="4213" y="1098"/>
                </a:lnTo>
                <a:lnTo>
                  <a:pt x="4214" y="1094"/>
                </a:lnTo>
                <a:lnTo>
                  <a:pt x="4216" y="1090"/>
                </a:lnTo>
                <a:lnTo>
                  <a:pt x="4216" y="1087"/>
                </a:lnTo>
                <a:lnTo>
                  <a:pt x="4215" y="1082"/>
                </a:lnTo>
                <a:lnTo>
                  <a:pt x="4213" y="1076"/>
                </a:lnTo>
                <a:lnTo>
                  <a:pt x="4209" y="1072"/>
                </a:lnTo>
                <a:lnTo>
                  <a:pt x="4205" y="1068"/>
                </a:lnTo>
                <a:lnTo>
                  <a:pt x="4211" y="1064"/>
                </a:lnTo>
                <a:lnTo>
                  <a:pt x="4215" y="1059"/>
                </a:lnTo>
                <a:lnTo>
                  <a:pt x="4218" y="1054"/>
                </a:lnTo>
                <a:lnTo>
                  <a:pt x="4220" y="1050"/>
                </a:lnTo>
                <a:lnTo>
                  <a:pt x="4224" y="1040"/>
                </a:lnTo>
                <a:lnTo>
                  <a:pt x="4229" y="1029"/>
                </a:lnTo>
                <a:lnTo>
                  <a:pt x="4235" y="1025"/>
                </a:lnTo>
                <a:lnTo>
                  <a:pt x="4240" y="1021"/>
                </a:lnTo>
                <a:lnTo>
                  <a:pt x="4245" y="1021"/>
                </a:lnTo>
                <a:lnTo>
                  <a:pt x="4249" y="1020"/>
                </a:lnTo>
                <a:lnTo>
                  <a:pt x="4254" y="1018"/>
                </a:lnTo>
                <a:lnTo>
                  <a:pt x="4259" y="1015"/>
                </a:lnTo>
                <a:lnTo>
                  <a:pt x="4268" y="1006"/>
                </a:lnTo>
                <a:lnTo>
                  <a:pt x="4279" y="994"/>
                </a:lnTo>
                <a:lnTo>
                  <a:pt x="4289" y="983"/>
                </a:lnTo>
                <a:lnTo>
                  <a:pt x="4299" y="972"/>
                </a:lnTo>
                <a:lnTo>
                  <a:pt x="4304" y="968"/>
                </a:lnTo>
                <a:lnTo>
                  <a:pt x="4309" y="963"/>
                </a:lnTo>
                <a:lnTo>
                  <a:pt x="4314" y="960"/>
                </a:lnTo>
                <a:lnTo>
                  <a:pt x="4319" y="957"/>
                </a:lnTo>
                <a:lnTo>
                  <a:pt x="4327" y="961"/>
                </a:lnTo>
                <a:lnTo>
                  <a:pt x="4336" y="963"/>
                </a:lnTo>
                <a:lnTo>
                  <a:pt x="4338" y="963"/>
                </a:lnTo>
                <a:lnTo>
                  <a:pt x="4341" y="962"/>
                </a:lnTo>
                <a:lnTo>
                  <a:pt x="4344" y="960"/>
                </a:lnTo>
                <a:lnTo>
                  <a:pt x="4348" y="956"/>
                </a:lnTo>
                <a:lnTo>
                  <a:pt x="4356" y="948"/>
                </a:lnTo>
                <a:lnTo>
                  <a:pt x="4366" y="935"/>
                </a:lnTo>
                <a:lnTo>
                  <a:pt x="4376" y="911"/>
                </a:lnTo>
                <a:lnTo>
                  <a:pt x="4385" y="886"/>
                </a:lnTo>
                <a:lnTo>
                  <a:pt x="4388" y="873"/>
                </a:lnTo>
                <a:lnTo>
                  <a:pt x="4391" y="861"/>
                </a:lnTo>
                <a:lnTo>
                  <a:pt x="4392" y="850"/>
                </a:lnTo>
                <a:lnTo>
                  <a:pt x="4391" y="839"/>
                </a:lnTo>
                <a:lnTo>
                  <a:pt x="4371" y="865"/>
                </a:lnTo>
                <a:lnTo>
                  <a:pt x="4370" y="861"/>
                </a:lnTo>
                <a:lnTo>
                  <a:pt x="4367" y="859"/>
                </a:lnTo>
                <a:lnTo>
                  <a:pt x="4365" y="857"/>
                </a:lnTo>
                <a:lnTo>
                  <a:pt x="4363" y="856"/>
                </a:lnTo>
                <a:lnTo>
                  <a:pt x="4356" y="856"/>
                </a:lnTo>
                <a:lnTo>
                  <a:pt x="4349" y="858"/>
                </a:lnTo>
                <a:lnTo>
                  <a:pt x="4341" y="860"/>
                </a:lnTo>
                <a:lnTo>
                  <a:pt x="4333" y="863"/>
                </a:lnTo>
                <a:lnTo>
                  <a:pt x="4329" y="864"/>
                </a:lnTo>
                <a:lnTo>
                  <a:pt x="4326" y="864"/>
                </a:lnTo>
                <a:lnTo>
                  <a:pt x="4321" y="864"/>
                </a:lnTo>
                <a:lnTo>
                  <a:pt x="4319" y="863"/>
                </a:lnTo>
                <a:lnTo>
                  <a:pt x="4337" y="842"/>
                </a:lnTo>
                <a:lnTo>
                  <a:pt x="4354" y="820"/>
                </a:lnTo>
                <a:lnTo>
                  <a:pt x="4371" y="797"/>
                </a:lnTo>
                <a:lnTo>
                  <a:pt x="4387" y="774"/>
                </a:lnTo>
                <a:lnTo>
                  <a:pt x="4388" y="767"/>
                </a:lnTo>
                <a:lnTo>
                  <a:pt x="4388" y="758"/>
                </a:lnTo>
                <a:lnTo>
                  <a:pt x="4378" y="765"/>
                </a:lnTo>
                <a:lnTo>
                  <a:pt x="4367" y="771"/>
                </a:lnTo>
                <a:lnTo>
                  <a:pt x="4358" y="777"/>
                </a:lnTo>
                <a:lnTo>
                  <a:pt x="4349" y="782"/>
                </a:lnTo>
                <a:lnTo>
                  <a:pt x="4345" y="793"/>
                </a:lnTo>
                <a:lnTo>
                  <a:pt x="4343" y="804"/>
                </a:lnTo>
                <a:lnTo>
                  <a:pt x="4341" y="809"/>
                </a:lnTo>
                <a:lnTo>
                  <a:pt x="4338" y="814"/>
                </a:lnTo>
                <a:lnTo>
                  <a:pt x="4333" y="819"/>
                </a:lnTo>
                <a:lnTo>
                  <a:pt x="4326" y="824"/>
                </a:lnTo>
                <a:lnTo>
                  <a:pt x="4318" y="819"/>
                </a:lnTo>
                <a:lnTo>
                  <a:pt x="4311" y="815"/>
                </a:lnTo>
                <a:lnTo>
                  <a:pt x="4308" y="812"/>
                </a:lnTo>
                <a:lnTo>
                  <a:pt x="4306" y="809"/>
                </a:lnTo>
                <a:lnTo>
                  <a:pt x="4305" y="804"/>
                </a:lnTo>
                <a:lnTo>
                  <a:pt x="4305" y="796"/>
                </a:lnTo>
                <a:lnTo>
                  <a:pt x="4310" y="788"/>
                </a:lnTo>
                <a:lnTo>
                  <a:pt x="4315" y="779"/>
                </a:lnTo>
                <a:lnTo>
                  <a:pt x="4323" y="770"/>
                </a:lnTo>
                <a:lnTo>
                  <a:pt x="4330" y="761"/>
                </a:lnTo>
                <a:lnTo>
                  <a:pt x="4336" y="752"/>
                </a:lnTo>
                <a:lnTo>
                  <a:pt x="4342" y="743"/>
                </a:lnTo>
                <a:lnTo>
                  <a:pt x="4344" y="739"/>
                </a:lnTo>
                <a:lnTo>
                  <a:pt x="4346" y="735"/>
                </a:lnTo>
                <a:lnTo>
                  <a:pt x="4347" y="730"/>
                </a:lnTo>
                <a:lnTo>
                  <a:pt x="4348" y="726"/>
                </a:lnTo>
                <a:lnTo>
                  <a:pt x="4344" y="726"/>
                </a:lnTo>
                <a:lnTo>
                  <a:pt x="4340" y="728"/>
                </a:lnTo>
                <a:lnTo>
                  <a:pt x="4335" y="730"/>
                </a:lnTo>
                <a:lnTo>
                  <a:pt x="4330" y="733"/>
                </a:lnTo>
                <a:lnTo>
                  <a:pt x="4325" y="736"/>
                </a:lnTo>
                <a:lnTo>
                  <a:pt x="4320" y="738"/>
                </a:lnTo>
                <a:lnTo>
                  <a:pt x="4318" y="738"/>
                </a:lnTo>
                <a:lnTo>
                  <a:pt x="4317" y="737"/>
                </a:lnTo>
                <a:lnTo>
                  <a:pt x="4315" y="736"/>
                </a:lnTo>
                <a:lnTo>
                  <a:pt x="4314" y="735"/>
                </a:lnTo>
                <a:lnTo>
                  <a:pt x="4306" y="740"/>
                </a:lnTo>
                <a:lnTo>
                  <a:pt x="4298" y="747"/>
                </a:lnTo>
                <a:lnTo>
                  <a:pt x="4290" y="756"/>
                </a:lnTo>
                <a:lnTo>
                  <a:pt x="4282" y="766"/>
                </a:lnTo>
                <a:lnTo>
                  <a:pt x="4272" y="774"/>
                </a:lnTo>
                <a:lnTo>
                  <a:pt x="4264" y="780"/>
                </a:lnTo>
                <a:lnTo>
                  <a:pt x="4260" y="782"/>
                </a:lnTo>
                <a:lnTo>
                  <a:pt x="4257" y="783"/>
                </a:lnTo>
                <a:lnTo>
                  <a:pt x="4253" y="782"/>
                </a:lnTo>
                <a:lnTo>
                  <a:pt x="4250" y="781"/>
                </a:lnTo>
                <a:lnTo>
                  <a:pt x="4249" y="773"/>
                </a:lnTo>
                <a:lnTo>
                  <a:pt x="4250" y="766"/>
                </a:lnTo>
                <a:lnTo>
                  <a:pt x="4251" y="757"/>
                </a:lnTo>
                <a:lnTo>
                  <a:pt x="4253" y="749"/>
                </a:lnTo>
                <a:lnTo>
                  <a:pt x="4259" y="733"/>
                </a:lnTo>
                <a:lnTo>
                  <a:pt x="4267" y="715"/>
                </a:lnTo>
                <a:lnTo>
                  <a:pt x="4277" y="697"/>
                </a:lnTo>
                <a:lnTo>
                  <a:pt x="4285" y="678"/>
                </a:lnTo>
                <a:lnTo>
                  <a:pt x="4293" y="660"/>
                </a:lnTo>
                <a:lnTo>
                  <a:pt x="4300" y="642"/>
                </a:lnTo>
                <a:lnTo>
                  <a:pt x="4293" y="639"/>
                </a:lnTo>
                <a:lnTo>
                  <a:pt x="4287" y="634"/>
                </a:lnTo>
                <a:lnTo>
                  <a:pt x="4282" y="629"/>
                </a:lnTo>
                <a:lnTo>
                  <a:pt x="4275" y="624"/>
                </a:lnTo>
                <a:lnTo>
                  <a:pt x="4270" y="619"/>
                </a:lnTo>
                <a:lnTo>
                  <a:pt x="4264" y="615"/>
                </a:lnTo>
                <a:lnTo>
                  <a:pt x="4258" y="612"/>
                </a:lnTo>
                <a:lnTo>
                  <a:pt x="4251" y="610"/>
                </a:lnTo>
                <a:lnTo>
                  <a:pt x="4248" y="607"/>
                </a:lnTo>
                <a:lnTo>
                  <a:pt x="4245" y="606"/>
                </a:lnTo>
                <a:lnTo>
                  <a:pt x="4242" y="607"/>
                </a:lnTo>
                <a:lnTo>
                  <a:pt x="4239" y="608"/>
                </a:lnTo>
                <a:lnTo>
                  <a:pt x="4233" y="613"/>
                </a:lnTo>
                <a:lnTo>
                  <a:pt x="4226" y="620"/>
                </a:lnTo>
                <a:lnTo>
                  <a:pt x="4220" y="628"/>
                </a:lnTo>
                <a:lnTo>
                  <a:pt x="4214" y="635"/>
                </a:lnTo>
                <a:lnTo>
                  <a:pt x="4211" y="638"/>
                </a:lnTo>
                <a:lnTo>
                  <a:pt x="4208" y="641"/>
                </a:lnTo>
                <a:lnTo>
                  <a:pt x="4205" y="642"/>
                </a:lnTo>
                <a:lnTo>
                  <a:pt x="4202" y="643"/>
                </a:lnTo>
                <a:lnTo>
                  <a:pt x="4206" y="620"/>
                </a:lnTo>
                <a:lnTo>
                  <a:pt x="4210" y="596"/>
                </a:lnTo>
                <a:lnTo>
                  <a:pt x="4210" y="591"/>
                </a:lnTo>
                <a:lnTo>
                  <a:pt x="4210" y="587"/>
                </a:lnTo>
                <a:lnTo>
                  <a:pt x="4209" y="582"/>
                </a:lnTo>
                <a:lnTo>
                  <a:pt x="4208" y="578"/>
                </a:lnTo>
                <a:lnTo>
                  <a:pt x="4206" y="575"/>
                </a:lnTo>
                <a:lnTo>
                  <a:pt x="4204" y="572"/>
                </a:lnTo>
                <a:lnTo>
                  <a:pt x="4200" y="570"/>
                </a:lnTo>
                <a:lnTo>
                  <a:pt x="4196" y="569"/>
                </a:lnTo>
                <a:lnTo>
                  <a:pt x="4193" y="565"/>
                </a:lnTo>
                <a:lnTo>
                  <a:pt x="4190" y="565"/>
                </a:lnTo>
                <a:lnTo>
                  <a:pt x="4186" y="567"/>
                </a:lnTo>
                <a:lnTo>
                  <a:pt x="4182" y="569"/>
                </a:lnTo>
                <a:lnTo>
                  <a:pt x="4174" y="576"/>
                </a:lnTo>
                <a:lnTo>
                  <a:pt x="4167" y="586"/>
                </a:lnTo>
                <a:lnTo>
                  <a:pt x="4156" y="601"/>
                </a:lnTo>
                <a:lnTo>
                  <a:pt x="4145" y="617"/>
                </a:lnTo>
                <a:lnTo>
                  <a:pt x="4133" y="632"/>
                </a:lnTo>
                <a:lnTo>
                  <a:pt x="4121" y="648"/>
                </a:lnTo>
                <a:lnTo>
                  <a:pt x="4118" y="647"/>
                </a:lnTo>
                <a:lnTo>
                  <a:pt x="4115" y="646"/>
                </a:lnTo>
                <a:lnTo>
                  <a:pt x="4113" y="643"/>
                </a:lnTo>
                <a:lnTo>
                  <a:pt x="4111" y="640"/>
                </a:lnTo>
                <a:lnTo>
                  <a:pt x="4110" y="634"/>
                </a:lnTo>
                <a:lnTo>
                  <a:pt x="4109" y="627"/>
                </a:lnTo>
                <a:lnTo>
                  <a:pt x="4110" y="620"/>
                </a:lnTo>
                <a:lnTo>
                  <a:pt x="4110" y="612"/>
                </a:lnTo>
                <a:lnTo>
                  <a:pt x="4109" y="604"/>
                </a:lnTo>
                <a:lnTo>
                  <a:pt x="4107" y="599"/>
                </a:lnTo>
                <a:lnTo>
                  <a:pt x="4102" y="604"/>
                </a:lnTo>
                <a:lnTo>
                  <a:pt x="4098" y="609"/>
                </a:lnTo>
                <a:lnTo>
                  <a:pt x="4094" y="612"/>
                </a:lnTo>
                <a:lnTo>
                  <a:pt x="4089" y="614"/>
                </a:lnTo>
                <a:lnTo>
                  <a:pt x="4080" y="617"/>
                </a:lnTo>
                <a:lnTo>
                  <a:pt x="4072" y="621"/>
                </a:lnTo>
                <a:lnTo>
                  <a:pt x="4070" y="628"/>
                </a:lnTo>
                <a:lnTo>
                  <a:pt x="4068" y="636"/>
                </a:lnTo>
                <a:lnTo>
                  <a:pt x="4067" y="644"/>
                </a:lnTo>
                <a:lnTo>
                  <a:pt x="4065" y="653"/>
                </a:lnTo>
                <a:lnTo>
                  <a:pt x="4059" y="653"/>
                </a:lnTo>
                <a:lnTo>
                  <a:pt x="4053" y="652"/>
                </a:lnTo>
                <a:lnTo>
                  <a:pt x="4049" y="651"/>
                </a:lnTo>
                <a:lnTo>
                  <a:pt x="4044" y="649"/>
                </a:lnTo>
                <a:lnTo>
                  <a:pt x="4040" y="646"/>
                </a:lnTo>
                <a:lnTo>
                  <a:pt x="4038" y="643"/>
                </a:lnTo>
                <a:lnTo>
                  <a:pt x="4036" y="639"/>
                </a:lnTo>
                <a:lnTo>
                  <a:pt x="4034" y="635"/>
                </a:lnTo>
                <a:lnTo>
                  <a:pt x="4034" y="631"/>
                </a:lnTo>
                <a:lnTo>
                  <a:pt x="4034" y="626"/>
                </a:lnTo>
                <a:lnTo>
                  <a:pt x="4034" y="620"/>
                </a:lnTo>
                <a:lnTo>
                  <a:pt x="4036" y="614"/>
                </a:lnTo>
                <a:lnTo>
                  <a:pt x="4041" y="599"/>
                </a:lnTo>
                <a:lnTo>
                  <a:pt x="4049" y="584"/>
                </a:lnTo>
                <a:lnTo>
                  <a:pt x="4057" y="574"/>
                </a:lnTo>
                <a:lnTo>
                  <a:pt x="4065" y="563"/>
                </a:lnTo>
                <a:lnTo>
                  <a:pt x="4055" y="555"/>
                </a:lnTo>
                <a:lnTo>
                  <a:pt x="4044" y="547"/>
                </a:lnTo>
                <a:lnTo>
                  <a:pt x="4035" y="539"/>
                </a:lnTo>
                <a:lnTo>
                  <a:pt x="4026" y="532"/>
                </a:lnTo>
                <a:lnTo>
                  <a:pt x="4019" y="537"/>
                </a:lnTo>
                <a:lnTo>
                  <a:pt x="4013" y="541"/>
                </a:lnTo>
                <a:lnTo>
                  <a:pt x="4009" y="546"/>
                </a:lnTo>
                <a:lnTo>
                  <a:pt x="4005" y="551"/>
                </a:lnTo>
                <a:lnTo>
                  <a:pt x="4002" y="555"/>
                </a:lnTo>
                <a:lnTo>
                  <a:pt x="3999" y="560"/>
                </a:lnTo>
                <a:lnTo>
                  <a:pt x="3998" y="565"/>
                </a:lnTo>
                <a:lnTo>
                  <a:pt x="3997" y="571"/>
                </a:lnTo>
                <a:lnTo>
                  <a:pt x="4013" y="585"/>
                </a:lnTo>
                <a:lnTo>
                  <a:pt x="4005" y="594"/>
                </a:lnTo>
                <a:lnTo>
                  <a:pt x="3997" y="603"/>
                </a:lnTo>
                <a:lnTo>
                  <a:pt x="3989" y="614"/>
                </a:lnTo>
                <a:lnTo>
                  <a:pt x="3981" y="622"/>
                </a:lnTo>
                <a:lnTo>
                  <a:pt x="3969" y="629"/>
                </a:lnTo>
                <a:lnTo>
                  <a:pt x="3957" y="637"/>
                </a:lnTo>
                <a:lnTo>
                  <a:pt x="3944" y="646"/>
                </a:lnTo>
                <a:lnTo>
                  <a:pt x="3933" y="655"/>
                </a:lnTo>
                <a:lnTo>
                  <a:pt x="3922" y="666"/>
                </a:lnTo>
                <a:lnTo>
                  <a:pt x="3911" y="678"/>
                </a:lnTo>
                <a:lnTo>
                  <a:pt x="3899" y="693"/>
                </a:lnTo>
                <a:lnTo>
                  <a:pt x="3888" y="708"/>
                </a:lnTo>
                <a:lnTo>
                  <a:pt x="3886" y="711"/>
                </a:lnTo>
                <a:lnTo>
                  <a:pt x="3884" y="714"/>
                </a:lnTo>
                <a:lnTo>
                  <a:pt x="3884" y="717"/>
                </a:lnTo>
                <a:lnTo>
                  <a:pt x="3884" y="720"/>
                </a:lnTo>
                <a:lnTo>
                  <a:pt x="3886" y="727"/>
                </a:lnTo>
                <a:lnTo>
                  <a:pt x="3888" y="733"/>
                </a:lnTo>
                <a:lnTo>
                  <a:pt x="3890" y="740"/>
                </a:lnTo>
                <a:lnTo>
                  <a:pt x="3889" y="747"/>
                </a:lnTo>
                <a:lnTo>
                  <a:pt x="3888" y="751"/>
                </a:lnTo>
                <a:lnTo>
                  <a:pt x="3886" y="755"/>
                </a:lnTo>
                <a:lnTo>
                  <a:pt x="3883" y="760"/>
                </a:lnTo>
                <a:lnTo>
                  <a:pt x="3879" y="766"/>
                </a:lnTo>
                <a:lnTo>
                  <a:pt x="3870" y="756"/>
                </a:lnTo>
                <a:lnTo>
                  <a:pt x="3861" y="744"/>
                </a:lnTo>
                <a:lnTo>
                  <a:pt x="3857" y="739"/>
                </a:lnTo>
                <a:lnTo>
                  <a:pt x="3851" y="734"/>
                </a:lnTo>
                <a:lnTo>
                  <a:pt x="3844" y="730"/>
                </a:lnTo>
                <a:lnTo>
                  <a:pt x="3835" y="727"/>
                </a:lnTo>
                <a:lnTo>
                  <a:pt x="3833" y="733"/>
                </a:lnTo>
                <a:lnTo>
                  <a:pt x="3830" y="737"/>
                </a:lnTo>
                <a:lnTo>
                  <a:pt x="3828" y="740"/>
                </a:lnTo>
                <a:lnTo>
                  <a:pt x="3825" y="743"/>
                </a:lnTo>
                <a:lnTo>
                  <a:pt x="3820" y="746"/>
                </a:lnTo>
                <a:lnTo>
                  <a:pt x="3813" y="747"/>
                </a:lnTo>
                <a:lnTo>
                  <a:pt x="3806" y="747"/>
                </a:lnTo>
                <a:lnTo>
                  <a:pt x="3800" y="748"/>
                </a:lnTo>
                <a:lnTo>
                  <a:pt x="3797" y="750"/>
                </a:lnTo>
                <a:lnTo>
                  <a:pt x="3793" y="751"/>
                </a:lnTo>
                <a:lnTo>
                  <a:pt x="3790" y="754"/>
                </a:lnTo>
                <a:lnTo>
                  <a:pt x="3787" y="757"/>
                </a:lnTo>
                <a:lnTo>
                  <a:pt x="3788" y="762"/>
                </a:lnTo>
                <a:lnTo>
                  <a:pt x="3789" y="767"/>
                </a:lnTo>
                <a:lnTo>
                  <a:pt x="3790" y="771"/>
                </a:lnTo>
                <a:lnTo>
                  <a:pt x="3793" y="773"/>
                </a:lnTo>
                <a:lnTo>
                  <a:pt x="3796" y="774"/>
                </a:lnTo>
                <a:lnTo>
                  <a:pt x="3801" y="774"/>
                </a:lnTo>
                <a:lnTo>
                  <a:pt x="3807" y="771"/>
                </a:lnTo>
                <a:lnTo>
                  <a:pt x="3815" y="765"/>
                </a:lnTo>
                <a:lnTo>
                  <a:pt x="3824" y="759"/>
                </a:lnTo>
                <a:lnTo>
                  <a:pt x="3830" y="756"/>
                </a:lnTo>
                <a:lnTo>
                  <a:pt x="3835" y="755"/>
                </a:lnTo>
                <a:lnTo>
                  <a:pt x="3839" y="756"/>
                </a:lnTo>
                <a:lnTo>
                  <a:pt x="3842" y="759"/>
                </a:lnTo>
                <a:lnTo>
                  <a:pt x="3844" y="764"/>
                </a:lnTo>
                <a:lnTo>
                  <a:pt x="3845" y="769"/>
                </a:lnTo>
                <a:lnTo>
                  <a:pt x="3847" y="776"/>
                </a:lnTo>
                <a:lnTo>
                  <a:pt x="3838" y="781"/>
                </a:lnTo>
                <a:lnTo>
                  <a:pt x="3830" y="788"/>
                </a:lnTo>
                <a:lnTo>
                  <a:pt x="3822" y="796"/>
                </a:lnTo>
                <a:lnTo>
                  <a:pt x="3813" y="804"/>
                </a:lnTo>
                <a:lnTo>
                  <a:pt x="3805" y="811"/>
                </a:lnTo>
                <a:lnTo>
                  <a:pt x="3796" y="818"/>
                </a:lnTo>
                <a:lnTo>
                  <a:pt x="3786" y="823"/>
                </a:lnTo>
                <a:lnTo>
                  <a:pt x="3775" y="827"/>
                </a:lnTo>
                <a:lnTo>
                  <a:pt x="3778" y="821"/>
                </a:lnTo>
                <a:lnTo>
                  <a:pt x="3779" y="816"/>
                </a:lnTo>
                <a:lnTo>
                  <a:pt x="3779" y="812"/>
                </a:lnTo>
                <a:lnTo>
                  <a:pt x="3778" y="809"/>
                </a:lnTo>
                <a:lnTo>
                  <a:pt x="3776" y="807"/>
                </a:lnTo>
                <a:lnTo>
                  <a:pt x="3773" y="805"/>
                </a:lnTo>
                <a:lnTo>
                  <a:pt x="3769" y="804"/>
                </a:lnTo>
                <a:lnTo>
                  <a:pt x="3765" y="801"/>
                </a:lnTo>
                <a:lnTo>
                  <a:pt x="3758" y="799"/>
                </a:lnTo>
                <a:lnTo>
                  <a:pt x="3751" y="797"/>
                </a:lnTo>
                <a:lnTo>
                  <a:pt x="3748" y="795"/>
                </a:lnTo>
                <a:lnTo>
                  <a:pt x="3746" y="793"/>
                </a:lnTo>
                <a:lnTo>
                  <a:pt x="3745" y="790"/>
                </a:lnTo>
                <a:lnTo>
                  <a:pt x="3744" y="786"/>
                </a:lnTo>
                <a:lnTo>
                  <a:pt x="3734" y="793"/>
                </a:lnTo>
                <a:lnTo>
                  <a:pt x="3723" y="800"/>
                </a:lnTo>
                <a:lnTo>
                  <a:pt x="3713" y="809"/>
                </a:lnTo>
                <a:lnTo>
                  <a:pt x="3703" y="817"/>
                </a:lnTo>
                <a:lnTo>
                  <a:pt x="3694" y="827"/>
                </a:lnTo>
                <a:lnTo>
                  <a:pt x="3685" y="837"/>
                </a:lnTo>
                <a:lnTo>
                  <a:pt x="3676" y="848"/>
                </a:lnTo>
                <a:lnTo>
                  <a:pt x="3668" y="858"/>
                </a:lnTo>
                <a:lnTo>
                  <a:pt x="3659" y="871"/>
                </a:lnTo>
                <a:lnTo>
                  <a:pt x="3652" y="884"/>
                </a:lnTo>
                <a:lnTo>
                  <a:pt x="3644" y="882"/>
                </a:lnTo>
                <a:lnTo>
                  <a:pt x="3637" y="879"/>
                </a:lnTo>
                <a:lnTo>
                  <a:pt x="3630" y="884"/>
                </a:lnTo>
                <a:lnTo>
                  <a:pt x="3626" y="886"/>
                </a:lnTo>
                <a:lnTo>
                  <a:pt x="3621" y="886"/>
                </a:lnTo>
                <a:lnTo>
                  <a:pt x="3617" y="886"/>
                </a:lnTo>
                <a:lnTo>
                  <a:pt x="3608" y="886"/>
                </a:lnTo>
                <a:lnTo>
                  <a:pt x="3599" y="887"/>
                </a:lnTo>
                <a:lnTo>
                  <a:pt x="3591" y="901"/>
                </a:lnTo>
                <a:lnTo>
                  <a:pt x="3583" y="914"/>
                </a:lnTo>
                <a:lnTo>
                  <a:pt x="3577" y="925"/>
                </a:lnTo>
                <a:lnTo>
                  <a:pt x="3574" y="931"/>
                </a:lnTo>
                <a:lnTo>
                  <a:pt x="3571" y="940"/>
                </a:lnTo>
                <a:lnTo>
                  <a:pt x="3570" y="948"/>
                </a:lnTo>
                <a:lnTo>
                  <a:pt x="3571" y="954"/>
                </a:lnTo>
                <a:lnTo>
                  <a:pt x="3573" y="958"/>
                </a:lnTo>
                <a:lnTo>
                  <a:pt x="3576" y="963"/>
                </a:lnTo>
                <a:lnTo>
                  <a:pt x="3579" y="966"/>
                </a:lnTo>
                <a:lnTo>
                  <a:pt x="3584" y="968"/>
                </a:lnTo>
                <a:lnTo>
                  <a:pt x="3589" y="970"/>
                </a:lnTo>
                <a:lnTo>
                  <a:pt x="3581" y="981"/>
                </a:lnTo>
                <a:lnTo>
                  <a:pt x="3577" y="991"/>
                </a:lnTo>
                <a:lnTo>
                  <a:pt x="3577" y="992"/>
                </a:lnTo>
                <a:lnTo>
                  <a:pt x="3576" y="993"/>
                </a:lnTo>
                <a:lnTo>
                  <a:pt x="3567" y="994"/>
                </a:lnTo>
                <a:lnTo>
                  <a:pt x="3559" y="996"/>
                </a:lnTo>
                <a:lnTo>
                  <a:pt x="3550" y="999"/>
                </a:lnTo>
                <a:lnTo>
                  <a:pt x="3543" y="1003"/>
                </a:lnTo>
                <a:lnTo>
                  <a:pt x="3530" y="1008"/>
                </a:lnTo>
                <a:lnTo>
                  <a:pt x="3520" y="1014"/>
                </a:lnTo>
                <a:lnTo>
                  <a:pt x="3512" y="1020"/>
                </a:lnTo>
                <a:lnTo>
                  <a:pt x="3505" y="1026"/>
                </a:lnTo>
                <a:lnTo>
                  <a:pt x="3500" y="1032"/>
                </a:lnTo>
                <a:lnTo>
                  <a:pt x="3496" y="1039"/>
                </a:lnTo>
                <a:lnTo>
                  <a:pt x="3492" y="1046"/>
                </a:lnTo>
                <a:lnTo>
                  <a:pt x="3489" y="1052"/>
                </a:lnTo>
                <a:lnTo>
                  <a:pt x="3485" y="1064"/>
                </a:lnTo>
                <a:lnTo>
                  <a:pt x="3480" y="1076"/>
                </a:lnTo>
                <a:lnTo>
                  <a:pt x="3478" y="1083"/>
                </a:lnTo>
                <a:lnTo>
                  <a:pt x="3474" y="1089"/>
                </a:lnTo>
                <a:lnTo>
                  <a:pt x="3470" y="1094"/>
                </a:lnTo>
                <a:lnTo>
                  <a:pt x="3464" y="1099"/>
                </a:lnTo>
                <a:lnTo>
                  <a:pt x="3458" y="1103"/>
                </a:lnTo>
                <a:lnTo>
                  <a:pt x="3453" y="1105"/>
                </a:lnTo>
                <a:lnTo>
                  <a:pt x="3448" y="1107"/>
                </a:lnTo>
                <a:lnTo>
                  <a:pt x="3442" y="1108"/>
                </a:lnTo>
                <a:lnTo>
                  <a:pt x="3432" y="1108"/>
                </a:lnTo>
                <a:lnTo>
                  <a:pt x="3423" y="1108"/>
                </a:lnTo>
                <a:lnTo>
                  <a:pt x="3414" y="1107"/>
                </a:lnTo>
                <a:lnTo>
                  <a:pt x="3406" y="1108"/>
                </a:lnTo>
                <a:lnTo>
                  <a:pt x="3402" y="1110"/>
                </a:lnTo>
                <a:lnTo>
                  <a:pt x="3397" y="1112"/>
                </a:lnTo>
                <a:lnTo>
                  <a:pt x="3393" y="1115"/>
                </a:lnTo>
                <a:lnTo>
                  <a:pt x="3389" y="1120"/>
                </a:lnTo>
                <a:lnTo>
                  <a:pt x="3407" y="1122"/>
                </a:lnTo>
                <a:lnTo>
                  <a:pt x="3425" y="1124"/>
                </a:lnTo>
                <a:lnTo>
                  <a:pt x="3444" y="1127"/>
                </a:lnTo>
                <a:lnTo>
                  <a:pt x="3466" y="1129"/>
                </a:lnTo>
                <a:lnTo>
                  <a:pt x="3459" y="1139"/>
                </a:lnTo>
                <a:lnTo>
                  <a:pt x="3453" y="1149"/>
                </a:lnTo>
                <a:lnTo>
                  <a:pt x="3448" y="1160"/>
                </a:lnTo>
                <a:lnTo>
                  <a:pt x="3443" y="1170"/>
                </a:lnTo>
                <a:lnTo>
                  <a:pt x="3437" y="1182"/>
                </a:lnTo>
                <a:lnTo>
                  <a:pt x="3433" y="1194"/>
                </a:lnTo>
                <a:lnTo>
                  <a:pt x="3428" y="1206"/>
                </a:lnTo>
                <a:lnTo>
                  <a:pt x="3422" y="1217"/>
                </a:lnTo>
                <a:lnTo>
                  <a:pt x="3420" y="1220"/>
                </a:lnTo>
                <a:lnTo>
                  <a:pt x="3421" y="1222"/>
                </a:lnTo>
                <a:lnTo>
                  <a:pt x="3422" y="1223"/>
                </a:lnTo>
                <a:lnTo>
                  <a:pt x="3425" y="1223"/>
                </a:lnTo>
                <a:lnTo>
                  <a:pt x="3433" y="1222"/>
                </a:lnTo>
                <a:lnTo>
                  <a:pt x="3442" y="1219"/>
                </a:lnTo>
                <a:lnTo>
                  <a:pt x="3443" y="1220"/>
                </a:lnTo>
                <a:lnTo>
                  <a:pt x="3443" y="1222"/>
                </a:lnTo>
                <a:lnTo>
                  <a:pt x="3443" y="1225"/>
                </a:lnTo>
                <a:lnTo>
                  <a:pt x="3443" y="1228"/>
                </a:lnTo>
                <a:lnTo>
                  <a:pt x="3439" y="1232"/>
                </a:lnTo>
                <a:lnTo>
                  <a:pt x="3434" y="1237"/>
                </a:lnTo>
                <a:lnTo>
                  <a:pt x="3428" y="1240"/>
                </a:lnTo>
                <a:lnTo>
                  <a:pt x="3422" y="1243"/>
                </a:lnTo>
                <a:lnTo>
                  <a:pt x="3415" y="1247"/>
                </a:lnTo>
                <a:lnTo>
                  <a:pt x="3410" y="1250"/>
                </a:lnTo>
                <a:lnTo>
                  <a:pt x="3407" y="1252"/>
                </a:lnTo>
                <a:lnTo>
                  <a:pt x="3406" y="1254"/>
                </a:lnTo>
                <a:lnTo>
                  <a:pt x="3404" y="1257"/>
                </a:lnTo>
                <a:lnTo>
                  <a:pt x="3404" y="1259"/>
                </a:lnTo>
                <a:lnTo>
                  <a:pt x="3404" y="1263"/>
                </a:lnTo>
                <a:lnTo>
                  <a:pt x="3406" y="1265"/>
                </a:lnTo>
                <a:lnTo>
                  <a:pt x="3409" y="1268"/>
                </a:lnTo>
                <a:lnTo>
                  <a:pt x="3412" y="1270"/>
                </a:lnTo>
                <a:lnTo>
                  <a:pt x="3420" y="1273"/>
                </a:lnTo>
                <a:lnTo>
                  <a:pt x="3429" y="1277"/>
                </a:lnTo>
                <a:lnTo>
                  <a:pt x="3424" y="1289"/>
                </a:lnTo>
                <a:lnTo>
                  <a:pt x="3421" y="1302"/>
                </a:lnTo>
                <a:lnTo>
                  <a:pt x="3417" y="1315"/>
                </a:lnTo>
                <a:lnTo>
                  <a:pt x="3415" y="1326"/>
                </a:lnTo>
                <a:lnTo>
                  <a:pt x="3416" y="1329"/>
                </a:lnTo>
                <a:lnTo>
                  <a:pt x="3416" y="1331"/>
                </a:lnTo>
                <a:lnTo>
                  <a:pt x="3406" y="1341"/>
                </a:lnTo>
                <a:lnTo>
                  <a:pt x="3394" y="1350"/>
                </a:lnTo>
                <a:lnTo>
                  <a:pt x="3382" y="1360"/>
                </a:lnTo>
                <a:lnTo>
                  <a:pt x="3368" y="1368"/>
                </a:lnTo>
                <a:lnTo>
                  <a:pt x="3357" y="1360"/>
                </a:lnTo>
                <a:lnTo>
                  <a:pt x="3354" y="1357"/>
                </a:lnTo>
                <a:lnTo>
                  <a:pt x="3353" y="1354"/>
                </a:lnTo>
                <a:lnTo>
                  <a:pt x="3350" y="1353"/>
                </a:lnTo>
                <a:lnTo>
                  <a:pt x="3347" y="1351"/>
                </a:lnTo>
                <a:lnTo>
                  <a:pt x="3343" y="1351"/>
                </a:lnTo>
                <a:lnTo>
                  <a:pt x="3338" y="1351"/>
                </a:lnTo>
                <a:lnTo>
                  <a:pt x="3333" y="1353"/>
                </a:lnTo>
                <a:lnTo>
                  <a:pt x="3328" y="1355"/>
                </a:lnTo>
                <a:lnTo>
                  <a:pt x="3319" y="1328"/>
                </a:lnTo>
                <a:lnTo>
                  <a:pt x="3331" y="1324"/>
                </a:lnTo>
                <a:lnTo>
                  <a:pt x="3344" y="1319"/>
                </a:lnTo>
                <a:lnTo>
                  <a:pt x="3350" y="1317"/>
                </a:lnTo>
                <a:lnTo>
                  <a:pt x="3356" y="1314"/>
                </a:lnTo>
                <a:lnTo>
                  <a:pt x="3360" y="1309"/>
                </a:lnTo>
                <a:lnTo>
                  <a:pt x="3363" y="1305"/>
                </a:lnTo>
                <a:lnTo>
                  <a:pt x="3359" y="1303"/>
                </a:lnTo>
                <a:lnTo>
                  <a:pt x="3354" y="1302"/>
                </a:lnTo>
                <a:lnTo>
                  <a:pt x="3350" y="1301"/>
                </a:lnTo>
                <a:lnTo>
                  <a:pt x="3345" y="1300"/>
                </a:lnTo>
                <a:lnTo>
                  <a:pt x="3341" y="1300"/>
                </a:lnTo>
                <a:lnTo>
                  <a:pt x="3337" y="1298"/>
                </a:lnTo>
                <a:lnTo>
                  <a:pt x="3335" y="1296"/>
                </a:lnTo>
                <a:lnTo>
                  <a:pt x="3334" y="1292"/>
                </a:lnTo>
                <a:lnTo>
                  <a:pt x="3333" y="1289"/>
                </a:lnTo>
                <a:lnTo>
                  <a:pt x="3332" y="1286"/>
                </a:lnTo>
                <a:lnTo>
                  <a:pt x="3333" y="1283"/>
                </a:lnTo>
                <a:lnTo>
                  <a:pt x="3335" y="1281"/>
                </a:lnTo>
                <a:lnTo>
                  <a:pt x="3340" y="1276"/>
                </a:lnTo>
                <a:lnTo>
                  <a:pt x="3348" y="1272"/>
                </a:lnTo>
                <a:lnTo>
                  <a:pt x="3357" y="1268"/>
                </a:lnTo>
                <a:lnTo>
                  <a:pt x="3364" y="1264"/>
                </a:lnTo>
                <a:lnTo>
                  <a:pt x="3368" y="1262"/>
                </a:lnTo>
                <a:lnTo>
                  <a:pt x="3370" y="1260"/>
                </a:lnTo>
                <a:lnTo>
                  <a:pt x="3373" y="1257"/>
                </a:lnTo>
                <a:lnTo>
                  <a:pt x="3374" y="1254"/>
                </a:lnTo>
                <a:lnTo>
                  <a:pt x="3372" y="1248"/>
                </a:lnTo>
                <a:lnTo>
                  <a:pt x="3369" y="1242"/>
                </a:lnTo>
                <a:lnTo>
                  <a:pt x="3366" y="1240"/>
                </a:lnTo>
                <a:lnTo>
                  <a:pt x="3361" y="1240"/>
                </a:lnTo>
                <a:lnTo>
                  <a:pt x="3353" y="1241"/>
                </a:lnTo>
                <a:lnTo>
                  <a:pt x="3344" y="1243"/>
                </a:lnTo>
                <a:lnTo>
                  <a:pt x="3340" y="1231"/>
                </a:lnTo>
                <a:lnTo>
                  <a:pt x="3337" y="1221"/>
                </a:lnTo>
                <a:lnTo>
                  <a:pt x="3329" y="1222"/>
                </a:lnTo>
                <a:lnTo>
                  <a:pt x="3322" y="1222"/>
                </a:lnTo>
                <a:lnTo>
                  <a:pt x="3316" y="1224"/>
                </a:lnTo>
                <a:lnTo>
                  <a:pt x="3310" y="1225"/>
                </a:lnTo>
                <a:lnTo>
                  <a:pt x="3304" y="1228"/>
                </a:lnTo>
                <a:lnTo>
                  <a:pt x="3300" y="1231"/>
                </a:lnTo>
                <a:lnTo>
                  <a:pt x="3295" y="1235"/>
                </a:lnTo>
                <a:lnTo>
                  <a:pt x="3291" y="1240"/>
                </a:lnTo>
                <a:lnTo>
                  <a:pt x="3293" y="1247"/>
                </a:lnTo>
                <a:lnTo>
                  <a:pt x="3296" y="1253"/>
                </a:lnTo>
                <a:lnTo>
                  <a:pt x="3299" y="1255"/>
                </a:lnTo>
                <a:lnTo>
                  <a:pt x="3304" y="1256"/>
                </a:lnTo>
                <a:lnTo>
                  <a:pt x="3312" y="1255"/>
                </a:lnTo>
                <a:lnTo>
                  <a:pt x="3321" y="1252"/>
                </a:lnTo>
                <a:lnTo>
                  <a:pt x="3320" y="1258"/>
                </a:lnTo>
                <a:lnTo>
                  <a:pt x="3318" y="1264"/>
                </a:lnTo>
                <a:lnTo>
                  <a:pt x="3314" y="1270"/>
                </a:lnTo>
                <a:lnTo>
                  <a:pt x="3310" y="1278"/>
                </a:lnTo>
                <a:lnTo>
                  <a:pt x="3306" y="1284"/>
                </a:lnTo>
                <a:lnTo>
                  <a:pt x="3304" y="1290"/>
                </a:lnTo>
                <a:lnTo>
                  <a:pt x="3304" y="1293"/>
                </a:lnTo>
                <a:lnTo>
                  <a:pt x="3305" y="1296"/>
                </a:lnTo>
                <a:lnTo>
                  <a:pt x="3307" y="1298"/>
                </a:lnTo>
                <a:lnTo>
                  <a:pt x="3311" y="1301"/>
                </a:lnTo>
                <a:lnTo>
                  <a:pt x="3295" y="1306"/>
                </a:lnTo>
                <a:lnTo>
                  <a:pt x="3280" y="1311"/>
                </a:lnTo>
                <a:lnTo>
                  <a:pt x="3274" y="1312"/>
                </a:lnTo>
                <a:lnTo>
                  <a:pt x="3268" y="1312"/>
                </a:lnTo>
                <a:lnTo>
                  <a:pt x="3265" y="1311"/>
                </a:lnTo>
                <a:lnTo>
                  <a:pt x="3262" y="1309"/>
                </a:lnTo>
                <a:lnTo>
                  <a:pt x="3260" y="1307"/>
                </a:lnTo>
                <a:lnTo>
                  <a:pt x="3258" y="1304"/>
                </a:lnTo>
                <a:lnTo>
                  <a:pt x="3250" y="1307"/>
                </a:lnTo>
                <a:lnTo>
                  <a:pt x="3244" y="1310"/>
                </a:lnTo>
                <a:lnTo>
                  <a:pt x="3238" y="1315"/>
                </a:lnTo>
                <a:lnTo>
                  <a:pt x="3234" y="1319"/>
                </a:lnTo>
                <a:lnTo>
                  <a:pt x="3227" y="1328"/>
                </a:lnTo>
                <a:lnTo>
                  <a:pt x="3221" y="1337"/>
                </a:lnTo>
                <a:lnTo>
                  <a:pt x="3215" y="1342"/>
                </a:lnTo>
                <a:lnTo>
                  <a:pt x="3209" y="1346"/>
                </a:lnTo>
                <a:lnTo>
                  <a:pt x="3203" y="1350"/>
                </a:lnTo>
                <a:lnTo>
                  <a:pt x="3197" y="1354"/>
                </a:lnTo>
                <a:lnTo>
                  <a:pt x="3184" y="1358"/>
                </a:lnTo>
                <a:lnTo>
                  <a:pt x="3169" y="1362"/>
                </a:lnTo>
                <a:lnTo>
                  <a:pt x="3165" y="1357"/>
                </a:lnTo>
                <a:lnTo>
                  <a:pt x="3161" y="1354"/>
                </a:lnTo>
                <a:lnTo>
                  <a:pt x="3155" y="1350"/>
                </a:lnTo>
                <a:lnTo>
                  <a:pt x="3149" y="1348"/>
                </a:lnTo>
                <a:lnTo>
                  <a:pt x="3142" y="1347"/>
                </a:lnTo>
                <a:lnTo>
                  <a:pt x="3134" y="1346"/>
                </a:lnTo>
                <a:lnTo>
                  <a:pt x="3124" y="1346"/>
                </a:lnTo>
                <a:lnTo>
                  <a:pt x="3115" y="1348"/>
                </a:lnTo>
                <a:lnTo>
                  <a:pt x="3114" y="1345"/>
                </a:lnTo>
                <a:lnTo>
                  <a:pt x="3114" y="1342"/>
                </a:lnTo>
                <a:lnTo>
                  <a:pt x="3115" y="1339"/>
                </a:lnTo>
                <a:lnTo>
                  <a:pt x="3117" y="1336"/>
                </a:lnTo>
                <a:lnTo>
                  <a:pt x="3123" y="1330"/>
                </a:lnTo>
                <a:lnTo>
                  <a:pt x="3130" y="1324"/>
                </a:lnTo>
                <a:lnTo>
                  <a:pt x="3133" y="1321"/>
                </a:lnTo>
                <a:lnTo>
                  <a:pt x="3135" y="1318"/>
                </a:lnTo>
                <a:lnTo>
                  <a:pt x="3136" y="1315"/>
                </a:lnTo>
                <a:lnTo>
                  <a:pt x="3136" y="1312"/>
                </a:lnTo>
                <a:lnTo>
                  <a:pt x="3135" y="1309"/>
                </a:lnTo>
                <a:lnTo>
                  <a:pt x="3132" y="1307"/>
                </a:lnTo>
                <a:lnTo>
                  <a:pt x="3127" y="1305"/>
                </a:lnTo>
                <a:lnTo>
                  <a:pt x="3120" y="1304"/>
                </a:lnTo>
                <a:lnTo>
                  <a:pt x="3114" y="1304"/>
                </a:lnTo>
                <a:lnTo>
                  <a:pt x="3108" y="1304"/>
                </a:lnTo>
                <a:lnTo>
                  <a:pt x="3103" y="1306"/>
                </a:lnTo>
                <a:lnTo>
                  <a:pt x="3098" y="1308"/>
                </a:lnTo>
                <a:lnTo>
                  <a:pt x="3090" y="1315"/>
                </a:lnTo>
                <a:lnTo>
                  <a:pt x="3082" y="1322"/>
                </a:lnTo>
                <a:lnTo>
                  <a:pt x="3073" y="1328"/>
                </a:lnTo>
                <a:lnTo>
                  <a:pt x="3064" y="1333"/>
                </a:lnTo>
                <a:lnTo>
                  <a:pt x="3059" y="1335"/>
                </a:lnTo>
                <a:lnTo>
                  <a:pt x="3053" y="1336"/>
                </a:lnTo>
                <a:lnTo>
                  <a:pt x="3047" y="1335"/>
                </a:lnTo>
                <a:lnTo>
                  <a:pt x="3041" y="1334"/>
                </a:lnTo>
                <a:lnTo>
                  <a:pt x="3040" y="1329"/>
                </a:lnTo>
                <a:lnTo>
                  <a:pt x="3041" y="1325"/>
                </a:lnTo>
                <a:lnTo>
                  <a:pt x="3043" y="1321"/>
                </a:lnTo>
                <a:lnTo>
                  <a:pt x="3046" y="1318"/>
                </a:lnTo>
                <a:lnTo>
                  <a:pt x="3054" y="1311"/>
                </a:lnTo>
                <a:lnTo>
                  <a:pt x="3064" y="1306"/>
                </a:lnTo>
                <a:lnTo>
                  <a:pt x="3075" y="1301"/>
                </a:lnTo>
                <a:lnTo>
                  <a:pt x="3086" y="1296"/>
                </a:lnTo>
                <a:lnTo>
                  <a:pt x="3090" y="1294"/>
                </a:lnTo>
                <a:lnTo>
                  <a:pt x="3094" y="1291"/>
                </a:lnTo>
                <a:lnTo>
                  <a:pt x="3096" y="1288"/>
                </a:lnTo>
                <a:lnTo>
                  <a:pt x="3098" y="1285"/>
                </a:lnTo>
                <a:lnTo>
                  <a:pt x="3098" y="1280"/>
                </a:lnTo>
                <a:lnTo>
                  <a:pt x="3096" y="1276"/>
                </a:lnTo>
                <a:lnTo>
                  <a:pt x="3094" y="1273"/>
                </a:lnTo>
                <a:lnTo>
                  <a:pt x="3091" y="1271"/>
                </a:lnTo>
                <a:lnTo>
                  <a:pt x="3104" y="1265"/>
                </a:lnTo>
                <a:lnTo>
                  <a:pt x="3117" y="1259"/>
                </a:lnTo>
                <a:lnTo>
                  <a:pt x="3131" y="1252"/>
                </a:lnTo>
                <a:lnTo>
                  <a:pt x="3144" y="1246"/>
                </a:lnTo>
                <a:lnTo>
                  <a:pt x="3142" y="1250"/>
                </a:lnTo>
                <a:lnTo>
                  <a:pt x="3141" y="1253"/>
                </a:lnTo>
                <a:lnTo>
                  <a:pt x="3140" y="1256"/>
                </a:lnTo>
                <a:lnTo>
                  <a:pt x="3140" y="1259"/>
                </a:lnTo>
                <a:lnTo>
                  <a:pt x="3141" y="1266"/>
                </a:lnTo>
                <a:lnTo>
                  <a:pt x="3144" y="1272"/>
                </a:lnTo>
                <a:lnTo>
                  <a:pt x="3153" y="1287"/>
                </a:lnTo>
                <a:lnTo>
                  <a:pt x="3162" y="1304"/>
                </a:lnTo>
                <a:lnTo>
                  <a:pt x="3167" y="1288"/>
                </a:lnTo>
                <a:lnTo>
                  <a:pt x="3170" y="1277"/>
                </a:lnTo>
                <a:lnTo>
                  <a:pt x="3173" y="1267"/>
                </a:lnTo>
                <a:lnTo>
                  <a:pt x="3175" y="1260"/>
                </a:lnTo>
                <a:lnTo>
                  <a:pt x="3180" y="1257"/>
                </a:lnTo>
                <a:lnTo>
                  <a:pt x="3184" y="1256"/>
                </a:lnTo>
                <a:lnTo>
                  <a:pt x="3187" y="1256"/>
                </a:lnTo>
                <a:lnTo>
                  <a:pt x="3190" y="1257"/>
                </a:lnTo>
                <a:lnTo>
                  <a:pt x="3196" y="1259"/>
                </a:lnTo>
                <a:lnTo>
                  <a:pt x="3202" y="1260"/>
                </a:lnTo>
                <a:lnTo>
                  <a:pt x="3212" y="1255"/>
                </a:lnTo>
                <a:lnTo>
                  <a:pt x="3221" y="1251"/>
                </a:lnTo>
                <a:lnTo>
                  <a:pt x="3229" y="1247"/>
                </a:lnTo>
                <a:lnTo>
                  <a:pt x="3236" y="1242"/>
                </a:lnTo>
                <a:lnTo>
                  <a:pt x="3249" y="1230"/>
                </a:lnTo>
                <a:lnTo>
                  <a:pt x="3259" y="1219"/>
                </a:lnTo>
                <a:lnTo>
                  <a:pt x="3278" y="1196"/>
                </a:lnTo>
                <a:lnTo>
                  <a:pt x="3294" y="1171"/>
                </a:lnTo>
                <a:lnTo>
                  <a:pt x="3293" y="1166"/>
                </a:lnTo>
                <a:lnTo>
                  <a:pt x="3294" y="1162"/>
                </a:lnTo>
                <a:lnTo>
                  <a:pt x="3297" y="1158"/>
                </a:lnTo>
                <a:lnTo>
                  <a:pt x="3300" y="1154"/>
                </a:lnTo>
                <a:lnTo>
                  <a:pt x="3311" y="1149"/>
                </a:lnTo>
                <a:lnTo>
                  <a:pt x="3323" y="1144"/>
                </a:lnTo>
                <a:lnTo>
                  <a:pt x="3335" y="1140"/>
                </a:lnTo>
                <a:lnTo>
                  <a:pt x="3345" y="1134"/>
                </a:lnTo>
                <a:lnTo>
                  <a:pt x="3349" y="1130"/>
                </a:lnTo>
                <a:lnTo>
                  <a:pt x="3351" y="1126"/>
                </a:lnTo>
                <a:lnTo>
                  <a:pt x="3352" y="1122"/>
                </a:lnTo>
                <a:lnTo>
                  <a:pt x="3351" y="1115"/>
                </a:lnTo>
                <a:lnTo>
                  <a:pt x="3349" y="1112"/>
                </a:lnTo>
                <a:lnTo>
                  <a:pt x="3346" y="1111"/>
                </a:lnTo>
                <a:lnTo>
                  <a:pt x="3343" y="1110"/>
                </a:lnTo>
                <a:lnTo>
                  <a:pt x="3339" y="1109"/>
                </a:lnTo>
                <a:lnTo>
                  <a:pt x="3331" y="1111"/>
                </a:lnTo>
                <a:lnTo>
                  <a:pt x="3321" y="1113"/>
                </a:lnTo>
                <a:lnTo>
                  <a:pt x="3311" y="1117"/>
                </a:lnTo>
                <a:lnTo>
                  <a:pt x="3300" y="1119"/>
                </a:lnTo>
                <a:lnTo>
                  <a:pt x="3296" y="1120"/>
                </a:lnTo>
                <a:lnTo>
                  <a:pt x="3292" y="1120"/>
                </a:lnTo>
                <a:lnTo>
                  <a:pt x="3288" y="1119"/>
                </a:lnTo>
                <a:lnTo>
                  <a:pt x="3284" y="1117"/>
                </a:lnTo>
                <a:lnTo>
                  <a:pt x="3283" y="1124"/>
                </a:lnTo>
                <a:lnTo>
                  <a:pt x="3281" y="1131"/>
                </a:lnTo>
                <a:lnTo>
                  <a:pt x="3272" y="1134"/>
                </a:lnTo>
                <a:lnTo>
                  <a:pt x="3264" y="1137"/>
                </a:lnTo>
                <a:lnTo>
                  <a:pt x="3253" y="1141"/>
                </a:lnTo>
                <a:lnTo>
                  <a:pt x="3242" y="1145"/>
                </a:lnTo>
                <a:lnTo>
                  <a:pt x="3246" y="1139"/>
                </a:lnTo>
                <a:lnTo>
                  <a:pt x="3249" y="1134"/>
                </a:lnTo>
                <a:lnTo>
                  <a:pt x="3254" y="1125"/>
                </a:lnTo>
                <a:lnTo>
                  <a:pt x="3259" y="1117"/>
                </a:lnTo>
                <a:lnTo>
                  <a:pt x="3265" y="1108"/>
                </a:lnTo>
                <a:lnTo>
                  <a:pt x="3268" y="1099"/>
                </a:lnTo>
                <a:lnTo>
                  <a:pt x="3274" y="1097"/>
                </a:lnTo>
                <a:lnTo>
                  <a:pt x="3279" y="1094"/>
                </a:lnTo>
                <a:lnTo>
                  <a:pt x="3285" y="1089"/>
                </a:lnTo>
                <a:lnTo>
                  <a:pt x="3289" y="1083"/>
                </a:lnTo>
                <a:lnTo>
                  <a:pt x="3292" y="1075"/>
                </a:lnTo>
                <a:lnTo>
                  <a:pt x="3295" y="1069"/>
                </a:lnTo>
                <a:lnTo>
                  <a:pt x="3299" y="1065"/>
                </a:lnTo>
                <a:lnTo>
                  <a:pt x="3303" y="1061"/>
                </a:lnTo>
                <a:lnTo>
                  <a:pt x="3308" y="1058"/>
                </a:lnTo>
                <a:lnTo>
                  <a:pt x="3314" y="1056"/>
                </a:lnTo>
                <a:lnTo>
                  <a:pt x="3319" y="1054"/>
                </a:lnTo>
                <a:lnTo>
                  <a:pt x="3324" y="1053"/>
                </a:lnTo>
                <a:lnTo>
                  <a:pt x="3347" y="1050"/>
                </a:lnTo>
                <a:lnTo>
                  <a:pt x="3372" y="1046"/>
                </a:lnTo>
                <a:lnTo>
                  <a:pt x="3384" y="1026"/>
                </a:lnTo>
                <a:lnTo>
                  <a:pt x="3396" y="1007"/>
                </a:lnTo>
                <a:lnTo>
                  <a:pt x="3408" y="986"/>
                </a:lnTo>
                <a:lnTo>
                  <a:pt x="3420" y="966"/>
                </a:lnTo>
                <a:lnTo>
                  <a:pt x="3418" y="964"/>
                </a:lnTo>
                <a:lnTo>
                  <a:pt x="3416" y="962"/>
                </a:lnTo>
                <a:lnTo>
                  <a:pt x="3415" y="958"/>
                </a:lnTo>
                <a:lnTo>
                  <a:pt x="3415" y="956"/>
                </a:lnTo>
                <a:lnTo>
                  <a:pt x="3415" y="950"/>
                </a:lnTo>
                <a:lnTo>
                  <a:pt x="3416" y="944"/>
                </a:lnTo>
                <a:lnTo>
                  <a:pt x="3418" y="938"/>
                </a:lnTo>
                <a:lnTo>
                  <a:pt x="3420" y="932"/>
                </a:lnTo>
                <a:lnTo>
                  <a:pt x="3421" y="925"/>
                </a:lnTo>
                <a:lnTo>
                  <a:pt x="3421" y="918"/>
                </a:lnTo>
                <a:lnTo>
                  <a:pt x="3406" y="926"/>
                </a:lnTo>
                <a:lnTo>
                  <a:pt x="3390" y="933"/>
                </a:lnTo>
                <a:lnTo>
                  <a:pt x="3376" y="939"/>
                </a:lnTo>
                <a:lnTo>
                  <a:pt x="3363" y="946"/>
                </a:lnTo>
                <a:lnTo>
                  <a:pt x="3357" y="944"/>
                </a:lnTo>
                <a:lnTo>
                  <a:pt x="3350" y="943"/>
                </a:lnTo>
                <a:lnTo>
                  <a:pt x="3353" y="938"/>
                </a:lnTo>
                <a:lnTo>
                  <a:pt x="3357" y="933"/>
                </a:lnTo>
                <a:lnTo>
                  <a:pt x="3353" y="923"/>
                </a:lnTo>
                <a:lnTo>
                  <a:pt x="3349" y="912"/>
                </a:lnTo>
                <a:lnTo>
                  <a:pt x="3345" y="903"/>
                </a:lnTo>
                <a:lnTo>
                  <a:pt x="3341" y="893"/>
                </a:lnTo>
                <a:lnTo>
                  <a:pt x="3341" y="890"/>
                </a:lnTo>
                <a:lnTo>
                  <a:pt x="3342" y="887"/>
                </a:lnTo>
                <a:lnTo>
                  <a:pt x="3344" y="885"/>
                </a:lnTo>
                <a:lnTo>
                  <a:pt x="3347" y="882"/>
                </a:lnTo>
                <a:lnTo>
                  <a:pt x="3354" y="883"/>
                </a:lnTo>
                <a:lnTo>
                  <a:pt x="3362" y="884"/>
                </a:lnTo>
                <a:lnTo>
                  <a:pt x="3364" y="887"/>
                </a:lnTo>
                <a:lnTo>
                  <a:pt x="3366" y="889"/>
                </a:lnTo>
                <a:lnTo>
                  <a:pt x="3368" y="891"/>
                </a:lnTo>
                <a:lnTo>
                  <a:pt x="3370" y="892"/>
                </a:lnTo>
                <a:lnTo>
                  <a:pt x="3376" y="892"/>
                </a:lnTo>
                <a:lnTo>
                  <a:pt x="3382" y="890"/>
                </a:lnTo>
                <a:lnTo>
                  <a:pt x="3394" y="884"/>
                </a:lnTo>
                <a:lnTo>
                  <a:pt x="3407" y="878"/>
                </a:lnTo>
                <a:lnTo>
                  <a:pt x="3409" y="871"/>
                </a:lnTo>
                <a:lnTo>
                  <a:pt x="3411" y="864"/>
                </a:lnTo>
                <a:lnTo>
                  <a:pt x="3413" y="858"/>
                </a:lnTo>
                <a:lnTo>
                  <a:pt x="3416" y="851"/>
                </a:lnTo>
                <a:lnTo>
                  <a:pt x="3424" y="838"/>
                </a:lnTo>
                <a:lnTo>
                  <a:pt x="3433" y="825"/>
                </a:lnTo>
                <a:lnTo>
                  <a:pt x="3456" y="800"/>
                </a:lnTo>
                <a:lnTo>
                  <a:pt x="3479" y="777"/>
                </a:lnTo>
                <a:lnTo>
                  <a:pt x="3483" y="772"/>
                </a:lnTo>
                <a:lnTo>
                  <a:pt x="3484" y="767"/>
                </a:lnTo>
                <a:lnTo>
                  <a:pt x="3484" y="762"/>
                </a:lnTo>
                <a:lnTo>
                  <a:pt x="3483" y="758"/>
                </a:lnTo>
                <a:lnTo>
                  <a:pt x="3480" y="754"/>
                </a:lnTo>
                <a:lnTo>
                  <a:pt x="3477" y="752"/>
                </a:lnTo>
                <a:lnTo>
                  <a:pt x="3472" y="751"/>
                </a:lnTo>
                <a:lnTo>
                  <a:pt x="3467" y="751"/>
                </a:lnTo>
                <a:lnTo>
                  <a:pt x="3456" y="757"/>
                </a:lnTo>
                <a:lnTo>
                  <a:pt x="3444" y="764"/>
                </a:lnTo>
                <a:lnTo>
                  <a:pt x="3434" y="769"/>
                </a:lnTo>
                <a:lnTo>
                  <a:pt x="3425" y="774"/>
                </a:lnTo>
                <a:lnTo>
                  <a:pt x="3419" y="781"/>
                </a:lnTo>
                <a:lnTo>
                  <a:pt x="3414" y="787"/>
                </a:lnTo>
                <a:lnTo>
                  <a:pt x="3410" y="794"/>
                </a:lnTo>
                <a:lnTo>
                  <a:pt x="3407" y="801"/>
                </a:lnTo>
                <a:lnTo>
                  <a:pt x="3403" y="809"/>
                </a:lnTo>
                <a:lnTo>
                  <a:pt x="3398" y="815"/>
                </a:lnTo>
                <a:lnTo>
                  <a:pt x="3392" y="821"/>
                </a:lnTo>
                <a:lnTo>
                  <a:pt x="3384" y="826"/>
                </a:lnTo>
                <a:lnTo>
                  <a:pt x="3378" y="826"/>
                </a:lnTo>
                <a:lnTo>
                  <a:pt x="3373" y="827"/>
                </a:lnTo>
                <a:lnTo>
                  <a:pt x="3369" y="830"/>
                </a:lnTo>
                <a:lnTo>
                  <a:pt x="3365" y="835"/>
                </a:lnTo>
                <a:lnTo>
                  <a:pt x="3345" y="845"/>
                </a:lnTo>
                <a:lnTo>
                  <a:pt x="3342" y="838"/>
                </a:lnTo>
                <a:lnTo>
                  <a:pt x="3340" y="832"/>
                </a:lnTo>
                <a:lnTo>
                  <a:pt x="3339" y="829"/>
                </a:lnTo>
                <a:lnTo>
                  <a:pt x="3337" y="826"/>
                </a:lnTo>
                <a:lnTo>
                  <a:pt x="3334" y="824"/>
                </a:lnTo>
                <a:lnTo>
                  <a:pt x="3329" y="823"/>
                </a:lnTo>
                <a:lnTo>
                  <a:pt x="3320" y="828"/>
                </a:lnTo>
                <a:lnTo>
                  <a:pt x="3313" y="832"/>
                </a:lnTo>
                <a:lnTo>
                  <a:pt x="3307" y="836"/>
                </a:lnTo>
                <a:lnTo>
                  <a:pt x="3304" y="839"/>
                </a:lnTo>
                <a:lnTo>
                  <a:pt x="3303" y="844"/>
                </a:lnTo>
                <a:lnTo>
                  <a:pt x="3303" y="848"/>
                </a:lnTo>
                <a:lnTo>
                  <a:pt x="3304" y="854"/>
                </a:lnTo>
                <a:lnTo>
                  <a:pt x="3305" y="862"/>
                </a:lnTo>
                <a:lnTo>
                  <a:pt x="3296" y="866"/>
                </a:lnTo>
                <a:lnTo>
                  <a:pt x="3287" y="869"/>
                </a:lnTo>
                <a:lnTo>
                  <a:pt x="3282" y="871"/>
                </a:lnTo>
                <a:lnTo>
                  <a:pt x="3278" y="874"/>
                </a:lnTo>
                <a:lnTo>
                  <a:pt x="3274" y="877"/>
                </a:lnTo>
                <a:lnTo>
                  <a:pt x="3271" y="882"/>
                </a:lnTo>
                <a:lnTo>
                  <a:pt x="3273" y="885"/>
                </a:lnTo>
                <a:lnTo>
                  <a:pt x="3277" y="887"/>
                </a:lnTo>
                <a:lnTo>
                  <a:pt x="3282" y="888"/>
                </a:lnTo>
                <a:lnTo>
                  <a:pt x="3287" y="889"/>
                </a:lnTo>
                <a:lnTo>
                  <a:pt x="3291" y="891"/>
                </a:lnTo>
                <a:lnTo>
                  <a:pt x="3295" y="893"/>
                </a:lnTo>
                <a:lnTo>
                  <a:pt x="3296" y="894"/>
                </a:lnTo>
                <a:lnTo>
                  <a:pt x="3297" y="896"/>
                </a:lnTo>
                <a:lnTo>
                  <a:pt x="3297" y="898"/>
                </a:lnTo>
                <a:lnTo>
                  <a:pt x="3297" y="901"/>
                </a:lnTo>
                <a:lnTo>
                  <a:pt x="3291" y="913"/>
                </a:lnTo>
                <a:lnTo>
                  <a:pt x="3286" y="926"/>
                </a:lnTo>
                <a:lnTo>
                  <a:pt x="3293" y="928"/>
                </a:lnTo>
                <a:lnTo>
                  <a:pt x="3300" y="929"/>
                </a:lnTo>
                <a:lnTo>
                  <a:pt x="3306" y="931"/>
                </a:lnTo>
                <a:lnTo>
                  <a:pt x="3311" y="933"/>
                </a:lnTo>
                <a:lnTo>
                  <a:pt x="3312" y="934"/>
                </a:lnTo>
                <a:lnTo>
                  <a:pt x="3313" y="936"/>
                </a:lnTo>
                <a:lnTo>
                  <a:pt x="3314" y="938"/>
                </a:lnTo>
                <a:lnTo>
                  <a:pt x="3313" y="940"/>
                </a:lnTo>
                <a:lnTo>
                  <a:pt x="3310" y="946"/>
                </a:lnTo>
                <a:lnTo>
                  <a:pt x="3303" y="953"/>
                </a:lnTo>
                <a:lnTo>
                  <a:pt x="3290" y="952"/>
                </a:lnTo>
                <a:lnTo>
                  <a:pt x="3278" y="951"/>
                </a:lnTo>
                <a:lnTo>
                  <a:pt x="3276" y="960"/>
                </a:lnTo>
                <a:lnTo>
                  <a:pt x="3274" y="967"/>
                </a:lnTo>
                <a:lnTo>
                  <a:pt x="3261" y="972"/>
                </a:lnTo>
                <a:lnTo>
                  <a:pt x="3248" y="977"/>
                </a:lnTo>
                <a:lnTo>
                  <a:pt x="3242" y="980"/>
                </a:lnTo>
                <a:lnTo>
                  <a:pt x="3238" y="984"/>
                </a:lnTo>
                <a:lnTo>
                  <a:pt x="3237" y="986"/>
                </a:lnTo>
                <a:lnTo>
                  <a:pt x="3236" y="989"/>
                </a:lnTo>
                <a:lnTo>
                  <a:pt x="3236" y="992"/>
                </a:lnTo>
                <a:lnTo>
                  <a:pt x="3236" y="996"/>
                </a:lnTo>
                <a:lnTo>
                  <a:pt x="3228" y="1001"/>
                </a:lnTo>
                <a:lnTo>
                  <a:pt x="3223" y="1005"/>
                </a:lnTo>
                <a:lnTo>
                  <a:pt x="3219" y="1009"/>
                </a:lnTo>
                <a:lnTo>
                  <a:pt x="3216" y="1013"/>
                </a:lnTo>
                <a:lnTo>
                  <a:pt x="3216" y="1016"/>
                </a:lnTo>
                <a:lnTo>
                  <a:pt x="3219" y="1019"/>
                </a:lnTo>
                <a:lnTo>
                  <a:pt x="3222" y="1022"/>
                </a:lnTo>
                <a:lnTo>
                  <a:pt x="3226" y="1024"/>
                </a:lnTo>
                <a:lnTo>
                  <a:pt x="3235" y="1027"/>
                </a:lnTo>
                <a:lnTo>
                  <a:pt x="3242" y="1030"/>
                </a:lnTo>
                <a:lnTo>
                  <a:pt x="3247" y="1034"/>
                </a:lnTo>
                <a:lnTo>
                  <a:pt x="3251" y="1039"/>
                </a:lnTo>
                <a:lnTo>
                  <a:pt x="3254" y="1044"/>
                </a:lnTo>
                <a:lnTo>
                  <a:pt x="3254" y="1050"/>
                </a:lnTo>
                <a:lnTo>
                  <a:pt x="3253" y="1057"/>
                </a:lnTo>
                <a:lnTo>
                  <a:pt x="3250" y="1065"/>
                </a:lnTo>
                <a:lnTo>
                  <a:pt x="3243" y="1069"/>
                </a:lnTo>
                <a:lnTo>
                  <a:pt x="3235" y="1072"/>
                </a:lnTo>
                <a:lnTo>
                  <a:pt x="3226" y="1075"/>
                </a:lnTo>
                <a:lnTo>
                  <a:pt x="3216" y="1078"/>
                </a:lnTo>
                <a:lnTo>
                  <a:pt x="3208" y="1082"/>
                </a:lnTo>
                <a:lnTo>
                  <a:pt x="3202" y="1086"/>
                </a:lnTo>
                <a:lnTo>
                  <a:pt x="3200" y="1089"/>
                </a:lnTo>
                <a:lnTo>
                  <a:pt x="3198" y="1092"/>
                </a:lnTo>
                <a:lnTo>
                  <a:pt x="3197" y="1096"/>
                </a:lnTo>
                <a:lnTo>
                  <a:pt x="3197" y="1100"/>
                </a:lnTo>
                <a:lnTo>
                  <a:pt x="3191" y="1102"/>
                </a:lnTo>
                <a:lnTo>
                  <a:pt x="3186" y="1104"/>
                </a:lnTo>
                <a:lnTo>
                  <a:pt x="3183" y="1106"/>
                </a:lnTo>
                <a:lnTo>
                  <a:pt x="3181" y="1108"/>
                </a:lnTo>
                <a:lnTo>
                  <a:pt x="3179" y="1111"/>
                </a:lnTo>
                <a:lnTo>
                  <a:pt x="3179" y="1113"/>
                </a:lnTo>
                <a:lnTo>
                  <a:pt x="3179" y="1117"/>
                </a:lnTo>
                <a:lnTo>
                  <a:pt x="3179" y="1119"/>
                </a:lnTo>
                <a:lnTo>
                  <a:pt x="3179" y="1125"/>
                </a:lnTo>
                <a:lnTo>
                  <a:pt x="3179" y="1130"/>
                </a:lnTo>
                <a:lnTo>
                  <a:pt x="3178" y="1132"/>
                </a:lnTo>
                <a:lnTo>
                  <a:pt x="3176" y="1135"/>
                </a:lnTo>
                <a:lnTo>
                  <a:pt x="3173" y="1137"/>
                </a:lnTo>
                <a:lnTo>
                  <a:pt x="3168" y="1139"/>
                </a:lnTo>
                <a:lnTo>
                  <a:pt x="3155" y="1144"/>
                </a:lnTo>
                <a:lnTo>
                  <a:pt x="3141" y="1148"/>
                </a:lnTo>
                <a:lnTo>
                  <a:pt x="3129" y="1149"/>
                </a:lnTo>
                <a:lnTo>
                  <a:pt x="3117" y="1149"/>
                </a:lnTo>
                <a:lnTo>
                  <a:pt x="3111" y="1149"/>
                </a:lnTo>
                <a:lnTo>
                  <a:pt x="3106" y="1148"/>
                </a:lnTo>
                <a:lnTo>
                  <a:pt x="3102" y="1146"/>
                </a:lnTo>
                <a:lnTo>
                  <a:pt x="3097" y="1144"/>
                </a:lnTo>
                <a:lnTo>
                  <a:pt x="3093" y="1141"/>
                </a:lnTo>
                <a:lnTo>
                  <a:pt x="3090" y="1138"/>
                </a:lnTo>
                <a:lnTo>
                  <a:pt x="3086" y="1134"/>
                </a:lnTo>
                <a:lnTo>
                  <a:pt x="3083" y="1130"/>
                </a:lnTo>
                <a:lnTo>
                  <a:pt x="3093" y="1125"/>
                </a:lnTo>
                <a:lnTo>
                  <a:pt x="3102" y="1119"/>
                </a:lnTo>
                <a:lnTo>
                  <a:pt x="3109" y="1112"/>
                </a:lnTo>
                <a:lnTo>
                  <a:pt x="3115" y="1106"/>
                </a:lnTo>
                <a:lnTo>
                  <a:pt x="3120" y="1100"/>
                </a:lnTo>
                <a:lnTo>
                  <a:pt x="3124" y="1093"/>
                </a:lnTo>
                <a:lnTo>
                  <a:pt x="3127" y="1086"/>
                </a:lnTo>
                <a:lnTo>
                  <a:pt x="3129" y="1079"/>
                </a:lnTo>
                <a:lnTo>
                  <a:pt x="3138" y="1080"/>
                </a:lnTo>
                <a:lnTo>
                  <a:pt x="3147" y="1081"/>
                </a:lnTo>
                <a:lnTo>
                  <a:pt x="3155" y="1082"/>
                </a:lnTo>
                <a:lnTo>
                  <a:pt x="3166" y="1083"/>
                </a:lnTo>
                <a:lnTo>
                  <a:pt x="3163" y="1078"/>
                </a:lnTo>
                <a:lnTo>
                  <a:pt x="3162" y="1072"/>
                </a:lnTo>
                <a:lnTo>
                  <a:pt x="3162" y="1067"/>
                </a:lnTo>
                <a:lnTo>
                  <a:pt x="3163" y="1062"/>
                </a:lnTo>
                <a:lnTo>
                  <a:pt x="3169" y="1052"/>
                </a:lnTo>
                <a:lnTo>
                  <a:pt x="3178" y="1042"/>
                </a:lnTo>
                <a:lnTo>
                  <a:pt x="3186" y="1032"/>
                </a:lnTo>
                <a:lnTo>
                  <a:pt x="3192" y="1023"/>
                </a:lnTo>
                <a:lnTo>
                  <a:pt x="3194" y="1018"/>
                </a:lnTo>
                <a:lnTo>
                  <a:pt x="3194" y="1014"/>
                </a:lnTo>
                <a:lnTo>
                  <a:pt x="3194" y="1010"/>
                </a:lnTo>
                <a:lnTo>
                  <a:pt x="3191" y="1005"/>
                </a:lnTo>
                <a:lnTo>
                  <a:pt x="3185" y="1004"/>
                </a:lnTo>
                <a:lnTo>
                  <a:pt x="3179" y="1004"/>
                </a:lnTo>
                <a:lnTo>
                  <a:pt x="3174" y="1004"/>
                </a:lnTo>
                <a:lnTo>
                  <a:pt x="3167" y="1006"/>
                </a:lnTo>
                <a:lnTo>
                  <a:pt x="3157" y="1009"/>
                </a:lnTo>
                <a:lnTo>
                  <a:pt x="3147" y="1012"/>
                </a:lnTo>
                <a:lnTo>
                  <a:pt x="3143" y="1008"/>
                </a:lnTo>
                <a:lnTo>
                  <a:pt x="3138" y="1005"/>
                </a:lnTo>
                <a:lnTo>
                  <a:pt x="3134" y="1004"/>
                </a:lnTo>
                <a:lnTo>
                  <a:pt x="3131" y="1003"/>
                </a:lnTo>
                <a:lnTo>
                  <a:pt x="3127" y="1003"/>
                </a:lnTo>
                <a:lnTo>
                  <a:pt x="3122" y="1004"/>
                </a:lnTo>
                <a:lnTo>
                  <a:pt x="3119" y="1006"/>
                </a:lnTo>
                <a:lnTo>
                  <a:pt x="3116" y="1008"/>
                </a:lnTo>
                <a:lnTo>
                  <a:pt x="3109" y="1013"/>
                </a:lnTo>
                <a:lnTo>
                  <a:pt x="3103" y="1019"/>
                </a:lnTo>
                <a:lnTo>
                  <a:pt x="3096" y="1024"/>
                </a:lnTo>
                <a:lnTo>
                  <a:pt x="3089" y="1027"/>
                </a:lnTo>
                <a:lnTo>
                  <a:pt x="3084" y="1026"/>
                </a:lnTo>
                <a:lnTo>
                  <a:pt x="3081" y="1024"/>
                </a:lnTo>
                <a:lnTo>
                  <a:pt x="3080" y="1021"/>
                </a:lnTo>
                <a:lnTo>
                  <a:pt x="3078" y="1018"/>
                </a:lnTo>
                <a:lnTo>
                  <a:pt x="3077" y="1011"/>
                </a:lnTo>
                <a:lnTo>
                  <a:pt x="3075" y="1005"/>
                </a:lnTo>
                <a:lnTo>
                  <a:pt x="3090" y="1001"/>
                </a:lnTo>
                <a:lnTo>
                  <a:pt x="3105" y="996"/>
                </a:lnTo>
                <a:lnTo>
                  <a:pt x="3119" y="991"/>
                </a:lnTo>
                <a:lnTo>
                  <a:pt x="3134" y="987"/>
                </a:lnTo>
                <a:lnTo>
                  <a:pt x="3133" y="982"/>
                </a:lnTo>
                <a:lnTo>
                  <a:pt x="3134" y="978"/>
                </a:lnTo>
                <a:lnTo>
                  <a:pt x="3135" y="974"/>
                </a:lnTo>
                <a:lnTo>
                  <a:pt x="3136" y="970"/>
                </a:lnTo>
                <a:lnTo>
                  <a:pt x="3139" y="962"/>
                </a:lnTo>
                <a:lnTo>
                  <a:pt x="3143" y="953"/>
                </a:lnTo>
                <a:lnTo>
                  <a:pt x="3146" y="945"/>
                </a:lnTo>
                <a:lnTo>
                  <a:pt x="3148" y="938"/>
                </a:lnTo>
                <a:lnTo>
                  <a:pt x="3148" y="934"/>
                </a:lnTo>
                <a:lnTo>
                  <a:pt x="3147" y="931"/>
                </a:lnTo>
                <a:lnTo>
                  <a:pt x="3146" y="927"/>
                </a:lnTo>
                <a:lnTo>
                  <a:pt x="3144" y="924"/>
                </a:lnTo>
                <a:lnTo>
                  <a:pt x="3151" y="922"/>
                </a:lnTo>
                <a:lnTo>
                  <a:pt x="3156" y="917"/>
                </a:lnTo>
                <a:lnTo>
                  <a:pt x="3160" y="912"/>
                </a:lnTo>
                <a:lnTo>
                  <a:pt x="3164" y="907"/>
                </a:lnTo>
                <a:lnTo>
                  <a:pt x="3168" y="902"/>
                </a:lnTo>
                <a:lnTo>
                  <a:pt x="3174" y="898"/>
                </a:lnTo>
                <a:lnTo>
                  <a:pt x="3177" y="896"/>
                </a:lnTo>
                <a:lnTo>
                  <a:pt x="3180" y="895"/>
                </a:lnTo>
                <a:lnTo>
                  <a:pt x="3184" y="894"/>
                </a:lnTo>
                <a:lnTo>
                  <a:pt x="3188" y="893"/>
                </a:lnTo>
                <a:lnTo>
                  <a:pt x="3200" y="895"/>
                </a:lnTo>
                <a:lnTo>
                  <a:pt x="3212" y="897"/>
                </a:lnTo>
                <a:lnTo>
                  <a:pt x="3218" y="898"/>
                </a:lnTo>
                <a:lnTo>
                  <a:pt x="3223" y="901"/>
                </a:lnTo>
                <a:lnTo>
                  <a:pt x="3227" y="904"/>
                </a:lnTo>
                <a:lnTo>
                  <a:pt x="3230" y="908"/>
                </a:lnTo>
                <a:lnTo>
                  <a:pt x="3238" y="901"/>
                </a:lnTo>
                <a:lnTo>
                  <a:pt x="3244" y="894"/>
                </a:lnTo>
                <a:lnTo>
                  <a:pt x="3248" y="887"/>
                </a:lnTo>
                <a:lnTo>
                  <a:pt x="3252" y="878"/>
                </a:lnTo>
                <a:lnTo>
                  <a:pt x="3256" y="870"/>
                </a:lnTo>
                <a:lnTo>
                  <a:pt x="3261" y="862"/>
                </a:lnTo>
                <a:lnTo>
                  <a:pt x="3265" y="859"/>
                </a:lnTo>
                <a:lnTo>
                  <a:pt x="3269" y="855"/>
                </a:lnTo>
                <a:lnTo>
                  <a:pt x="3273" y="852"/>
                </a:lnTo>
                <a:lnTo>
                  <a:pt x="3278" y="849"/>
                </a:lnTo>
                <a:lnTo>
                  <a:pt x="3276" y="842"/>
                </a:lnTo>
                <a:lnTo>
                  <a:pt x="3271" y="830"/>
                </a:lnTo>
                <a:lnTo>
                  <a:pt x="3262" y="834"/>
                </a:lnTo>
                <a:lnTo>
                  <a:pt x="3253" y="837"/>
                </a:lnTo>
                <a:lnTo>
                  <a:pt x="3245" y="842"/>
                </a:lnTo>
                <a:lnTo>
                  <a:pt x="3235" y="846"/>
                </a:lnTo>
                <a:lnTo>
                  <a:pt x="3235" y="834"/>
                </a:lnTo>
                <a:lnTo>
                  <a:pt x="3237" y="824"/>
                </a:lnTo>
                <a:lnTo>
                  <a:pt x="3240" y="815"/>
                </a:lnTo>
                <a:lnTo>
                  <a:pt x="3245" y="806"/>
                </a:lnTo>
                <a:lnTo>
                  <a:pt x="3256" y="787"/>
                </a:lnTo>
                <a:lnTo>
                  <a:pt x="3271" y="770"/>
                </a:lnTo>
                <a:lnTo>
                  <a:pt x="3277" y="766"/>
                </a:lnTo>
                <a:lnTo>
                  <a:pt x="3281" y="761"/>
                </a:lnTo>
                <a:lnTo>
                  <a:pt x="3284" y="756"/>
                </a:lnTo>
                <a:lnTo>
                  <a:pt x="3286" y="752"/>
                </a:lnTo>
                <a:lnTo>
                  <a:pt x="3287" y="743"/>
                </a:lnTo>
                <a:lnTo>
                  <a:pt x="3287" y="734"/>
                </a:lnTo>
                <a:lnTo>
                  <a:pt x="3293" y="734"/>
                </a:lnTo>
                <a:lnTo>
                  <a:pt x="3300" y="733"/>
                </a:lnTo>
                <a:lnTo>
                  <a:pt x="3308" y="729"/>
                </a:lnTo>
                <a:lnTo>
                  <a:pt x="3316" y="722"/>
                </a:lnTo>
                <a:lnTo>
                  <a:pt x="3323" y="717"/>
                </a:lnTo>
                <a:lnTo>
                  <a:pt x="3329" y="711"/>
                </a:lnTo>
                <a:lnTo>
                  <a:pt x="3340" y="699"/>
                </a:lnTo>
                <a:lnTo>
                  <a:pt x="3349" y="687"/>
                </a:lnTo>
                <a:lnTo>
                  <a:pt x="3359" y="672"/>
                </a:lnTo>
                <a:lnTo>
                  <a:pt x="3368" y="659"/>
                </a:lnTo>
                <a:lnTo>
                  <a:pt x="3377" y="647"/>
                </a:lnTo>
                <a:lnTo>
                  <a:pt x="3388" y="634"/>
                </a:lnTo>
                <a:lnTo>
                  <a:pt x="3392" y="629"/>
                </a:lnTo>
                <a:lnTo>
                  <a:pt x="3394" y="625"/>
                </a:lnTo>
                <a:lnTo>
                  <a:pt x="3393" y="622"/>
                </a:lnTo>
                <a:lnTo>
                  <a:pt x="3391" y="619"/>
                </a:lnTo>
                <a:lnTo>
                  <a:pt x="3383" y="614"/>
                </a:lnTo>
                <a:lnTo>
                  <a:pt x="3374" y="610"/>
                </a:lnTo>
                <a:lnTo>
                  <a:pt x="3368" y="597"/>
                </a:lnTo>
                <a:lnTo>
                  <a:pt x="3362" y="585"/>
                </a:lnTo>
                <a:lnTo>
                  <a:pt x="3357" y="580"/>
                </a:lnTo>
                <a:lnTo>
                  <a:pt x="3351" y="576"/>
                </a:lnTo>
                <a:lnTo>
                  <a:pt x="3344" y="574"/>
                </a:lnTo>
                <a:lnTo>
                  <a:pt x="3335" y="572"/>
                </a:lnTo>
                <a:lnTo>
                  <a:pt x="3339" y="567"/>
                </a:lnTo>
                <a:lnTo>
                  <a:pt x="3342" y="561"/>
                </a:lnTo>
                <a:lnTo>
                  <a:pt x="3343" y="557"/>
                </a:lnTo>
                <a:lnTo>
                  <a:pt x="3344" y="553"/>
                </a:lnTo>
                <a:lnTo>
                  <a:pt x="3344" y="549"/>
                </a:lnTo>
                <a:lnTo>
                  <a:pt x="3343" y="546"/>
                </a:lnTo>
                <a:lnTo>
                  <a:pt x="3342" y="543"/>
                </a:lnTo>
                <a:lnTo>
                  <a:pt x="3339" y="540"/>
                </a:lnTo>
                <a:lnTo>
                  <a:pt x="3335" y="542"/>
                </a:lnTo>
                <a:lnTo>
                  <a:pt x="3331" y="544"/>
                </a:lnTo>
                <a:lnTo>
                  <a:pt x="3327" y="544"/>
                </a:lnTo>
                <a:lnTo>
                  <a:pt x="3323" y="545"/>
                </a:lnTo>
                <a:lnTo>
                  <a:pt x="3315" y="544"/>
                </a:lnTo>
                <a:lnTo>
                  <a:pt x="3306" y="543"/>
                </a:lnTo>
                <a:lnTo>
                  <a:pt x="3298" y="543"/>
                </a:lnTo>
                <a:lnTo>
                  <a:pt x="3290" y="543"/>
                </a:lnTo>
                <a:lnTo>
                  <a:pt x="3286" y="544"/>
                </a:lnTo>
                <a:lnTo>
                  <a:pt x="3282" y="546"/>
                </a:lnTo>
                <a:lnTo>
                  <a:pt x="3278" y="549"/>
                </a:lnTo>
                <a:lnTo>
                  <a:pt x="3274" y="552"/>
                </a:lnTo>
                <a:lnTo>
                  <a:pt x="3272" y="557"/>
                </a:lnTo>
                <a:lnTo>
                  <a:pt x="3271" y="561"/>
                </a:lnTo>
                <a:lnTo>
                  <a:pt x="3271" y="564"/>
                </a:lnTo>
                <a:lnTo>
                  <a:pt x="3272" y="568"/>
                </a:lnTo>
                <a:lnTo>
                  <a:pt x="3275" y="574"/>
                </a:lnTo>
                <a:lnTo>
                  <a:pt x="3278" y="580"/>
                </a:lnTo>
                <a:lnTo>
                  <a:pt x="3272" y="584"/>
                </a:lnTo>
                <a:lnTo>
                  <a:pt x="3265" y="587"/>
                </a:lnTo>
                <a:lnTo>
                  <a:pt x="3258" y="588"/>
                </a:lnTo>
                <a:lnTo>
                  <a:pt x="3252" y="589"/>
                </a:lnTo>
                <a:lnTo>
                  <a:pt x="3246" y="589"/>
                </a:lnTo>
                <a:lnTo>
                  <a:pt x="3239" y="589"/>
                </a:lnTo>
                <a:lnTo>
                  <a:pt x="3234" y="590"/>
                </a:lnTo>
                <a:lnTo>
                  <a:pt x="3228" y="591"/>
                </a:lnTo>
                <a:lnTo>
                  <a:pt x="3221" y="600"/>
                </a:lnTo>
                <a:lnTo>
                  <a:pt x="3215" y="609"/>
                </a:lnTo>
                <a:lnTo>
                  <a:pt x="3204" y="603"/>
                </a:lnTo>
                <a:lnTo>
                  <a:pt x="3193" y="600"/>
                </a:lnTo>
                <a:lnTo>
                  <a:pt x="3188" y="598"/>
                </a:lnTo>
                <a:lnTo>
                  <a:pt x="3184" y="595"/>
                </a:lnTo>
                <a:lnTo>
                  <a:pt x="3182" y="593"/>
                </a:lnTo>
                <a:lnTo>
                  <a:pt x="3181" y="591"/>
                </a:lnTo>
                <a:lnTo>
                  <a:pt x="3180" y="588"/>
                </a:lnTo>
                <a:lnTo>
                  <a:pt x="3180" y="585"/>
                </a:lnTo>
                <a:lnTo>
                  <a:pt x="3182" y="581"/>
                </a:lnTo>
                <a:lnTo>
                  <a:pt x="3186" y="577"/>
                </a:lnTo>
                <a:lnTo>
                  <a:pt x="3189" y="574"/>
                </a:lnTo>
                <a:lnTo>
                  <a:pt x="3193" y="572"/>
                </a:lnTo>
                <a:lnTo>
                  <a:pt x="3202" y="568"/>
                </a:lnTo>
                <a:lnTo>
                  <a:pt x="3211" y="564"/>
                </a:lnTo>
                <a:lnTo>
                  <a:pt x="3221" y="560"/>
                </a:lnTo>
                <a:lnTo>
                  <a:pt x="3229" y="556"/>
                </a:lnTo>
                <a:lnTo>
                  <a:pt x="3233" y="553"/>
                </a:lnTo>
                <a:lnTo>
                  <a:pt x="3236" y="550"/>
                </a:lnTo>
                <a:lnTo>
                  <a:pt x="3239" y="546"/>
                </a:lnTo>
                <a:lnTo>
                  <a:pt x="3241" y="542"/>
                </a:lnTo>
                <a:lnTo>
                  <a:pt x="3237" y="532"/>
                </a:lnTo>
                <a:lnTo>
                  <a:pt x="3233" y="519"/>
                </a:lnTo>
                <a:lnTo>
                  <a:pt x="3230" y="514"/>
                </a:lnTo>
                <a:lnTo>
                  <a:pt x="3227" y="509"/>
                </a:lnTo>
                <a:lnTo>
                  <a:pt x="3223" y="505"/>
                </a:lnTo>
                <a:lnTo>
                  <a:pt x="3218" y="501"/>
                </a:lnTo>
                <a:lnTo>
                  <a:pt x="3207" y="505"/>
                </a:lnTo>
                <a:lnTo>
                  <a:pt x="3198" y="510"/>
                </a:lnTo>
                <a:lnTo>
                  <a:pt x="3189" y="514"/>
                </a:lnTo>
                <a:lnTo>
                  <a:pt x="3180" y="518"/>
                </a:lnTo>
                <a:lnTo>
                  <a:pt x="3180" y="530"/>
                </a:lnTo>
                <a:lnTo>
                  <a:pt x="3177" y="541"/>
                </a:lnTo>
                <a:lnTo>
                  <a:pt x="3174" y="552"/>
                </a:lnTo>
                <a:lnTo>
                  <a:pt x="3168" y="562"/>
                </a:lnTo>
                <a:lnTo>
                  <a:pt x="3157" y="585"/>
                </a:lnTo>
                <a:lnTo>
                  <a:pt x="3148" y="607"/>
                </a:lnTo>
                <a:lnTo>
                  <a:pt x="3152" y="620"/>
                </a:lnTo>
                <a:lnTo>
                  <a:pt x="3150" y="622"/>
                </a:lnTo>
                <a:lnTo>
                  <a:pt x="3148" y="626"/>
                </a:lnTo>
                <a:lnTo>
                  <a:pt x="3149" y="626"/>
                </a:lnTo>
                <a:lnTo>
                  <a:pt x="3149" y="627"/>
                </a:lnTo>
                <a:lnTo>
                  <a:pt x="3141" y="627"/>
                </a:lnTo>
                <a:lnTo>
                  <a:pt x="3135" y="626"/>
                </a:lnTo>
                <a:lnTo>
                  <a:pt x="3126" y="629"/>
                </a:lnTo>
                <a:lnTo>
                  <a:pt x="3116" y="633"/>
                </a:lnTo>
                <a:lnTo>
                  <a:pt x="3113" y="637"/>
                </a:lnTo>
                <a:lnTo>
                  <a:pt x="3109" y="639"/>
                </a:lnTo>
                <a:lnTo>
                  <a:pt x="3104" y="640"/>
                </a:lnTo>
                <a:lnTo>
                  <a:pt x="3099" y="639"/>
                </a:lnTo>
                <a:lnTo>
                  <a:pt x="3097" y="635"/>
                </a:lnTo>
                <a:lnTo>
                  <a:pt x="3095" y="633"/>
                </a:lnTo>
                <a:lnTo>
                  <a:pt x="3093" y="631"/>
                </a:lnTo>
                <a:lnTo>
                  <a:pt x="3090" y="630"/>
                </a:lnTo>
                <a:lnTo>
                  <a:pt x="3082" y="631"/>
                </a:lnTo>
                <a:lnTo>
                  <a:pt x="3073" y="633"/>
                </a:lnTo>
                <a:lnTo>
                  <a:pt x="3021" y="651"/>
                </a:lnTo>
                <a:lnTo>
                  <a:pt x="3021" y="651"/>
                </a:lnTo>
                <a:lnTo>
                  <a:pt x="3021" y="651"/>
                </a:lnTo>
                <a:lnTo>
                  <a:pt x="3021" y="650"/>
                </a:lnTo>
                <a:lnTo>
                  <a:pt x="3021" y="650"/>
                </a:lnTo>
                <a:lnTo>
                  <a:pt x="3021" y="650"/>
                </a:lnTo>
                <a:lnTo>
                  <a:pt x="3021" y="650"/>
                </a:lnTo>
                <a:lnTo>
                  <a:pt x="3017" y="648"/>
                </a:lnTo>
                <a:lnTo>
                  <a:pt x="3013" y="644"/>
                </a:lnTo>
                <a:lnTo>
                  <a:pt x="3009" y="643"/>
                </a:lnTo>
                <a:lnTo>
                  <a:pt x="3005" y="641"/>
                </a:lnTo>
                <a:lnTo>
                  <a:pt x="2996" y="640"/>
                </a:lnTo>
                <a:lnTo>
                  <a:pt x="2985" y="640"/>
                </a:lnTo>
                <a:lnTo>
                  <a:pt x="2976" y="640"/>
                </a:lnTo>
                <a:lnTo>
                  <a:pt x="2966" y="641"/>
                </a:lnTo>
                <a:lnTo>
                  <a:pt x="2956" y="641"/>
                </a:lnTo>
                <a:lnTo>
                  <a:pt x="2946" y="640"/>
                </a:lnTo>
                <a:lnTo>
                  <a:pt x="2946" y="643"/>
                </a:lnTo>
                <a:lnTo>
                  <a:pt x="2947" y="647"/>
                </a:lnTo>
                <a:lnTo>
                  <a:pt x="2949" y="650"/>
                </a:lnTo>
                <a:lnTo>
                  <a:pt x="2951" y="653"/>
                </a:lnTo>
                <a:lnTo>
                  <a:pt x="2956" y="657"/>
                </a:lnTo>
                <a:lnTo>
                  <a:pt x="2961" y="661"/>
                </a:lnTo>
                <a:lnTo>
                  <a:pt x="2966" y="665"/>
                </a:lnTo>
                <a:lnTo>
                  <a:pt x="2968" y="669"/>
                </a:lnTo>
                <a:lnTo>
                  <a:pt x="2968" y="672"/>
                </a:lnTo>
                <a:lnTo>
                  <a:pt x="2967" y="674"/>
                </a:lnTo>
                <a:lnTo>
                  <a:pt x="2965" y="677"/>
                </a:lnTo>
                <a:lnTo>
                  <a:pt x="2962" y="681"/>
                </a:lnTo>
                <a:lnTo>
                  <a:pt x="2957" y="681"/>
                </a:lnTo>
                <a:lnTo>
                  <a:pt x="2953" y="680"/>
                </a:lnTo>
                <a:lnTo>
                  <a:pt x="2950" y="679"/>
                </a:lnTo>
                <a:lnTo>
                  <a:pt x="2946" y="678"/>
                </a:lnTo>
                <a:lnTo>
                  <a:pt x="2942" y="676"/>
                </a:lnTo>
                <a:lnTo>
                  <a:pt x="2938" y="675"/>
                </a:lnTo>
                <a:lnTo>
                  <a:pt x="2933" y="676"/>
                </a:lnTo>
                <a:lnTo>
                  <a:pt x="2928" y="677"/>
                </a:lnTo>
                <a:lnTo>
                  <a:pt x="2926" y="671"/>
                </a:lnTo>
                <a:lnTo>
                  <a:pt x="2925" y="664"/>
                </a:lnTo>
                <a:lnTo>
                  <a:pt x="2924" y="661"/>
                </a:lnTo>
                <a:lnTo>
                  <a:pt x="2922" y="658"/>
                </a:lnTo>
                <a:lnTo>
                  <a:pt x="2919" y="656"/>
                </a:lnTo>
                <a:lnTo>
                  <a:pt x="2914" y="654"/>
                </a:lnTo>
                <a:lnTo>
                  <a:pt x="2906" y="661"/>
                </a:lnTo>
                <a:lnTo>
                  <a:pt x="2897" y="670"/>
                </a:lnTo>
                <a:lnTo>
                  <a:pt x="2887" y="667"/>
                </a:lnTo>
                <a:lnTo>
                  <a:pt x="2878" y="664"/>
                </a:lnTo>
                <a:lnTo>
                  <a:pt x="2873" y="663"/>
                </a:lnTo>
                <a:lnTo>
                  <a:pt x="2868" y="663"/>
                </a:lnTo>
                <a:lnTo>
                  <a:pt x="2862" y="665"/>
                </a:lnTo>
                <a:lnTo>
                  <a:pt x="2856" y="667"/>
                </a:lnTo>
                <a:lnTo>
                  <a:pt x="2847" y="676"/>
                </a:lnTo>
                <a:lnTo>
                  <a:pt x="2839" y="685"/>
                </a:lnTo>
                <a:lnTo>
                  <a:pt x="2828" y="680"/>
                </a:lnTo>
                <a:lnTo>
                  <a:pt x="2818" y="676"/>
                </a:lnTo>
                <a:lnTo>
                  <a:pt x="2799" y="710"/>
                </a:lnTo>
                <a:lnTo>
                  <a:pt x="2780" y="742"/>
                </a:lnTo>
                <a:lnTo>
                  <a:pt x="2768" y="758"/>
                </a:lnTo>
                <a:lnTo>
                  <a:pt x="2755" y="774"/>
                </a:lnTo>
                <a:lnTo>
                  <a:pt x="2741" y="789"/>
                </a:lnTo>
                <a:lnTo>
                  <a:pt x="2724" y="805"/>
                </a:lnTo>
                <a:lnTo>
                  <a:pt x="2734" y="806"/>
                </a:lnTo>
                <a:lnTo>
                  <a:pt x="2742" y="806"/>
                </a:lnTo>
                <a:lnTo>
                  <a:pt x="2748" y="805"/>
                </a:lnTo>
                <a:lnTo>
                  <a:pt x="2754" y="803"/>
                </a:lnTo>
                <a:lnTo>
                  <a:pt x="2765" y="797"/>
                </a:lnTo>
                <a:lnTo>
                  <a:pt x="2774" y="790"/>
                </a:lnTo>
                <a:lnTo>
                  <a:pt x="2777" y="788"/>
                </a:lnTo>
                <a:lnTo>
                  <a:pt x="2780" y="787"/>
                </a:lnTo>
                <a:lnTo>
                  <a:pt x="2783" y="787"/>
                </a:lnTo>
                <a:lnTo>
                  <a:pt x="2785" y="789"/>
                </a:lnTo>
                <a:lnTo>
                  <a:pt x="2788" y="792"/>
                </a:lnTo>
                <a:lnTo>
                  <a:pt x="2789" y="798"/>
                </a:lnTo>
                <a:lnTo>
                  <a:pt x="2792" y="798"/>
                </a:lnTo>
                <a:lnTo>
                  <a:pt x="2795" y="801"/>
                </a:lnTo>
                <a:lnTo>
                  <a:pt x="2796" y="804"/>
                </a:lnTo>
                <a:lnTo>
                  <a:pt x="2796" y="806"/>
                </a:lnTo>
                <a:lnTo>
                  <a:pt x="2795" y="809"/>
                </a:lnTo>
                <a:lnTo>
                  <a:pt x="2792" y="812"/>
                </a:lnTo>
                <a:lnTo>
                  <a:pt x="2793" y="819"/>
                </a:lnTo>
                <a:lnTo>
                  <a:pt x="2794" y="827"/>
                </a:lnTo>
                <a:lnTo>
                  <a:pt x="2795" y="830"/>
                </a:lnTo>
                <a:lnTo>
                  <a:pt x="2797" y="833"/>
                </a:lnTo>
                <a:lnTo>
                  <a:pt x="2800" y="835"/>
                </a:lnTo>
                <a:lnTo>
                  <a:pt x="2807" y="836"/>
                </a:lnTo>
                <a:lnTo>
                  <a:pt x="2814" y="831"/>
                </a:lnTo>
                <a:lnTo>
                  <a:pt x="2819" y="825"/>
                </a:lnTo>
                <a:lnTo>
                  <a:pt x="2822" y="822"/>
                </a:lnTo>
                <a:lnTo>
                  <a:pt x="2825" y="820"/>
                </a:lnTo>
                <a:lnTo>
                  <a:pt x="2829" y="818"/>
                </a:lnTo>
                <a:lnTo>
                  <a:pt x="2835" y="817"/>
                </a:lnTo>
                <a:lnTo>
                  <a:pt x="2834" y="819"/>
                </a:lnTo>
                <a:lnTo>
                  <a:pt x="2834" y="821"/>
                </a:lnTo>
                <a:lnTo>
                  <a:pt x="2835" y="823"/>
                </a:lnTo>
                <a:lnTo>
                  <a:pt x="2836" y="824"/>
                </a:lnTo>
                <a:lnTo>
                  <a:pt x="2841" y="826"/>
                </a:lnTo>
                <a:lnTo>
                  <a:pt x="2846" y="828"/>
                </a:lnTo>
                <a:lnTo>
                  <a:pt x="2852" y="829"/>
                </a:lnTo>
                <a:lnTo>
                  <a:pt x="2855" y="831"/>
                </a:lnTo>
                <a:lnTo>
                  <a:pt x="2856" y="833"/>
                </a:lnTo>
                <a:lnTo>
                  <a:pt x="2856" y="835"/>
                </a:lnTo>
                <a:lnTo>
                  <a:pt x="2856" y="837"/>
                </a:lnTo>
                <a:lnTo>
                  <a:pt x="2854" y="840"/>
                </a:lnTo>
                <a:lnTo>
                  <a:pt x="2844" y="844"/>
                </a:lnTo>
                <a:lnTo>
                  <a:pt x="2835" y="847"/>
                </a:lnTo>
                <a:lnTo>
                  <a:pt x="2830" y="849"/>
                </a:lnTo>
                <a:lnTo>
                  <a:pt x="2827" y="851"/>
                </a:lnTo>
                <a:lnTo>
                  <a:pt x="2824" y="854"/>
                </a:lnTo>
                <a:lnTo>
                  <a:pt x="2822" y="858"/>
                </a:lnTo>
                <a:lnTo>
                  <a:pt x="2824" y="873"/>
                </a:lnTo>
                <a:lnTo>
                  <a:pt x="2827" y="889"/>
                </a:lnTo>
                <a:lnTo>
                  <a:pt x="2830" y="904"/>
                </a:lnTo>
                <a:lnTo>
                  <a:pt x="2833" y="919"/>
                </a:lnTo>
                <a:lnTo>
                  <a:pt x="2823" y="921"/>
                </a:lnTo>
                <a:lnTo>
                  <a:pt x="2817" y="919"/>
                </a:lnTo>
                <a:lnTo>
                  <a:pt x="2814" y="918"/>
                </a:lnTo>
                <a:lnTo>
                  <a:pt x="2813" y="917"/>
                </a:lnTo>
                <a:lnTo>
                  <a:pt x="2811" y="915"/>
                </a:lnTo>
                <a:lnTo>
                  <a:pt x="2811" y="913"/>
                </a:lnTo>
                <a:lnTo>
                  <a:pt x="2809" y="904"/>
                </a:lnTo>
                <a:lnTo>
                  <a:pt x="2808" y="896"/>
                </a:lnTo>
                <a:lnTo>
                  <a:pt x="2806" y="886"/>
                </a:lnTo>
                <a:lnTo>
                  <a:pt x="2804" y="875"/>
                </a:lnTo>
                <a:lnTo>
                  <a:pt x="2801" y="873"/>
                </a:lnTo>
                <a:lnTo>
                  <a:pt x="2799" y="872"/>
                </a:lnTo>
                <a:lnTo>
                  <a:pt x="2796" y="871"/>
                </a:lnTo>
                <a:lnTo>
                  <a:pt x="2792" y="871"/>
                </a:lnTo>
                <a:lnTo>
                  <a:pt x="2785" y="871"/>
                </a:lnTo>
                <a:lnTo>
                  <a:pt x="2778" y="872"/>
                </a:lnTo>
                <a:lnTo>
                  <a:pt x="2770" y="872"/>
                </a:lnTo>
                <a:lnTo>
                  <a:pt x="2764" y="871"/>
                </a:lnTo>
                <a:lnTo>
                  <a:pt x="2762" y="870"/>
                </a:lnTo>
                <a:lnTo>
                  <a:pt x="2760" y="868"/>
                </a:lnTo>
                <a:lnTo>
                  <a:pt x="2759" y="865"/>
                </a:lnTo>
                <a:lnTo>
                  <a:pt x="2759" y="861"/>
                </a:lnTo>
                <a:lnTo>
                  <a:pt x="2758" y="858"/>
                </a:lnTo>
                <a:lnTo>
                  <a:pt x="2759" y="854"/>
                </a:lnTo>
                <a:lnTo>
                  <a:pt x="2761" y="851"/>
                </a:lnTo>
                <a:lnTo>
                  <a:pt x="2764" y="848"/>
                </a:lnTo>
                <a:lnTo>
                  <a:pt x="2767" y="846"/>
                </a:lnTo>
                <a:lnTo>
                  <a:pt x="2770" y="843"/>
                </a:lnTo>
                <a:lnTo>
                  <a:pt x="2772" y="839"/>
                </a:lnTo>
                <a:lnTo>
                  <a:pt x="2774" y="836"/>
                </a:lnTo>
                <a:lnTo>
                  <a:pt x="2760" y="834"/>
                </a:lnTo>
                <a:lnTo>
                  <a:pt x="2745" y="832"/>
                </a:lnTo>
                <a:lnTo>
                  <a:pt x="2732" y="830"/>
                </a:lnTo>
                <a:lnTo>
                  <a:pt x="2718" y="828"/>
                </a:lnTo>
                <a:lnTo>
                  <a:pt x="2715" y="831"/>
                </a:lnTo>
                <a:lnTo>
                  <a:pt x="2713" y="835"/>
                </a:lnTo>
                <a:lnTo>
                  <a:pt x="2712" y="837"/>
                </a:lnTo>
                <a:lnTo>
                  <a:pt x="2713" y="840"/>
                </a:lnTo>
                <a:lnTo>
                  <a:pt x="2716" y="845"/>
                </a:lnTo>
                <a:lnTo>
                  <a:pt x="2721" y="849"/>
                </a:lnTo>
                <a:lnTo>
                  <a:pt x="2726" y="853"/>
                </a:lnTo>
                <a:lnTo>
                  <a:pt x="2730" y="857"/>
                </a:lnTo>
                <a:lnTo>
                  <a:pt x="2731" y="859"/>
                </a:lnTo>
                <a:lnTo>
                  <a:pt x="2731" y="861"/>
                </a:lnTo>
                <a:lnTo>
                  <a:pt x="2730" y="864"/>
                </a:lnTo>
                <a:lnTo>
                  <a:pt x="2728" y="867"/>
                </a:lnTo>
                <a:lnTo>
                  <a:pt x="2720" y="869"/>
                </a:lnTo>
                <a:lnTo>
                  <a:pt x="2712" y="870"/>
                </a:lnTo>
                <a:lnTo>
                  <a:pt x="2704" y="871"/>
                </a:lnTo>
                <a:lnTo>
                  <a:pt x="2696" y="872"/>
                </a:lnTo>
                <a:lnTo>
                  <a:pt x="2690" y="881"/>
                </a:lnTo>
                <a:lnTo>
                  <a:pt x="2686" y="888"/>
                </a:lnTo>
                <a:lnTo>
                  <a:pt x="2683" y="895"/>
                </a:lnTo>
                <a:lnTo>
                  <a:pt x="2681" y="902"/>
                </a:lnTo>
                <a:lnTo>
                  <a:pt x="2681" y="910"/>
                </a:lnTo>
                <a:lnTo>
                  <a:pt x="2681" y="917"/>
                </a:lnTo>
                <a:lnTo>
                  <a:pt x="2682" y="925"/>
                </a:lnTo>
                <a:lnTo>
                  <a:pt x="2684" y="933"/>
                </a:lnTo>
                <a:lnTo>
                  <a:pt x="2679" y="936"/>
                </a:lnTo>
                <a:lnTo>
                  <a:pt x="2675" y="940"/>
                </a:lnTo>
                <a:lnTo>
                  <a:pt x="2670" y="938"/>
                </a:lnTo>
                <a:lnTo>
                  <a:pt x="2662" y="936"/>
                </a:lnTo>
                <a:lnTo>
                  <a:pt x="2661" y="929"/>
                </a:lnTo>
                <a:lnTo>
                  <a:pt x="2661" y="921"/>
                </a:lnTo>
                <a:lnTo>
                  <a:pt x="2660" y="917"/>
                </a:lnTo>
                <a:lnTo>
                  <a:pt x="2658" y="914"/>
                </a:lnTo>
                <a:lnTo>
                  <a:pt x="2654" y="912"/>
                </a:lnTo>
                <a:lnTo>
                  <a:pt x="2649" y="910"/>
                </a:lnTo>
                <a:lnTo>
                  <a:pt x="2641" y="915"/>
                </a:lnTo>
                <a:lnTo>
                  <a:pt x="2635" y="921"/>
                </a:lnTo>
                <a:lnTo>
                  <a:pt x="2632" y="924"/>
                </a:lnTo>
                <a:lnTo>
                  <a:pt x="2629" y="926"/>
                </a:lnTo>
                <a:lnTo>
                  <a:pt x="2624" y="928"/>
                </a:lnTo>
                <a:lnTo>
                  <a:pt x="2619" y="928"/>
                </a:lnTo>
                <a:lnTo>
                  <a:pt x="2609" y="929"/>
                </a:lnTo>
                <a:lnTo>
                  <a:pt x="2600" y="930"/>
                </a:lnTo>
                <a:lnTo>
                  <a:pt x="2600" y="930"/>
                </a:lnTo>
                <a:lnTo>
                  <a:pt x="2599" y="931"/>
                </a:lnTo>
                <a:lnTo>
                  <a:pt x="2597" y="931"/>
                </a:lnTo>
                <a:lnTo>
                  <a:pt x="2595" y="916"/>
                </a:lnTo>
                <a:lnTo>
                  <a:pt x="2596" y="912"/>
                </a:lnTo>
                <a:lnTo>
                  <a:pt x="2597" y="909"/>
                </a:lnTo>
                <a:lnTo>
                  <a:pt x="2599" y="905"/>
                </a:lnTo>
                <a:lnTo>
                  <a:pt x="2602" y="902"/>
                </a:lnTo>
                <a:lnTo>
                  <a:pt x="2609" y="896"/>
                </a:lnTo>
                <a:lnTo>
                  <a:pt x="2617" y="890"/>
                </a:lnTo>
                <a:lnTo>
                  <a:pt x="2625" y="884"/>
                </a:lnTo>
                <a:lnTo>
                  <a:pt x="2630" y="877"/>
                </a:lnTo>
                <a:lnTo>
                  <a:pt x="2632" y="873"/>
                </a:lnTo>
                <a:lnTo>
                  <a:pt x="2633" y="870"/>
                </a:lnTo>
                <a:lnTo>
                  <a:pt x="2633" y="866"/>
                </a:lnTo>
                <a:lnTo>
                  <a:pt x="2631" y="862"/>
                </a:lnTo>
                <a:lnTo>
                  <a:pt x="2629" y="860"/>
                </a:lnTo>
                <a:lnTo>
                  <a:pt x="2627" y="859"/>
                </a:lnTo>
                <a:lnTo>
                  <a:pt x="2624" y="858"/>
                </a:lnTo>
                <a:lnTo>
                  <a:pt x="2621" y="857"/>
                </a:lnTo>
                <a:lnTo>
                  <a:pt x="2613" y="857"/>
                </a:lnTo>
                <a:lnTo>
                  <a:pt x="2605" y="858"/>
                </a:lnTo>
                <a:lnTo>
                  <a:pt x="2598" y="858"/>
                </a:lnTo>
                <a:lnTo>
                  <a:pt x="2592" y="856"/>
                </a:lnTo>
                <a:lnTo>
                  <a:pt x="2590" y="855"/>
                </a:lnTo>
                <a:lnTo>
                  <a:pt x="2588" y="853"/>
                </a:lnTo>
                <a:lnTo>
                  <a:pt x="2587" y="850"/>
                </a:lnTo>
                <a:lnTo>
                  <a:pt x="2587" y="846"/>
                </a:lnTo>
                <a:lnTo>
                  <a:pt x="2593" y="845"/>
                </a:lnTo>
                <a:lnTo>
                  <a:pt x="2597" y="843"/>
                </a:lnTo>
                <a:lnTo>
                  <a:pt x="2601" y="840"/>
                </a:lnTo>
                <a:lnTo>
                  <a:pt x="2603" y="837"/>
                </a:lnTo>
                <a:lnTo>
                  <a:pt x="2606" y="832"/>
                </a:lnTo>
                <a:lnTo>
                  <a:pt x="2607" y="826"/>
                </a:lnTo>
                <a:lnTo>
                  <a:pt x="2608" y="819"/>
                </a:lnTo>
                <a:lnTo>
                  <a:pt x="2610" y="813"/>
                </a:lnTo>
                <a:lnTo>
                  <a:pt x="2612" y="811"/>
                </a:lnTo>
                <a:lnTo>
                  <a:pt x="2614" y="808"/>
                </a:lnTo>
                <a:lnTo>
                  <a:pt x="2619" y="806"/>
                </a:lnTo>
                <a:lnTo>
                  <a:pt x="2623" y="804"/>
                </a:lnTo>
                <a:lnTo>
                  <a:pt x="2614" y="801"/>
                </a:lnTo>
                <a:lnTo>
                  <a:pt x="2606" y="801"/>
                </a:lnTo>
                <a:lnTo>
                  <a:pt x="2598" y="801"/>
                </a:lnTo>
                <a:lnTo>
                  <a:pt x="2591" y="803"/>
                </a:lnTo>
                <a:lnTo>
                  <a:pt x="2576" y="805"/>
                </a:lnTo>
                <a:lnTo>
                  <a:pt x="2561" y="806"/>
                </a:lnTo>
                <a:lnTo>
                  <a:pt x="2560" y="805"/>
                </a:lnTo>
                <a:lnTo>
                  <a:pt x="2559" y="803"/>
                </a:lnTo>
                <a:lnTo>
                  <a:pt x="2560" y="800"/>
                </a:lnTo>
                <a:lnTo>
                  <a:pt x="2562" y="798"/>
                </a:lnTo>
                <a:lnTo>
                  <a:pt x="2566" y="794"/>
                </a:lnTo>
                <a:lnTo>
                  <a:pt x="2571" y="790"/>
                </a:lnTo>
                <a:lnTo>
                  <a:pt x="2574" y="788"/>
                </a:lnTo>
                <a:lnTo>
                  <a:pt x="2575" y="786"/>
                </a:lnTo>
                <a:lnTo>
                  <a:pt x="2576" y="784"/>
                </a:lnTo>
                <a:lnTo>
                  <a:pt x="2576" y="781"/>
                </a:lnTo>
                <a:lnTo>
                  <a:pt x="2575" y="779"/>
                </a:lnTo>
                <a:lnTo>
                  <a:pt x="2573" y="777"/>
                </a:lnTo>
                <a:lnTo>
                  <a:pt x="2569" y="775"/>
                </a:lnTo>
                <a:lnTo>
                  <a:pt x="2563" y="773"/>
                </a:lnTo>
                <a:lnTo>
                  <a:pt x="2562" y="772"/>
                </a:lnTo>
                <a:lnTo>
                  <a:pt x="2561" y="771"/>
                </a:lnTo>
                <a:lnTo>
                  <a:pt x="2561" y="770"/>
                </a:lnTo>
                <a:lnTo>
                  <a:pt x="2562" y="768"/>
                </a:lnTo>
                <a:lnTo>
                  <a:pt x="2564" y="765"/>
                </a:lnTo>
                <a:lnTo>
                  <a:pt x="2567" y="760"/>
                </a:lnTo>
                <a:lnTo>
                  <a:pt x="2569" y="755"/>
                </a:lnTo>
                <a:lnTo>
                  <a:pt x="2569" y="751"/>
                </a:lnTo>
                <a:lnTo>
                  <a:pt x="2568" y="749"/>
                </a:lnTo>
                <a:lnTo>
                  <a:pt x="2566" y="747"/>
                </a:lnTo>
                <a:lnTo>
                  <a:pt x="2563" y="745"/>
                </a:lnTo>
                <a:lnTo>
                  <a:pt x="2559" y="743"/>
                </a:lnTo>
                <a:lnTo>
                  <a:pt x="2555" y="741"/>
                </a:lnTo>
                <a:lnTo>
                  <a:pt x="2552" y="738"/>
                </a:lnTo>
                <a:lnTo>
                  <a:pt x="2551" y="735"/>
                </a:lnTo>
                <a:lnTo>
                  <a:pt x="2551" y="731"/>
                </a:lnTo>
                <a:lnTo>
                  <a:pt x="2553" y="728"/>
                </a:lnTo>
                <a:lnTo>
                  <a:pt x="2557" y="724"/>
                </a:lnTo>
                <a:lnTo>
                  <a:pt x="2563" y="720"/>
                </a:lnTo>
                <a:lnTo>
                  <a:pt x="2571" y="718"/>
                </a:lnTo>
                <a:lnTo>
                  <a:pt x="2575" y="725"/>
                </a:lnTo>
                <a:lnTo>
                  <a:pt x="2579" y="729"/>
                </a:lnTo>
                <a:lnTo>
                  <a:pt x="2584" y="731"/>
                </a:lnTo>
                <a:lnTo>
                  <a:pt x="2589" y="731"/>
                </a:lnTo>
                <a:lnTo>
                  <a:pt x="2595" y="730"/>
                </a:lnTo>
                <a:lnTo>
                  <a:pt x="2601" y="727"/>
                </a:lnTo>
                <a:lnTo>
                  <a:pt x="2609" y="724"/>
                </a:lnTo>
                <a:lnTo>
                  <a:pt x="2617" y="718"/>
                </a:lnTo>
                <a:lnTo>
                  <a:pt x="2610" y="717"/>
                </a:lnTo>
                <a:lnTo>
                  <a:pt x="2604" y="715"/>
                </a:lnTo>
                <a:lnTo>
                  <a:pt x="2599" y="713"/>
                </a:lnTo>
                <a:lnTo>
                  <a:pt x="2594" y="710"/>
                </a:lnTo>
                <a:lnTo>
                  <a:pt x="2589" y="707"/>
                </a:lnTo>
                <a:lnTo>
                  <a:pt x="2584" y="705"/>
                </a:lnTo>
                <a:lnTo>
                  <a:pt x="2578" y="704"/>
                </a:lnTo>
                <a:lnTo>
                  <a:pt x="2569" y="704"/>
                </a:lnTo>
                <a:lnTo>
                  <a:pt x="2560" y="704"/>
                </a:lnTo>
                <a:lnTo>
                  <a:pt x="2553" y="706"/>
                </a:lnTo>
                <a:lnTo>
                  <a:pt x="2546" y="708"/>
                </a:lnTo>
                <a:lnTo>
                  <a:pt x="2539" y="712"/>
                </a:lnTo>
                <a:lnTo>
                  <a:pt x="2533" y="716"/>
                </a:lnTo>
                <a:lnTo>
                  <a:pt x="2525" y="720"/>
                </a:lnTo>
                <a:lnTo>
                  <a:pt x="2519" y="724"/>
                </a:lnTo>
                <a:lnTo>
                  <a:pt x="2511" y="727"/>
                </a:lnTo>
                <a:lnTo>
                  <a:pt x="2508" y="698"/>
                </a:lnTo>
                <a:lnTo>
                  <a:pt x="2511" y="695"/>
                </a:lnTo>
                <a:lnTo>
                  <a:pt x="2513" y="693"/>
                </a:lnTo>
                <a:lnTo>
                  <a:pt x="2514" y="690"/>
                </a:lnTo>
                <a:lnTo>
                  <a:pt x="2514" y="687"/>
                </a:lnTo>
                <a:lnTo>
                  <a:pt x="2517" y="687"/>
                </a:lnTo>
                <a:lnTo>
                  <a:pt x="2521" y="686"/>
                </a:lnTo>
                <a:lnTo>
                  <a:pt x="2524" y="683"/>
                </a:lnTo>
                <a:lnTo>
                  <a:pt x="2527" y="681"/>
                </a:lnTo>
                <a:lnTo>
                  <a:pt x="2527" y="677"/>
                </a:lnTo>
                <a:lnTo>
                  <a:pt x="2528" y="674"/>
                </a:lnTo>
                <a:lnTo>
                  <a:pt x="2529" y="672"/>
                </a:lnTo>
                <a:lnTo>
                  <a:pt x="2531" y="670"/>
                </a:lnTo>
                <a:lnTo>
                  <a:pt x="2533" y="668"/>
                </a:lnTo>
                <a:lnTo>
                  <a:pt x="2537" y="666"/>
                </a:lnTo>
                <a:lnTo>
                  <a:pt x="2541" y="665"/>
                </a:lnTo>
                <a:lnTo>
                  <a:pt x="2545" y="665"/>
                </a:lnTo>
                <a:lnTo>
                  <a:pt x="2560" y="660"/>
                </a:lnTo>
                <a:lnTo>
                  <a:pt x="2576" y="657"/>
                </a:lnTo>
                <a:lnTo>
                  <a:pt x="2584" y="655"/>
                </a:lnTo>
                <a:lnTo>
                  <a:pt x="2591" y="652"/>
                </a:lnTo>
                <a:lnTo>
                  <a:pt x="2595" y="650"/>
                </a:lnTo>
                <a:lnTo>
                  <a:pt x="2598" y="648"/>
                </a:lnTo>
                <a:lnTo>
                  <a:pt x="2601" y="644"/>
                </a:lnTo>
                <a:lnTo>
                  <a:pt x="2603" y="640"/>
                </a:lnTo>
                <a:lnTo>
                  <a:pt x="2606" y="636"/>
                </a:lnTo>
                <a:lnTo>
                  <a:pt x="2608" y="632"/>
                </a:lnTo>
                <a:lnTo>
                  <a:pt x="2609" y="628"/>
                </a:lnTo>
                <a:lnTo>
                  <a:pt x="2609" y="623"/>
                </a:lnTo>
                <a:lnTo>
                  <a:pt x="2607" y="614"/>
                </a:lnTo>
                <a:lnTo>
                  <a:pt x="2606" y="603"/>
                </a:lnTo>
                <a:lnTo>
                  <a:pt x="2605" y="597"/>
                </a:lnTo>
                <a:lnTo>
                  <a:pt x="2603" y="591"/>
                </a:lnTo>
                <a:lnTo>
                  <a:pt x="2600" y="586"/>
                </a:lnTo>
                <a:lnTo>
                  <a:pt x="2596" y="582"/>
                </a:lnTo>
                <a:lnTo>
                  <a:pt x="2592" y="578"/>
                </a:lnTo>
                <a:lnTo>
                  <a:pt x="2588" y="574"/>
                </a:lnTo>
                <a:lnTo>
                  <a:pt x="2583" y="571"/>
                </a:lnTo>
                <a:lnTo>
                  <a:pt x="2577" y="568"/>
                </a:lnTo>
                <a:lnTo>
                  <a:pt x="2564" y="562"/>
                </a:lnTo>
                <a:lnTo>
                  <a:pt x="2551" y="559"/>
                </a:lnTo>
                <a:lnTo>
                  <a:pt x="2537" y="555"/>
                </a:lnTo>
                <a:lnTo>
                  <a:pt x="2522" y="553"/>
                </a:lnTo>
                <a:lnTo>
                  <a:pt x="2507" y="550"/>
                </a:lnTo>
                <a:lnTo>
                  <a:pt x="2492" y="550"/>
                </a:lnTo>
                <a:lnTo>
                  <a:pt x="2485" y="550"/>
                </a:lnTo>
                <a:lnTo>
                  <a:pt x="2477" y="551"/>
                </a:lnTo>
                <a:lnTo>
                  <a:pt x="2481" y="546"/>
                </a:lnTo>
                <a:lnTo>
                  <a:pt x="2484" y="542"/>
                </a:lnTo>
                <a:lnTo>
                  <a:pt x="2487" y="538"/>
                </a:lnTo>
                <a:lnTo>
                  <a:pt x="2491" y="535"/>
                </a:lnTo>
                <a:lnTo>
                  <a:pt x="2496" y="532"/>
                </a:lnTo>
                <a:lnTo>
                  <a:pt x="2502" y="529"/>
                </a:lnTo>
                <a:lnTo>
                  <a:pt x="2508" y="526"/>
                </a:lnTo>
                <a:lnTo>
                  <a:pt x="2515" y="524"/>
                </a:lnTo>
                <a:lnTo>
                  <a:pt x="2521" y="522"/>
                </a:lnTo>
                <a:lnTo>
                  <a:pt x="2525" y="519"/>
                </a:lnTo>
                <a:lnTo>
                  <a:pt x="2528" y="517"/>
                </a:lnTo>
                <a:lnTo>
                  <a:pt x="2529" y="514"/>
                </a:lnTo>
                <a:lnTo>
                  <a:pt x="2529" y="512"/>
                </a:lnTo>
                <a:lnTo>
                  <a:pt x="2528" y="509"/>
                </a:lnTo>
                <a:lnTo>
                  <a:pt x="2519" y="511"/>
                </a:lnTo>
                <a:lnTo>
                  <a:pt x="2511" y="512"/>
                </a:lnTo>
                <a:lnTo>
                  <a:pt x="2504" y="511"/>
                </a:lnTo>
                <a:lnTo>
                  <a:pt x="2497" y="509"/>
                </a:lnTo>
                <a:lnTo>
                  <a:pt x="2491" y="507"/>
                </a:lnTo>
                <a:lnTo>
                  <a:pt x="2484" y="504"/>
                </a:lnTo>
                <a:lnTo>
                  <a:pt x="2476" y="502"/>
                </a:lnTo>
                <a:lnTo>
                  <a:pt x="2469" y="502"/>
                </a:lnTo>
                <a:lnTo>
                  <a:pt x="2465" y="506"/>
                </a:lnTo>
                <a:lnTo>
                  <a:pt x="2459" y="510"/>
                </a:lnTo>
                <a:lnTo>
                  <a:pt x="2452" y="513"/>
                </a:lnTo>
                <a:lnTo>
                  <a:pt x="2445" y="515"/>
                </a:lnTo>
                <a:lnTo>
                  <a:pt x="2438" y="517"/>
                </a:lnTo>
                <a:lnTo>
                  <a:pt x="2430" y="520"/>
                </a:lnTo>
                <a:lnTo>
                  <a:pt x="2423" y="523"/>
                </a:lnTo>
                <a:lnTo>
                  <a:pt x="2418" y="526"/>
                </a:lnTo>
                <a:lnTo>
                  <a:pt x="2408" y="523"/>
                </a:lnTo>
                <a:lnTo>
                  <a:pt x="2399" y="520"/>
                </a:lnTo>
                <a:lnTo>
                  <a:pt x="2391" y="519"/>
                </a:lnTo>
                <a:lnTo>
                  <a:pt x="2383" y="520"/>
                </a:lnTo>
                <a:lnTo>
                  <a:pt x="2377" y="522"/>
                </a:lnTo>
                <a:lnTo>
                  <a:pt x="2373" y="526"/>
                </a:lnTo>
                <a:lnTo>
                  <a:pt x="2369" y="532"/>
                </a:lnTo>
                <a:lnTo>
                  <a:pt x="2365" y="540"/>
                </a:lnTo>
                <a:lnTo>
                  <a:pt x="2348" y="535"/>
                </a:lnTo>
                <a:lnTo>
                  <a:pt x="2329" y="531"/>
                </a:lnTo>
                <a:lnTo>
                  <a:pt x="2311" y="528"/>
                </a:lnTo>
                <a:lnTo>
                  <a:pt x="2291" y="524"/>
                </a:lnTo>
                <a:lnTo>
                  <a:pt x="2273" y="524"/>
                </a:lnTo>
                <a:lnTo>
                  <a:pt x="2255" y="525"/>
                </a:lnTo>
                <a:lnTo>
                  <a:pt x="2245" y="528"/>
                </a:lnTo>
                <a:lnTo>
                  <a:pt x="2236" y="530"/>
                </a:lnTo>
                <a:lnTo>
                  <a:pt x="2228" y="534"/>
                </a:lnTo>
                <a:lnTo>
                  <a:pt x="2220" y="538"/>
                </a:lnTo>
                <a:lnTo>
                  <a:pt x="2200" y="552"/>
                </a:lnTo>
                <a:lnTo>
                  <a:pt x="2179" y="567"/>
                </a:lnTo>
                <a:lnTo>
                  <a:pt x="2158" y="580"/>
                </a:lnTo>
                <a:lnTo>
                  <a:pt x="2136" y="594"/>
                </a:lnTo>
                <a:lnTo>
                  <a:pt x="2136" y="593"/>
                </a:lnTo>
                <a:lnTo>
                  <a:pt x="2137" y="591"/>
                </a:lnTo>
                <a:lnTo>
                  <a:pt x="2127" y="593"/>
                </a:lnTo>
                <a:lnTo>
                  <a:pt x="2118" y="594"/>
                </a:lnTo>
                <a:lnTo>
                  <a:pt x="2108" y="594"/>
                </a:lnTo>
                <a:lnTo>
                  <a:pt x="2099" y="593"/>
                </a:lnTo>
                <a:lnTo>
                  <a:pt x="2091" y="591"/>
                </a:lnTo>
                <a:lnTo>
                  <a:pt x="2083" y="589"/>
                </a:lnTo>
                <a:lnTo>
                  <a:pt x="2076" y="586"/>
                </a:lnTo>
                <a:lnTo>
                  <a:pt x="2070" y="581"/>
                </a:lnTo>
                <a:lnTo>
                  <a:pt x="2061" y="586"/>
                </a:lnTo>
                <a:lnTo>
                  <a:pt x="2054" y="590"/>
                </a:lnTo>
                <a:lnTo>
                  <a:pt x="2051" y="592"/>
                </a:lnTo>
                <a:lnTo>
                  <a:pt x="2048" y="593"/>
                </a:lnTo>
                <a:lnTo>
                  <a:pt x="2044" y="593"/>
                </a:lnTo>
                <a:lnTo>
                  <a:pt x="2040" y="593"/>
                </a:lnTo>
                <a:lnTo>
                  <a:pt x="2030" y="586"/>
                </a:lnTo>
                <a:lnTo>
                  <a:pt x="2020" y="579"/>
                </a:lnTo>
                <a:lnTo>
                  <a:pt x="2021" y="564"/>
                </a:lnTo>
                <a:lnTo>
                  <a:pt x="2033" y="564"/>
                </a:lnTo>
                <a:lnTo>
                  <a:pt x="2045" y="564"/>
                </a:lnTo>
                <a:lnTo>
                  <a:pt x="2051" y="563"/>
                </a:lnTo>
                <a:lnTo>
                  <a:pt x="2055" y="560"/>
                </a:lnTo>
                <a:lnTo>
                  <a:pt x="2057" y="558"/>
                </a:lnTo>
                <a:lnTo>
                  <a:pt x="2059" y="556"/>
                </a:lnTo>
                <a:lnTo>
                  <a:pt x="2060" y="553"/>
                </a:lnTo>
                <a:lnTo>
                  <a:pt x="2061" y="549"/>
                </a:lnTo>
                <a:lnTo>
                  <a:pt x="2061" y="546"/>
                </a:lnTo>
                <a:lnTo>
                  <a:pt x="2063" y="542"/>
                </a:lnTo>
                <a:lnTo>
                  <a:pt x="2066" y="539"/>
                </a:lnTo>
                <a:lnTo>
                  <a:pt x="2069" y="536"/>
                </a:lnTo>
                <a:lnTo>
                  <a:pt x="2075" y="529"/>
                </a:lnTo>
                <a:lnTo>
                  <a:pt x="2080" y="521"/>
                </a:lnTo>
                <a:lnTo>
                  <a:pt x="2076" y="517"/>
                </a:lnTo>
                <a:lnTo>
                  <a:pt x="2073" y="513"/>
                </a:lnTo>
                <a:lnTo>
                  <a:pt x="2072" y="509"/>
                </a:lnTo>
                <a:lnTo>
                  <a:pt x="2072" y="505"/>
                </a:lnTo>
                <a:lnTo>
                  <a:pt x="2073" y="496"/>
                </a:lnTo>
                <a:lnTo>
                  <a:pt x="2075" y="486"/>
                </a:lnTo>
                <a:lnTo>
                  <a:pt x="2076" y="481"/>
                </a:lnTo>
                <a:lnTo>
                  <a:pt x="2077" y="476"/>
                </a:lnTo>
                <a:lnTo>
                  <a:pt x="2077" y="472"/>
                </a:lnTo>
                <a:lnTo>
                  <a:pt x="2077" y="467"/>
                </a:lnTo>
                <a:lnTo>
                  <a:pt x="2075" y="462"/>
                </a:lnTo>
                <a:lnTo>
                  <a:pt x="2072" y="457"/>
                </a:lnTo>
                <a:lnTo>
                  <a:pt x="2067" y="453"/>
                </a:lnTo>
                <a:lnTo>
                  <a:pt x="2060" y="447"/>
                </a:lnTo>
                <a:lnTo>
                  <a:pt x="2053" y="445"/>
                </a:lnTo>
                <a:lnTo>
                  <a:pt x="2047" y="444"/>
                </a:lnTo>
                <a:lnTo>
                  <a:pt x="2041" y="443"/>
                </a:lnTo>
                <a:lnTo>
                  <a:pt x="2035" y="443"/>
                </a:lnTo>
                <a:lnTo>
                  <a:pt x="2030" y="444"/>
                </a:lnTo>
                <a:lnTo>
                  <a:pt x="2025" y="445"/>
                </a:lnTo>
                <a:lnTo>
                  <a:pt x="2018" y="447"/>
                </a:lnTo>
                <a:lnTo>
                  <a:pt x="2013" y="450"/>
                </a:lnTo>
                <a:lnTo>
                  <a:pt x="2004" y="455"/>
                </a:lnTo>
                <a:lnTo>
                  <a:pt x="1994" y="461"/>
                </a:lnTo>
                <a:lnTo>
                  <a:pt x="1985" y="469"/>
                </a:lnTo>
                <a:lnTo>
                  <a:pt x="1976" y="476"/>
                </a:lnTo>
                <a:lnTo>
                  <a:pt x="1964" y="482"/>
                </a:lnTo>
                <a:lnTo>
                  <a:pt x="1952" y="489"/>
                </a:lnTo>
                <a:lnTo>
                  <a:pt x="1945" y="493"/>
                </a:lnTo>
                <a:lnTo>
                  <a:pt x="1939" y="498"/>
                </a:lnTo>
                <a:lnTo>
                  <a:pt x="1935" y="494"/>
                </a:lnTo>
                <a:lnTo>
                  <a:pt x="1930" y="490"/>
                </a:lnTo>
                <a:lnTo>
                  <a:pt x="1924" y="486"/>
                </a:lnTo>
                <a:lnTo>
                  <a:pt x="1917" y="483"/>
                </a:lnTo>
                <a:lnTo>
                  <a:pt x="1899" y="476"/>
                </a:lnTo>
                <a:lnTo>
                  <a:pt x="1880" y="470"/>
                </a:lnTo>
                <a:lnTo>
                  <a:pt x="1871" y="469"/>
                </a:lnTo>
                <a:lnTo>
                  <a:pt x="1862" y="470"/>
                </a:lnTo>
                <a:lnTo>
                  <a:pt x="1857" y="472"/>
                </a:lnTo>
                <a:lnTo>
                  <a:pt x="1852" y="474"/>
                </a:lnTo>
                <a:lnTo>
                  <a:pt x="1848" y="477"/>
                </a:lnTo>
                <a:lnTo>
                  <a:pt x="1843" y="480"/>
                </a:lnTo>
                <a:lnTo>
                  <a:pt x="1836" y="484"/>
                </a:lnTo>
                <a:lnTo>
                  <a:pt x="1828" y="490"/>
                </a:lnTo>
                <a:lnTo>
                  <a:pt x="1829" y="486"/>
                </a:lnTo>
                <a:lnTo>
                  <a:pt x="1828" y="484"/>
                </a:lnTo>
                <a:lnTo>
                  <a:pt x="1826" y="480"/>
                </a:lnTo>
                <a:lnTo>
                  <a:pt x="1822" y="476"/>
                </a:lnTo>
                <a:lnTo>
                  <a:pt x="1818" y="473"/>
                </a:lnTo>
                <a:lnTo>
                  <a:pt x="1814" y="470"/>
                </a:lnTo>
                <a:lnTo>
                  <a:pt x="1804" y="466"/>
                </a:lnTo>
                <a:lnTo>
                  <a:pt x="1792" y="463"/>
                </a:lnTo>
                <a:lnTo>
                  <a:pt x="1777" y="461"/>
                </a:lnTo>
                <a:lnTo>
                  <a:pt x="1763" y="459"/>
                </a:lnTo>
                <a:lnTo>
                  <a:pt x="1756" y="459"/>
                </a:lnTo>
                <a:lnTo>
                  <a:pt x="1749" y="459"/>
                </a:lnTo>
                <a:lnTo>
                  <a:pt x="1741" y="460"/>
                </a:lnTo>
                <a:lnTo>
                  <a:pt x="1734" y="461"/>
                </a:lnTo>
                <a:lnTo>
                  <a:pt x="1721" y="470"/>
                </a:lnTo>
                <a:lnTo>
                  <a:pt x="1709" y="481"/>
                </a:lnTo>
                <a:lnTo>
                  <a:pt x="1706" y="482"/>
                </a:lnTo>
                <a:lnTo>
                  <a:pt x="1705" y="485"/>
                </a:lnTo>
                <a:lnTo>
                  <a:pt x="1701" y="488"/>
                </a:lnTo>
                <a:lnTo>
                  <a:pt x="1697" y="491"/>
                </a:lnTo>
                <a:lnTo>
                  <a:pt x="1688" y="490"/>
                </a:lnTo>
                <a:lnTo>
                  <a:pt x="1680" y="490"/>
                </a:lnTo>
                <a:lnTo>
                  <a:pt x="1673" y="491"/>
                </a:lnTo>
                <a:lnTo>
                  <a:pt x="1666" y="493"/>
                </a:lnTo>
                <a:lnTo>
                  <a:pt x="1660" y="496"/>
                </a:lnTo>
                <a:lnTo>
                  <a:pt x="1654" y="499"/>
                </a:lnTo>
                <a:lnTo>
                  <a:pt x="1648" y="503"/>
                </a:lnTo>
                <a:lnTo>
                  <a:pt x="1643" y="508"/>
                </a:lnTo>
                <a:lnTo>
                  <a:pt x="1645" y="510"/>
                </a:lnTo>
                <a:lnTo>
                  <a:pt x="1647" y="512"/>
                </a:lnTo>
                <a:lnTo>
                  <a:pt x="1649" y="513"/>
                </a:lnTo>
                <a:lnTo>
                  <a:pt x="1653" y="514"/>
                </a:lnTo>
                <a:lnTo>
                  <a:pt x="1642" y="521"/>
                </a:lnTo>
                <a:lnTo>
                  <a:pt x="1632" y="529"/>
                </a:lnTo>
                <a:lnTo>
                  <a:pt x="1624" y="531"/>
                </a:lnTo>
                <a:lnTo>
                  <a:pt x="1615" y="533"/>
                </a:lnTo>
                <a:lnTo>
                  <a:pt x="1607" y="535"/>
                </a:lnTo>
                <a:lnTo>
                  <a:pt x="1598" y="538"/>
                </a:lnTo>
                <a:lnTo>
                  <a:pt x="1591" y="537"/>
                </a:lnTo>
                <a:lnTo>
                  <a:pt x="1584" y="536"/>
                </a:lnTo>
                <a:lnTo>
                  <a:pt x="1577" y="534"/>
                </a:lnTo>
                <a:lnTo>
                  <a:pt x="1570" y="531"/>
                </a:lnTo>
                <a:lnTo>
                  <a:pt x="1555" y="524"/>
                </a:lnTo>
                <a:lnTo>
                  <a:pt x="1542" y="519"/>
                </a:lnTo>
                <a:lnTo>
                  <a:pt x="1535" y="516"/>
                </a:lnTo>
                <a:lnTo>
                  <a:pt x="1528" y="514"/>
                </a:lnTo>
                <a:lnTo>
                  <a:pt x="1521" y="512"/>
                </a:lnTo>
                <a:lnTo>
                  <a:pt x="1514" y="511"/>
                </a:lnTo>
                <a:lnTo>
                  <a:pt x="1506" y="511"/>
                </a:lnTo>
                <a:lnTo>
                  <a:pt x="1498" y="511"/>
                </a:lnTo>
                <a:lnTo>
                  <a:pt x="1491" y="513"/>
                </a:lnTo>
                <a:lnTo>
                  <a:pt x="1483" y="516"/>
                </a:lnTo>
                <a:lnTo>
                  <a:pt x="1485" y="519"/>
                </a:lnTo>
                <a:lnTo>
                  <a:pt x="1487" y="521"/>
                </a:lnTo>
                <a:lnTo>
                  <a:pt x="1491" y="523"/>
                </a:lnTo>
                <a:lnTo>
                  <a:pt x="1494" y="524"/>
                </a:lnTo>
                <a:lnTo>
                  <a:pt x="1503" y="526"/>
                </a:lnTo>
                <a:lnTo>
                  <a:pt x="1513" y="526"/>
                </a:lnTo>
                <a:lnTo>
                  <a:pt x="1522" y="528"/>
                </a:lnTo>
                <a:lnTo>
                  <a:pt x="1529" y="531"/>
                </a:lnTo>
                <a:lnTo>
                  <a:pt x="1532" y="533"/>
                </a:lnTo>
                <a:lnTo>
                  <a:pt x="1535" y="536"/>
                </a:lnTo>
                <a:lnTo>
                  <a:pt x="1536" y="539"/>
                </a:lnTo>
                <a:lnTo>
                  <a:pt x="1537" y="544"/>
                </a:lnTo>
                <a:lnTo>
                  <a:pt x="1525" y="542"/>
                </a:lnTo>
                <a:lnTo>
                  <a:pt x="1514" y="541"/>
                </a:lnTo>
                <a:lnTo>
                  <a:pt x="1509" y="541"/>
                </a:lnTo>
                <a:lnTo>
                  <a:pt x="1505" y="542"/>
                </a:lnTo>
                <a:lnTo>
                  <a:pt x="1501" y="545"/>
                </a:lnTo>
                <a:lnTo>
                  <a:pt x="1498" y="548"/>
                </a:lnTo>
                <a:lnTo>
                  <a:pt x="1503" y="551"/>
                </a:lnTo>
                <a:lnTo>
                  <a:pt x="1507" y="554"/>
                </a:lnTo>
                <a:lnTo>
                  <a:pt x="1513" y="555"/>
                </a:lnTo>
                <a:lnTo>
                  <a:pt x="1518" y="556"/>
                </a:lnTo>
                <a:lnTo>
                  <a:pt x="1524" y="555"/>
                </a:lnTo>
                <a:lnTo>
                  <a:pt x="1530" y="553"/>
                </a:lnTo>
                <a:lnTo>
                  <a:pt x="1537" y="550"/>
                </a:lnTo>
                <a:lnTo>
                  <a:pt x="1545" y="546"/>
                </a:lnTo>
                <a:lnTo>
                  <a:pt x="1597" y="552"/>
                </a:lnTo>
                <a:lnTo>
                  <a:pt x="1603" y="553"/>
                </a:lnTo>
                <a:lnTo>
                  <a:pt x="1608" y="554"/>
                </a:lnTo>
                <a:lnTo>
                  <a:pt x="1612" y="556"/>
                </a:lnTo>
                <a:lnTo>
                  <a:pt x="1614" y="559"/>
                </a:lnTo>
                <a:lnTo>
                  <a:pt x="1605" y="560"/>
                </a:lnTo>
                <a:lnTo>
                  <a:pt x="1596" y="561"/>
                </a:lnTo>
                <a:lnTo>
                  <a:pt x="1587" y="562"/>
                </a:lnTo>
                <a:lnTo>
                  <a:pt x="1579" y="565"/>
                </a:lnTo>
                <a:lnTo>
                  <a:pt x="1576" y="569"/>
                </a:lnTo>
                <a:lnTo>
                  <a:pt x="1573" y="572"/>
                </a:lnTo>
                <a:lnTo>
                  <a:pt x="1571" y="575"/>
                </a:lnTo>
                <a:lnTo>
                  <a:pt x="1570" y="578"/>
                </a:lnTo>
                <a:lnTo>
                  <a:pt x="1564" y="574"/>
                </a:lnTo>
                <a:lnTo>
                  <a:pt x="1556" y="571"/>
                </a:lnTo>
                <a:lnTo>
                  <a:pt x="1548" y="568"/>
                </a:lnTo>
                <a:lnTo>
                  <a:pt x="1540" y="567"/>
                </a:lnTo>
                <a:lnTo>
                  <a:pt x="1527" y="563"/>
                </a:lnTo>
                <a:lnTo>
                  <a:pt x="1514" y="560"/>
                </a:lnTo>
                <a:lnTo>
                  <a:pt x="1501" y="557"/>
                </a:lnTo>
                <a:lnTo>
                  <a:pt x="1488" y="554"/>
                </a:lnTo>
                <a:lnTo>
                  <a:pt x="1480" y="551"/>
                </a:lnTo>
                <a:lnTo>
                  <a:pt x="1471" y="549"/>
                </a:lnTo>
                <a:lnTo>
                  <a:pt x="1461" y="548"/>
                </a:lnTo>
                <a:lnTo>
                  <a:pt x="1452" y="548"/>
                </a:lnTo>
                <a:lnTo>
                  <a:pt x="1441" y="550"/>
                </a:lnTo>
                <a:lnTo>
                  <a:pt x="1429" y="552"/>
                </a:lnTo>
                <a:lnTo>
                  <a:pt x="1426" y="553"/>
                </a:lnTo>
                <a:lnTo>
                  <a:pt x="1422" y="554"/>
                </a:lnTo>
                <a:lnTo>
                  <a:pt x="1416" y="551"/>
                </a:lnTo>
                <a:lnTo>
                  <a:pt x="1411" y="547"/>
                </a:lnTo>
                <a:lnTo>
                  <a:pt x="1409" y="545"/>
                </a:lnTo>
                <a:lnTo>
                  <a:pt x="1407" y="542"/>
                </a:lnTo>
                <a:lnTo>
                  <a:pt x="1406" y="538"/>
                </a:lnTo>
                <a:lnTo>
                  <a:pt x="1404" y="533"/>
                </a:lnTo>
                <a:lnTo>
                  <a:pt x="1413" y="532"/>
                </a:lnTo>
                <a:lnTo>
                  <a:pt x="1424" y="530"/>
                </a:lnTo>
                <a:lnTo>
                  <a:pt x="1436" y="528"/>
                </a:lnTo>
                <a:lnTo>
                  <a:pt x="1450" y="525"/>
                </a:lnTo>
                <a:lnTo>
                  <a:pt x="1439" y="516"/>
                </a:lnTo>
                <a:lnTo>
                  <a:pt x="1431" y="507"/>
                </a:lnTo>
                <a:lnTo>
                  <a:pt x="1427" y="503"/>
                </a:lnTo>
                <a:lnTo>
                  <a:pt x="1423" y="500"/>
                </a:lnTo>
                <a:lnTo>
                  <a:pt x="1417" y="498"/>
                </a:lnTo>
                <a:lnTo>
                  <a:pt x="1411" y="497"/>
                </a:lnTo>
                <a:lnTo>
                  <a:pt x="1409" y="496"/>
                </a:lnTo>
                <a:lnTo>
                  <a:pt x="1407" y="495"/>
                </a:lnTo>
                <a:lnTo>
                  <a:pt x="1405" y="496"/>
                </a:lnTo>
                <a:lnTo>
                  <a:pt x="1403" y="497"/>
                </a:lnTo>
                <a:lnTo>
                  <a:pt x="1399" y="499"/>
                </a:lnTo>
                <a:lnTo>
                  <a:pt x="1396" y="502"/>
                </a:lnTo>
                <a:lnTo>
                  <a:pt x="1392" y="504"/>
                </a:lnTo>
                <a:lnTo>
                  <a:pt x="1388" y="505"/>
                </a:lnTo>
                <a:lnTo>
                  <a:pt x="1386" y="504"/>
                </a:lnTo>
                <a:lnTo>
                  <a:pt x="1383" y="503"/>
                </a:lnTo>
                <a:lnTo>
                  <a:pt x="1381" y="501"/>
                </a:lnTo>
                <a:lnTo>
                  <a:pt x="1378" y="498"/>
                </a:lnTo>
                <a:lnTo>
                  <a:pt x="1380" y="486"/>
                </a:lnTo>
                <a:lnTo>
                  <a:pt x="1382" y="476"/>
                </a:lnTo>
                <a:lnTo>
                  <a:pt x="1389" y="473"/>
                </a:lnTo>
                <a:lnTo>
                  <a:pt x="1396" y="472"/>
                </a:lnTo>
                <a:lnTo>
                  <a:pt x="1404" y="472"/>
                </a:lnTo>
                <a:lnTo>
                  <a:pt x="1412" y="471"/>
                </a:lnTo>
                <a:lnTo>
                  <a:pt x="1421" y="471"/>
                </a:lnTo>
                <a:lnTo>
                  <a:pt x="1428" y="469"/>
                </a:lnTo>
                <a:lnTo>
                  <a:pt x="1431" y="467"/>
                </a:lnTo>
                <a:lnTo>
                  <a:pt x="1434" y="465"/>
                </a:lnTo>
                <a:lnTo>
                  <a:pt x="1436" y="462"/>
                </a:lnTo>
                <a:lnTo>
                  <a:pt x="1438" y="458"/>
                </a:lnTo>
                <a:lnTo>
                  <a:pt x="1404" y="453"/>
                </a:lnTo>
                <a:lnTo>
                  <a:pt x="1404" y="449"/>
                </a:lnTo>
                <a:lnTo>
                  <a:pt x="1406" y="445"/>
                </a:lnTo>
                <a:lnTo>
                  <a:pt x="1408" y="443"/>
                </a:lnTo>
                <a:lnTo>
                  <a:pt x="1411" y="441"/>
                </a:lnTo>
                <a:lnTo>
                  <a:pt x="1418" y="437"/>
                </a:lnTo>
                <a:lnTo>
                  <a:pt x="1424" y="433"/>
                </a:lnTo>
                <a:lnTo>
                  <a:pt x="1421" y="430"/>
                </a:lnTo>
                <a:lnTo>
                  <a:pt x="1417" y="427"/>
                </a:lnTo>
                <a:lnTo>
                  <a:pt x="1415" y="424"/>
                </a:lnTo>
                <a:lnTo>
                  <a:pt x="1413" y="421"/>
                </a:lnTo>
                <a:lnTo>
                  <a:pt x="1411" y="415"/>
                </a:lnTo>
                <a:lnTo>
                  <a:pt x="1411" y="408"/>
                </a:lnTo>
                <a:lnTo>
                  <a:pt x="1413" y="395"/>
                </a:lnTo>
                <a:lnTo>
                  <a:pt x="1416" y="382"/>
                </a:lnTo>
                <a:lnTo>
                  <a:pt x="1419" y="383"/>
                </a:lnTo>
                <a:lnTo>
                  <a:pt x="1424" y="383"/>
                </a:lnTo>
                <a:lnTo>
                  <a:pt x="1427" y="382"/>
                </a:lnTo>
                <a:lnTo>
                  <a:pt x="1429" y="381"/>
                </a:lnTo>
                <a:lnTo>
                  <a:pt x="1431" y="379"/>
                </a:lnTo>
                <a:lnTo>
                  <a:pt x="1433" y="377"/>
                </a:lnTo>
                <a:lnTo>
                  <a:pt x="1434" y="374"/>
                </a:lnTo>
                <a:lnTo>
                  <a:pt x="1435" y="371"/>
                </a:lnTo>
                <a:lnTo>
                  <a:pt x="1439" y="345"/>
                </a:lnTo>
                <a:lnTo>
                  <a:pt x="1443" y="345"/>
                </a:lnTo>
                <a:lnTo>
                  <a:pt x="1447" y="346"/>
                </a:lnTo>
                <a:lnTo>
                  <a:pt x="1453" y="341"/>
                </a:lnTo>
                <a:lnTo>
                  <a:pt x="1457" y="336"/>
                </a:lnTo>
                <a:lnTo>
                  <a:pt x="1460" y="336"/>
                </a:lnTo>
                <a:lnTo>
                  <a:pt x="1463" y="335"/>
                </a:lnTo>
                <a:lnTo>
                  <a:pt x="1465" y="332"/>
                </a:lnTo>
                <a:lnTo>
                  <a:pt x="1468" y="328"/>
                </a:lnTo>
                <a:lnTo>
                  <a:pt x="1469" y="325"/>
                </a:lnTo>
                <a:lnTo>
                  <a:pt x="1469" y="322"/>
                </a:lnTo>
                <a:lnTo>
                  <a:pt x="1469" y="316"/>
                </a:lnTo>
                <a:lnTo>
                  <a:pt x="1467" y="311"/>
                </a:lnTo>
                <a:lnTo>
                  <a:pt x="1477" y="306"/>
                </a:lnTo>
                <a:lnTo>
                  <a:pt x="1487" y="293"/>
                </a:lnTo>
                <a:lnTo>
                  <a:pt x="1497" y="280"/>
                </a:lnTo>
                <a:lnTo>
                  <a:pt x="1496" y="273"/>
                </a:lnTo>
                <a:lnTo>
                  <a:pt x="1494" y="268"/>
                </a:lnTo>
                <a:lnTo>
                  <a:pt x="1491" y="266"/>
                </a:lnTo>
                <a:lnTo>
                  <a:pt x="1487" y="264"/>
                </a:lnTo>
                <a:lnTo>
                  <a:pt x="1478" y="263"/>
                </a:lnTo>
                <a:lnTo>
                  <a:pt x="1469" y="261"/>
                </a:lnTo>
                <a:lnTo>
                  <a:pt x="1464" y="254"/>
                </a:lnTo>
                <a:lnTo>
                  <a:pt x="1461" y="246"/>
                </a:lnTo>
                <a:lnTo>
                  <a:pt x="1459" y="239"/>
                </a:lnTo>
                <a:lnTo>
                  <a:pt x="1458" y="232"/>
                </a:lnTo>
                <a:lnTo>
                  <a:pt x="1458" y="225"/>
                </a:lnTo>
                <a:lnTo>
                  <a:pt x="1459" y="217"/>
                </a:lnTo>
                <a:lnTo>
                  <a:pt x="1460" y="209"/>
                </a:lnTo>
                <a:lnTo>
                  <a:pt x="1461" y="202"/>
                </a:lnTo>
                <a:lnTo>
                  <a:pt x="1454" y="201"/>
                </a:lnTo>
                <a:lnTo>
                  <a:pt x="1447" y="200"/>
                </a:lnTo>
                <a:lnTo>
                  <a:pt x="1444" y="199"/>
                </a:lnTo>
                <a:lnTo>
                  <a:pt x="1441" y="198"/>
                </a:lnTo>
                <a:lnTo>
                  <a:pt x="1438" y="197"/>
                </a:lnTo>
                <a:lnTo>
                  <a:pt x="1437" y="195"/>
                </a:lnTo>
                <a:lnTo>
                  <a:pt x="1434" y="191"/>
                </a:lnTo>
                <a:lnTo>
                  <a:pt x="1434" y="186"/>
                </a:lnTo>
                <a:lnTo>
                  <a:pt x="1434" y="179"/>
                </a:lnTo>
                <a:lnTo>
                  <a:pt x="1433" y="172"/>
                </a:lnTo>
                <a:lnTo>
                  <a:pt x="1432" y="169"/>
                </a:lnTo>
                <a:lnTo>
                  <a:pt x="1429" y="167"/>
                </a:lnTo>
                <a:lnTo>
                  <a:pt x="1426" y="166"/>
                </a:lnTo>
                <a:lnTo>
                  <a:pt x="1421" y="164"/>
                </a:lnTo>
                <a:lnTo>
                  <a:pt x="1410" y="177"/>
                </a:lnTo>
                <a:lnTo>
                  <a:pt x="1400" y="190"/>
                </a:lnTo>
                <a:lnTo>
                  <a:pt x="1395" y="191"/>
                </a:lnTo>
                <a:lnTo>
                  <a:pt x="1391" y="192"/>
                </a:lnTo>
                <a:lnTo>
                  <a:pt x="1388" y="190"/>
                </a:lnTo>
                <a:lnTo>
                  <a:pt x="1384" y="186"/>
                </a:lnTo>
                <a:lnTo>
                  <a:pt x="1381" y="186"/>
                </a:lnTo>
                <a:lnTo>
                  <a:pt x="1377" y="186"/>
                </a:lnTo>
                <a:lnTo>
                  <a:pt x="1373" y="186"/>
                </a:lnTo>
                <a:lnTo>
                  <a:pt x="1371" y="187"/>
                </a:lnTo>
                <a:lnTo>
                  <a:pt x="1369" y="189"/>
                </a:lnTo>
                <a:lnTo>
                  <a:pt x="1367" y="191"/>
                </a:lnTo>
                <a:lnTo>
                  <a:pt x="1366" y="193"/>
                </a:lnTo>
                <a:lnTo>
                  <a:pt x="1365" y="197"/>
                </a:lnTo>
                <a:lnTo>
                  <a:pt x="1357" y="195"/>
                </a:lnTo>
                <a:lnTo>
                  <a:pt x="1349" y="193"/>
                </a:lnTo>
                <a:lnTo>
                  <a:pt x="1343" y="192"/>
                </a:lnTo>
                <a:lnTo>
                  <a:pt x="1336" y="190"/>
                </a:lnTo>
                <a:lnTo>
                  <a:pt x="1329" y="187"/>
                </a:lnTo>
                <a:lnTo>
                  <a:pt x="1321" y="185"/>
                </a:lnTo>
                <a:lnTo>
                  <a:pt x="1314" y="183"/>
                </a:lnTo>
                <a:lnTo>
                  <a:pt x="1308" y="184"/>
                </a:lnTo>
                <a:lnTo>
                  <a:pt x="1305" y="185"/>
                </a:lnTo>
                <a:lnTo>
                  <a:pt x="1302" y="187"/>
                </a:lnTo>
                <a:lnTo>
                  <a:pt x="1299" y="190"/>
                </a:lnTo>
                <a:lnTo>
                  <a:pt x="1296" y="194"/>
                </a:lnTo>
                <a:lnTo>
                  <a:pt x="1288" y="193"/>
                </a:lnTo>
                <a:lnTo>
                  <a:pt x="1283" y="194"/>
                </a:lnTo>
                <a:lnTo>
                  <a:pt x="1278" y="196"/>
                </a:lnTo>
                <a:lnTo>
                  <a:pt x="1276" y="200"/>
                </a:lnTo>
                <a:lnTo>
                  <a:pt x="1275" y="208"/>
                </a:lnTo>
                <a:lnTo>
                  <a:pt x="1272" y="218"/>
                </a:lnTo>
                <a:lnTo>
                  <a:pt x="1256" y="213"/>
                </a:lnTo>
                <a:lnTo>
                  <a:pt x="1241" y="197"/>
                </a:lnTo>
                <a:lnTo>
                  <a:pt x="1225" y="182"/>
                </a:lnTo>
                <a:lnTo>
                  <a:pt x="1210" y="166"/>
                </a:lnTo>
                <a:lnTo>
                  <a:pt x="1195" y="151"/>
                </a:lnTo>
                <a:lnTo>
                  <a:pt x="1187" y="148"/>
                </a:lnTo>
                <a:lnTo>
                  <a:pt x="1178" y="146"/>
                </a:lnTo>
                <a:lnTo>
                  <a:pt x="1182" y="132"/>
                </a:lnTo>
                <a:lnTo>
                  <a:pt x="1184" y="124"/>
                </a:lnTo>
                <a:lnTo>
                  <a:pt x="1186" y="115"/>
                </a:lnTo>
                <a:lnTo>
                  <a:pt x="1186" y="111"/>
                </a:lnTo>
                <a:lnTo>
                  <a:pt x="1184" y="107"/>
                </a:lnTo>
                <a:lnTo>
                  <a:pt x="1180" y="104"/>
                </a:lnTo>
                <a:lnTo>
                  <a:pt x="1172" y="100"/>
                </a:lnTo>
                <a:lnTo>
                  <a:pt x="1167" y="99"/>
                </a:lnTo>
                <a:lnTo>
                  <a:pt x="1163" y="98"/>
                </a:lnTo>
                <a:lnTo>
                  <a:pt x="1160" y="98"/>
                </a:lnTo>
                <a:lnTo>
                  <a:pt x="1157" y="98"/>
                </a:lnTo>
                <a:lnTo>
                  <a:pt x="1154" y="101"/>
                </a:lnTo>
                <a:lnTo>
                  <a:pt x="1151" y="105"/>
                </a:lnTo>
                <a:lnTo>
                  <a:pt x="1149" y="110"/>
                </a:lnTo>
                <a:lnTo>
                  <a:pt x="1147" y="114"/>
                </a:lnTo>
                <a:lnTo>
                  <a:pt x="1145" y="116"/>
                </a:lnTo>
                <a:lnTo>
                  <a:pt x="1142" y="117"/>
                </a:lnTo>
                <a:lnTo>
                  <a:pt x="1140" y="118"/>
                </a:lnTo>
                <a:lnTo>
                  <a:pt x="1137" y="118"/>
                </a:lnTo>
                <a:lnTo>
                  <a:pt x="1109" y="109"/>
                </a:lnTo>
                <a:lnTo>
                  <a:pt x="1080" y="103"/>
                </a:lnTo>
                <a:lnTo>
                  <a:pt x="1074" y="102"/>
                </a:lnTo>
                <a:lnTo>
                  <a:pt x="1067" y="102"/>
                </a:lnTo>
                <a:lnTo>
                  <a:pt x="1060" y="102"/>
                </a:lnTo>
                <a:lnTo>
                  <a:pt x="1053" y="102"/>
                </a:lnTo>
                <a:lnTo>
                  <a:pt x="1046" y="104"/>
                </a:lnTo>
                <a:lnTo>
                  <a:pt x="1039" y="106"/>
                </a:lnTo>
                <a:lnTo>
                  <a:pt x="1033" y="108"/>
                </a:lnTo>
                <a:lnTo>
                  <a:pt x="1027" y="112"/>
                </a:lnTo>
                <a:lnTo>
                  <a:pt x="1019" y="139"/>
                </a:lnTo>
                <a:lnTo>
                  <a:pt x="1016" y="146"/>
                </a:lnTo>
                <a:lnTo>
                  <a:pt x="1014" y="153"/>
                </a:lnTo>
                <a:lnTo>
                  <a:pt x="1007" y="154"/>
                </a:lnTo>
                <a:lnTo>
                  <a:pt x="998" y="153"/>
                </a:lnTo>
                <a:lnTo>
                  <a:pt x="997" y="150"/>
                </a:lnTo>
                <a:lnTo>
                  <a:pt x="995" y="146"/>
                </a:lnTo>
                <a:lnTo>
                  <a:pt x="990" y="145"/>
                </a:lnTo>
                <a:lnTo>
                  <a:pt x="986" y="143"/>
                </a:lnTo>
                <a:lnTo>
                  <a:pt x="983" y="140"/>
                </a:lnTo>
                <a:lnTo>
                  <a:pt x="980" y="137"/>
                </a:lnTo>
                <a:lnTo>
                  <a:pt x="976" y="130"/>
                </a:lnTo>
                <a:lnTo>
                  <a:pt x="971" y="124"/>
                </a:lnTo>
                <a:lnTo>
                  <a:pt x="965" y="124"/>
                </a:lnTo>
                <a:lnTo>
                  <a:pt x="961" y="125"/>
                </a:lnTo>
                <a:lnTo>
                  <a:pt x="958" y="126"/>
                </a:lnTo>
                <a:lnTo>
                  <a:pt x="957" y="128"/>
                </a:lnTo>
                <a:lnTo>
                  <a:pt x="956" y="130"/>
                </a:lnTo>
                <a:lnTo>
                  <a:pt x="956" y="132"/>
                </a:lnTo>
                <a:lnTo>
                  <a:pt x="917" y="119"/>
                </a:lnTo>
                <a:lnTo>
                  <a:pt x="911" y="117"/>
                </a:lnTo>
                <a:lnTo>
                  <a:pt x="907" y="115"/>
                </a:lnTo>
                <a:lnTo>
                  <a:pt x="904" y="112"/>
                </a:lnTo>
                <a:lnTo>
                  <a:pt x="901" y="109"/>
                </a:lnTo>
                <a:lnTo>
                  <a:pt x="897" y="102"/>
                </a:lnTo>
                <a:lnTo>
                  <a:pt x="891" y="96"/>
                </a:lnTo>
                <a:lnTo>
                  <a:pt x="889" y="98"/>
                </a:lnTo>
                <a:lnTo>
                  <a:pt x="886" y="99"/>
                </a:lnTo>
                <a:lnTo>
                  <a:pt x="882" y="100"/>
                </a:lnTo>
                <a:lnTo>
                  <a:pt x="878" y="100"/>
                </a:lnTo>
                <a:lnTo>
                  <a:pt x="870" y="99"/>
                </a:lnTo>
                <a:lnTo>
                  <a:pt x="860" y="97"/>
                </a:lnTo>
                <a:lnTo>
                  <a:pt x="851" y="95"/>
                </a:lnTo>
                <a:lnTo>
                  <a:pt x="843" y="95"/>
                </a:lnTo>
                <a:lnTo>
                  <a:pt x="840" y="96"/>
                </a:lnTo>
                <a:lnTo>
                  <a:pt x="837" y="98"/>
                </a:lnTo>
                <a:lnTo>
                  <a:pt x="834" y="100"/>
                </a:lnTo>
                <a:lnTo>
                  <a:pt x="832" y="103"/>
                </a:lnTo>
                <a:lnTo>
                  <a:pt x="824" y="102"/>
                </a:lnTo>
                <a:lnTo>
                  <a:pt x="816" y="99"/>
                </a:lnTo>
                <a:lnTo>
                  <a:pt x="809" y="95"/>
                </a:lnTo>
                <a:lnTo>
                  <a:pt x="803" y="89"/>
                </a:lnTo>
                <a:lnTo>
                  <a:pt x="797" y="84"/>
                </a:lnTo>
                <a:lnTo>
                  <a:pt x="791" y="80"/>
                </a:lnTo>
                <a:lnTo>
                  <a:pt x="784" y="76"/>
                </a:lnTo>
                <a:lnTo>
                  <a:pt x="777" y="73"/>
                </a:lnTo>
                <a:lnTo>
                  <a:pt x="770" y="73"/>
                </a:lnTo>
                <a:lnTo>
                  <a:pt x="765" y="75"/>
                </a:lnTo>
                <a:lnTo>
                  <a:pt x="762" y="76"/>
                </a:lnTo>
                <a:lnTo>
                  <a:pt x="759" y="75"/>
                </a:lnTo>
                <a:lnTo>
                  <a:pt x="756" y="73"/>
                </a:lnTo>
                <a:lnTo>
                  <a:pt x="753" y="69"/>
                </a:lnTo>
                <a:lnTo>
                  <a:pt x="753" y="62"/>
                </a:lnTo>
                <a:lnTo>
                  <a:pt x="754" y="57"/>
                </a:lnTo>
                <a:lnTo>
                  <a:pt x="755" y="53"/>
                </a:lnTo>
                <a:lnTo>
                  <a:pt x="754" y="50"/>
                </a:lnTo>
                <a:lnTo>
                  <a:pt x="753" y="47"/>
                </a:lnTo>
                <a:lnTo>
                  <a:pt x="750" y="45"/>
                </a:lnTo>
                <a:lnTo>
                  <a:pt x="742" y="46"/>
                </a:lnTo>
                <a:lnTo>
                  <a:pt x="734" y="46"/>
                </a:lnTo>
                <a:lnTo>
                  <a:pt x="725" y="45"/>
                </a:lnTo>
                <a:lnTo>
                  <a:pt x="717" y="44"/>
                </a:lnTo>
                <a:lnTo>
                  <a:pt x="702" y="40"/>
                </a:lnTo>
                <a:lnTo>
                  <a:pt x="687" y="35"/>
                </a:lnTo>
                <a:lnTo>
                  <a:pt x="656" y="23"/>
                </a:lnTo>
                <a:lnTo>
                  <a:pt x="625" y="11"/>
                </a:lnTo>
                <a:lnTo>
                  <a:pt x="628" y="0"/>
                </a:lnTo>
                <a:close/>
                <a:moveTo>
                  <a:pt x="1480" y="3653"/>
                </a:moveTo>
                <a:lnTo>
                  <a:pt x="1465" y="3651"/>
                </a:lnTo>
                <a:lnTo>
                  <a:pt x="1453" y="3649"/>
                </a:lnTo>
                <a:lnTo>
                  <a:pt x="1443" y="3648"/>
                </a:lnTo>
                <a:lnTo>
                  <a:pt x="1434" y="3646"/>
                </a:lnTo>
                <a:lnTo>
                  <a:pt x="1423" y="3645"/>
                </a:lnTo>
                <a:lnTo>
                  <a:pt x="1412" y="3643"/>
                </a:lnTo>
                <a:lnTo>
                  <a:pt x="1421" y="3649"/>
                </a:lnTo>
                <a:lnTo>
                  <a:pt x="1428" y="3654"/>
                </a:lnTo>
                <a:lnTo>
                  <a:pt x="1434" y="3657"/>
                </a:lnTo>
                <a:lnTo>
                  <a:pt x="1440" y="3658"/>
                </a:lnTo>
                <a:lnTo>
                  <a:pt x="1447" y="3659"/>
                </a:lnTo>
                <a:lnTo>
                  <a:pt x="1455" y="3658"/>
                </a:lnTo>
                <a:lnTo>
                  <a:pt x="1465" y="3656"/>
                </a:lnTo>
                <a:lnTo>
                  <a:pt x="1480" y="3653"/>
                </a:lnTo>
                <a:close/>
                <a:moveTo>
                  <a:pt x="1278" y="3682"/>
                </a:moveTo>
                <a:lnTo>
                  <a:pt x="1290" y="3684"/>
                </a:lnTo>
                <a:lnTo>
                  <a:pt x="1299" y="3686"/>
                </a:lnTo>
                <a:lnTo>
                  <a:pt x="1309" y="3687"/>
                </a:lnTo>
                <a:lnTo>
                  <a:pt x="1318" y="3689"/>
                </a:lnTo>
                <a:lnTo>
                  <a:pt x="1329" y="3691"/>
                </a:lnTo>
                <a:lnTo>
                  <a:pt x="1339" y="3693"/>
                </a:lnTo>
                <a:lnTo>
                  <a:pt x="1340" y="3686"/>
                </a:lnTo>
                <a:lnTo>
                  <a:pt x="1341" y="3680"/>
                </a:lnTo>
                <a:lnTo>
                  <a:pt x="1340" y="3676"/>
                </a:lnTo>
                <a:lnTo>
                  <a:pt x="1337" y="3673"/>
                </a:lnTo>
                <a:lnTo>
                  <a:pt x="1333" y="3668"/>
                </a:lnTo>
                <a:lnTo>
                  <a:pt x="1324" y="3664"/>
                </a:lnTo>
                <a:lnTo>
                  <a:pt x="1311" y="3665"/>
                </a:lnTo>
                <a:lnTo>
                  <a:pt x="1299" y="3667"/>
                </a:lnTo>
                <a:lnTo>
                  <a:pt x="1293" y="3669"/>
                </a:lnTo>
                <a:lnTo>
                  <a:pt x="1288" y="3673"/>
                </a:lnTo>
                <a:lnTo>
                  <a:pt x="1283" y="3677"/>
                </a:lnTo>
                <a:lnTo>
                  <a:pt x="1278" y="3682"/>
                </a:lnTo>
                <a:close/>
                <a:moveTo>
                  <a:pt x="1290" y="3733"/>
                </a:moveTo>
                <a:lnTo>
                  <a:pt x="1297" y="3734"/>
                </a:lnTo>
                <a:lnTo>
                  <a:pt x="1305" y="3736"/>
                </a:lnTo>
                <a:lnTo>
                  <a:pt x="1313" y="3737"/>
                </a:lnTo>
                <a:lnTo>
                  <a:pt x="1321" y="3739"/>
                </a:lnTo>
                <a:lnTo>
                  <a:pt x="1330" y="3732"/>
                </a:lnTo>
                <a:lnTo>
                  <a:pt x="1338" y="3725"/>
                </a:lnTo>
                <a:lnTo>
                  <a:pt x="1346" y="3719"/>
                </a:lnTo>
                <a:lnTo>
                  <a:pt x="1354" y="3712"/>
                </a:lnTo>
                <a:lnTo>
                  <a:pt x="1350" y="3708"/>
                </a:lnTo>
                <a:lnTo>
                  <a:pt x="1346" y="3706"/>
                </a:lnTo>
                <a:lnTo>
                  <a:pt x="1341" y="3705"/>
                </a:lnTo>
                <a:lnTo>
                  <a:pt x="1336" y="3704"/>
                </a:lnTo>
                <a:lnTo>
                  <a:pt x="1326" y="3703"/>
                </a:lnTo>
                <a:lnTo>
                  <a:pt x="1316" y="3701"/>
                </a:lnTo>
                <a:lnTo>
                  <a:pt x="1306" y="3699"/>
                </a:lnTo>
                <a:lnTo>
                  <a:pt x="1296" y="3697"/>
                </a:lnTo>
                <a:lnTo>
                  <a:pt x="1291" y="3696"/>
                </a:lnTo>
                <a:lnTo>
                  <a:pt x="1287" y="3696"/>
                </a:lnTo>
                <a:lnTo>
                  <a:pt x="1281" y="3696"/>
                </a:lnTo>
                <a:lnTo>
                  <a:pt x="1276" y="3697"/>
                </a:lnTo>
                <a:lnTo>
                  <a:pt x="1275" y="3704"/>
                </a:lnTo>
                <a:lnTo>
                  <a:pt x="1273" y="3709"/>
                </a:lnTo>
                <a:lnTo>
                  <a:pt x="1273" y="3715"/>
                </a:lnTo>
                <a:lnTo>
                  <a:pt x="1273" y="3718"/>
                </a:lnTo>
                <a:lnTo>
                  <a:pt x="1275" y="3721"/>
                </a:lnTo>
                <a:lnTo>
                  <a:pt x="1278" y="3724"/>
                </a:lnTo>
                <a:lnTo>
                  <a:pt x="1284" y="3728"/>
                </a:lnTo>
                <a:lnTo>
                  <a:pt x="1290" y="3733"/>
                </a:lnTo>
                <a:close/>
                <a:moveTo>
                  <a:pt x="1081" y="3579"/>
                </a:moveTo>
                <a:lnTo>
                  <a:pt x="1082" y="3573"/>
                </a:lnTo>
                <a:lnTo>
                  <a:pt x="1085" y="3568"/>
                </a:lnTo>
                <a:lnTo>
                  <a:pt x="1085" y="3565"/>
                </a:lnTo>
                <a:lnTo>
                  <a:pt x="1083" y="3561"/>
                </a:lnTo>
                <a:lnTo>
                  <a:pt x="1080" y="3558"/>
                </a:lnTo>
                <a:lnTo>
                  <a:pt x="1073" y="3555"/>
                </a:lnTo>
                <a:lnTo>
                  <a:pt x="1069" y="3559"/>
                </a:lnTo>
                <a:lnTo>
                  <a:pt x="1065" y="3563"/>
                </a:lnTo>
                <a:lnTo>
                  <a:pt x="1064" y="3566"/>
                </a:lnTo>
                <a:lnTo>
                  <a:pt x="1064" y="3569"/>
                </a:lnTo>
                <a:lnTo>
                  <a:pt x="1065" y="3571"/>
                </a:lnTo>
                <a:lnTo>
                  <a:pt x="1067" y="3573"/>
                </a:lnTo>
                <a:lnTo>
                  <a:pt x="1069" y="3575"/>
                </a:lnTo>
                <a:lnTo>
                  <a:pt x="1073" y="3577"/>
                </a:lnTo>
                <a:lnTo>
                  <a:pt x="1077" y="3578"/>
                </a:lnTo>
                <a:lnTo>
                  <a:pt x="1081" y="3579"/>
                </a:lnTo>
                <a:close/>
                <a:moveTo>
                  <a:pt x="1187" y="3687"/>
                </a:moveTo>
                <a:lnTo>
                  <a:pt x="1187" y="3690"/>
                </a:lnTo>
                <a:lnTo>
                  <a:pt x="1187" y="3693"/>
                </a:lnTo>
                <a:lnTo>
                  <a:pt x="1188" y="3696"/>
                </a:lnTo>
                <a:lnTo>
                  <a:pt x="1189" y="3698"/>
                </a:lnTo>
                <a:lnTo>
                  <a:pt x="1192" y="3700"/>
                </a:lnTo>
                <a:lnTo>
                  <a:pt x="1196" y="3702"/>
                </a:lnTo>
                <a:lnTo>
                  <a:pt x="1200" y="3704"/>
                </a:lnTo>
                <a:lnTo>
                  <a:pt x="1206" y="3705"/>
                </a:lnTo>
                <a:lnTo>
                  <a:pt x="1205" y="3702"/>
                </a:lnTo>
                <a:lnTo>
                  <a:pt x="1205" y="3700"/>
                </a:lnTo>
                <a:lnTo>
                  <a:pt x="1206" y="3698"/>
                </a:lnTo>
                <a:lnTo>
                  <a:pt x="1207" y="3696"/>
                </a:lnTo>
                <a:lnTo>
                  <a:pt x="1210" y="3692"/>
                </a:lnTo>
                <a:lnTo>
                  <a:pt x="1214" y="3689"/>
                </a:lnTo>
                <a:lnTo>
                  <a:pt x="1219" y="3686"/>
                </a:lnTo>
                <a:lnTo>
                  <a:pt x="1223" y="3683"/>
                </a:lnTo>
                <a:lnTo>
                  <a:pt x="1226" y="3680"/>
                </a:lnTo>
                <a:lnTo>
                  <a:pt x="1228" y="3677"/>
                </a:lnTo>
                <a:lnTo>
                  <a:pt x="1221" y="3668"/>
                </a:lnTo>
                <a:lnTo>
                  <a:pt x="1216" y="3663"/>
                </a:lnTo>
                <a:lnTo>
                  <a:pt x="1217" y="3661"/>
                </a:lnTo>
                <a:lnTo>
                  <a:pt x="1219" y="3661"/>
                </a:lnTo>
                <a:lnTo>
                  <a:pt x="1222" y="3660"/>
                </a:lnTo>
                <a:lnTo>
                  <a:pt x="1224" y="3660"/>
                </a:lnTo>
                <a:lnTo>
                  <a:pt x="1230" y="3661"/>
                </a:lnTo>
                <a:lnTo>
                  <a:pt x="1237" y="3662"/>
                </a:lnTo>
                <a:lnTo>
                  <a:pt x="1243" y="3663"/>
                </a:lnTo>
                <a:lnTo>
                  <a:pt x="1249" y="3663"/>
                </a:lnTo>
                <a:lnTo>
                  <a:pt x="1251" y="3662"/>
                </a:lnTo>
                <a:lnTo>
                  <a:pt x="1253" y="3661"/>
                </a:lnTo>
                <a:lnTo>
                  <a:pt x="1254" y="3660"/>
                </a:lnTo>
                <a:lnTo>
                  <a:pt x="1256" y="3658"/>
                </a:lnTo>
                <a:lnTo>
                  <a:pt x="1242" y="3651"/>
                </a:lnTo>
                <a:lnTo>
                  <a:pt x="1226" y="3644"/>
                </a:lnTo>
                <a:lnTo>
                  <a:pt x="1212" y="3637"/>
                </a:lnTo>
                <a:lnTo>
                  <a:pt x="1199" y="3629"/>
                </a:lnTo>
                <a:lnTo>
                  <a:pt x="1198" y="3634"/>
                </a:lnTo>
                <a:lnTo>
                  <a:pt x="1196" y="3636"/>
                </a:lnTo>
                <a:lnTo>
                  <a:pt x="1194" y="3638"/>
                </a:lnTo>
                <a:lnTo>
                  <a:pt x="1189" y="3639"/>
                </a:lnTo>
                <a:lnTo>
                  <a:pt x="1182" y="3641"/>
                </a:lnTo>
                <a:lnTo>
                  <a:pt x="1175" y="3644"/>
                </a:lnTo>
                <a:lnTo>
                  <a:pt x="1183" y="3649"/>
                </a:lnTo>
                <a:lnTo>
                  <a:pt x="1188" y="3655"/>
                </a:lnTo>
                <a:lnTo>
                  <a:pt x="1191" y="3660"/>
                </a:lnTo>
                <a:lnTo>
                  <a:pt x="1192" y="3665"/>
                </a:lnTo>
                <a:lnTo>
                  <a:pt x="1191" y="3677"/>
                </a:lnTo>
                <a:lnTo>
                  <a:pt x="1187" y="3687"/>
                </a:lnTo>
                <a:close/>
                <a:moveTo>
                  <a:pt x="798" y="3421"/>
                </a:moveTo>
                <a:lnTo>
                  <a:pt x="799" y="3415"/>
                </a:lnTo>
                <a:lnTo>
                  <a:pt x="801" y="3410"/>
                </a:lnTo>
                <a:lnTo>
                  <a:pt x="803" y="3405"/>
                </a:lnTo>
                <a:lnTo>
                  <a:pt x="805" y="3400"/>
                </a:lnTo>
                <a:lnTo>
                  <a:pt x="806" y="3395"/>
                </a:lnTo>
                <a:lnTo>
                  <a:pt x="806" y="3390"/>
                </a:lnTo>
                <a:lnTo>
                  <a:pt x="804" y="3384"/>
                </a:lnTo>
                <a:lnTo>
                  <a:pt x="799" y="3378"/>
                </a:lnTo>
                <a:lnTo>
                  <a:pt x="793" y="3385"/>
                </a:lnTo>
                <a:lnTo>
                  <a:pt x="789" y="3391"/>
                </a:lnTo>
                <a:lnTo>
                  <a:pt x="787" y="3397"/>
                </a:lnTo>
                <a:lnTo>
                  <a:pt x="786" y="3403"/>
                </a:lnTo>
                <a:lnTo>
                  <a:pt x="787" y="3407"/>
                </a:lnTo>
                <a:lnTo>
                  <a:pt x="789" y="3411"/>
                </a:lnTo>
                <a:lnTo>
                  <a:pt x="793" y="3415"/>
                </a:lnTo>
                <a:lnTo>
                  <a:pt x="798" y="3421"/>
                </a:lnTo>
                <a:close/>
                <a:moveTo>
                  <a:pt x="777" y="3361"/>
                </a:moveTo>
                <a:lnTo>
                  <a:pt x="765" y="3355"/>
                </a:lnTo>
                <a:lnTo>
                  <a:pt x="756" y="3352"/>
                </a:lnTo>
                <a:lnTo>
                  <a:pt x="748" y="3351"/>
                </a:lnTo>
                <a:lnTo>
                  <a:pt x="741" y="3351"/>
                </a:lnTo>
                <a:lnTo>
                  <a:pt x="734" y="3353"/>
                </a:lnTo>
                <a:lnTo>
                  <a:pt x="728" y="3356"/>
                </a:lnTo>
                <a:lnTo>
                  <a:pt x="724" y="3362"/>
                </a:lnTo>
                <a:lnTo>
                  <a:pt x="720" y="3368"/>
                </a:lnTo>
                <a:lnTo>
                  <a:pt x="727" y="3373"/>
                </a:lnTo>
                <a:lnTo>
                  <a:pt x="735" y="3376"/>
                </a:lnTo>
                <a:lnTo>
                  <a:pt x="740" y="3378"/>
                </a:lnTo>
                <a:lnTo>
                  <a:pt x="745" y="3379"/>
                </a:lnTo>
                <a:lnTo>
                  <a:pt x="749" y="3379"/>
                </a:lnTo>
                <a:lnTo>
                  <a:pt x="752" y="3378"/>
                </a:lnTo>
                <a:lnTo>
                  <a:pt x="755" y="3377"/>
                </a:lnTo>
                <a:lnTo>
                  <a:pt x="757" y="3374"/>
                </a:lnTo>
                <a:lnTo>
                  <a:pt x="761" y="3369"/>
                </a:lnTo>
                <a:lnTo>
                  <a:pt x="764" y="3365"/>
                </a:lnTo>
                <a:lnTo>
                  <a:pt x="767" y="3363"/>
                </a:lnTo>
                <a:lnTo>
                  <a:pt x="769" y="3361"/>
                </a:lnTo>
                <a:lnTo>
                  <a:pt x="772" y="3361"/>
                </a:lnTo>
                <a:lnTo>
                  <a:pt x="777" y="3361"/>
                </a:lnTo>
                <a:close/>
                <a:moveTo>
                  <a:pt x="795" y="3480"/>
                </a:moveTo>
                <a:lnTo>
                  <a:pt x="793" y="3487"/>
                </a:lnTo>
                <a:lnTo>
                  <a:pt x="791" y="3493"/>
                </a:lnTo>
                <a:lnTo>
                  <a:pt x="791" y="3496"/>
                </a:lnTo>
                <a:lnTo>
                  <a:pt x="791" y="3499"/>
                </a:lnTo>
                <a:lnTo>
                  <a:pt x="794" y="3503"/>
                </a:lnTo>
                <a:lnTo>
                  <a:pt x="799" y="3507"/>
                </a:lnTo>
                <a:lnTo>
                  <a:pt x="802" y="3509"/>
                </a:lnTo>
                <a:lnTo>
                  <a:pt x="806" y="3510"/>
                </a:lnTo>
                <a:lnTo>
                  <a:pt x="809" y="3511"/>
                </a:lnTo>
                <a:lnTo>
                  <a:pt x="812" y="3512"/>
                </a:lnTo>
                <a:lnTo>
                  <a:pt x="818" y="3511"/>
                </a:lnTo>
                <a:lnTo>
                  <a:pt x="825" y="3510"/>
                </a:lnTo>
                <a:lnTo>
                  <a:pt x="831" y="3508"/>
                </a:lnTo>
                <a:lnTo>
                  <a:pt x="837" y="3508"/>
                </a:lnTo>
                <a:lnTo>
                  <a:pt x="840" y="3508"/>
                </a:lnTo>
                <a:lnTo>
                  <a:pt x="843" y="3509"/>
                </a:lnTo>
                <a:lnTo>
                  <a:pt x="846" y="3510"/>
                </a:lnTo>
                <a:lnTo>
                  <a:pt x="849" y="3512"/>
                </a:lnTo>
                <a:lnTo>
                  <a:pt x="855" y="3519"/>
                </a:lnTo>
                <a:lnTo>
                  <a:pt x="860" y="3525"/>
                </a:lnTo>
                <a:lnTo>
                  <a:pt x="862" y="3528"/>
                </a:lnTo>
                <a:lnTo>
                  <a:pt x="865" y="3531"/>
                </a:lnTo>
                <a:lnTo>
                  <a:pt x="870" y="3532"/>
                </a:lnTo>
                <a:lnTo>
                  <a:pt x="875" y="3534"/>
                </a:lnTo>
                <a:lnTo>
                  <a:pt x="875" y="3532"/>
                </a:lnTo>
                <a:lnTo>
                  <a:pt x="876" y="3530"/>
                </a:lnTo>
                <a:lnTo>
                  <a:pt x="878" y="3529"/>
                </a:lnTo>
                <a:lnTo>
                  <a:pt x="879" y="3528"/>
                </a:lnTo>
                <a:lnTo>
                  <a:pt x="884" y="3526"/>
                </a:lnTo>
                <a:lnTo>
                  <a:pt x="889" y="3524"/>
                </a:lnTo>
                <a:lnTo>
                  <a:pt x="894" y="3523"/>
                </a:lnTo>
                <a:lnTo>
                  <a:pt x="897" y="3520"/>
                </a:lnTo>
                <a:lnTo>
                  <a:pt x="899" y="3518"/>
                </a:lnTo>
                <a:lnTo>
                  <a:pt x="899" y="3516"/>
                </a:lnTo>
                <a:lnTo>
                  <a:pt x="899" y="3513"/>
                </a:lnTo>
                <a:lnTo>
                  <a:pt x="899" y="3510"/>
                </a:lnTo>
                <a:lnTo>
                  <a:pt x="888" y="3502"/>
                </a:lnTo>
                <a:lnTo>
                  <a:pt x="877" y="3494"/>
                </a:lnTo>
                <a:lnTo>
                  <a:pt x="865" y="3486"/>
                </a:lnTo>
                <a:lnTo>
                  <a:pt x="854" y="3477"/>
                </a:lnTo>
                <a:lnTo>
                  <a:pt x="851" y="3480"/>
                </a:lnTo>
                <a:lnTo>
                  <a:pt x="849" y="3482"/>
                </a:lnTo>
                <a:lnTo>
                  <a:pt x="846" y="3484"/>
                </a:lnTo>
                <a:lnTo>
                  <a:pt x="842" y="3484"/>
                </a:lnTo>
                <a:lnTo>
                  <a:pt x="835" y="3484"/>
                </a:lnTo>
                <a:lnTo>
                  <a:pt x="827" y="3483"/>
                </a:lnTo>
                <a:lnTo>
                  <a:pt x="818" y="3481"/>
                </a:lnTo>
                <a:lnTo>
                  <a:pt x="810" y="3480"/>
                </a:lnTo>
                <a:lnTo>
                  <a:pt x="802" y="3479"/>
                </a:lnTo>
                <a:lnTo>
                  <a:pt x="795" y="3480"/>
                </a:lnTo>
                <a:close/>
                <a:moveTo>
                  <a:pt x="1023" y="3565"/>
                </a:moveTo>
                <a:lnTo>
                  <a:pt x="1015" y="3563"/>
                </a:lnTo>
                <a:lnTo>
                  <a:pt x="1006" y="3560"/>
                </a:lnTo>
                <a:lnTo>
                  <a:pt x="1001" y="3559"/>
                </a:lnTo>
                <a:lnTo>
                  <a:pt x="996" y="3558"/>
                </a:lnTo>
                <a:lnTo>
                  <a:pt x="992" y="3559"/>
                </a:lnTo>
                <a:lnTo>
                  <a:pt x="988" y="3560"/>
                </a:lnTo>
                <a:lnTo>
                  <a:pt x="985" y="3562"/>
                </a:lnTo>
                <a:lnTo>
                  <a:pt x="983" y="3564"/>
                </a:lnTo>
                <a:lnTo>
                  <a:pt x="982" y="3566"/>
                </a:lnTo>
                <a:lnTo>
                  <a:pt x="981" y="3569"/>
                </a:lnTo>
                <a:lnTo>
                  <a:pt x="982" y="3571"/>
                </a:lnTo>
                <a:lnTo>
                  <a:pt x="983" y="3574"/>
                </a:lnTo>
                <a:lnTo>
                  <a:pt x="985" y="3577"/>
                </a:lnTo>
                <a:lnTo>
                  <a:pt x="988" y="3580"/>
                </a:lnTo>
                <a:lnTo>
                  <a:pt x="999" y="3577"/>
                </a:lnTo>
                <a:lnTo>
                  <a:pt x="1011" y="3574"/>
                </a:lnTo>
                <a:lnTo>
                  <a:pt x="1017" y="3579"/>
                </a:lnTo>
                <a:lnTo>
                  <a:pt x="1022" y="3585"/>
                </a:lnTo>
                <a:lnTo>
                  <a:pt x="1024" y="3587"/>
                </a:lnTo>
                <a:lnTo>
                  <a:pt x="1028" y="3590"/>
                </a:lnTo>
                <a:lnTo>
                  <a:pt x="1032" y="3592"/>
                </a:lnTo>
                <a:lnTo>
                  <a:pt x="1037" y="3594"/>
                </a:lnTo>
                <a:lnTo>
                  <a:pt x="1044" y="3608"/>
                </a:lnTo>
                <a:lnTo>
                  <a:pt x="1052" y="3622"/>
                </a:lnTo>
                <a:lnTo>
                  <a:pt x="1046" y="3620"/>
                </a:lnTo>
                <a:lnTo>
                  <a:pt x="1041" y="3620"/>
                </a:lnTo>
                <a:lnTo>
                  <a:pt x="1037" y="3620"/>
                </a:lnTo>
                <a:lnTo>
                  <a:pt x="1034" y="3621"/>
                </a:lnTo>
                <a:lnTo>
                  <a:pt x="1027" y="3624"/>
                </a:lnTo>
                <a:lnTo>
                  <a:pt x="1019" y="3625"/>
                </a:lnTo>
                <a:lnTo>
                  <a:pt x="1015" y="3622"/>
                </a:lnTo>
                <a:lnTo>
                  <a:pt x="1013" y="3618"/>
                </a:lnTo>
                <a:lnTo>
                  <a:pt x="1013" y="3615"/>
                </a:lnTo>
                <a:lnTo>
                  <a:pt x="1013" y="3612"/>
                </a:lnTo>
                <a:lnTo>
                  <a:pt x="1013" y="3608"/>
                </a:lnTo>
                <a:lnTo>
                  <a:pt x="1012" y="3605"/>
                </a:lnTo>
                <a:lnTo>
                  <a:pt x="1010" y="3601"/>
                </a:lnTo>
                <a:lnTo>
                  <a:pt x="1003" y="3598"/>
                </a:lnTo>
                <a:lnTo>
                  <a:pt x="999" y="3600"/>
                </a:lnTo>
                <a:lnTo>
                  <a:pt x="996" y="3602"/>
                </a:lnTo>
                <a:lnTo>
                  <a:pt x="994" y="3604"/>
                </a:lnTo>
                <a:lnTo>
                  <a:pt x="993" y="3606"/>
                </a:lnTo>
                <a:lnTo>
                  <a:pt x="991" y="3611"/>
                </a:lnTo>
                <a:lnTo>
                  <a:pt x="990" y="3617"/>
                </a:lnTo>
                <a:lnTo>
                  <a:pt x="989" y="3623"/>
                </a:lnTo>
                <a:lnTo>
                  <a:pt x="987" y="3629"/>
                </a:lnTo>
                <a:lnTo>
                  <a:pt x="986" y="3631"/>
                </a:lnTo>
                <a:lnTo>
                  <a:pt x="984" y="3635"/>
                </a:lnTo>
                <a:lnTo>
                  <a:pt x="981" y="3637"/>
                </a:lnTo>
                <a:lnTo>
                  <a:pt x="978" y="3639"/>
                </a:lnTo>
                <a:lnTo>
                  <a:pt x="963" y="3635"/>
                </a:lnTo>
                <a:lnTo>
                  <a:pt x="947" y="3631"/>
                </a:lnTo>
                <a:lnTo>
                  <a:pt x="934" y="3627"/>
                </a:lnTo>
                <a:lnTo>
                  <a:pt x="922" y="3624"/>
                </a:lnTo>
                <a:lnTo>
                  <a:pt x="912" y="3625"/>
                </a:lnTo>
                <a:lnTo>
                  <a:pt x="904" y="3627"/>
                </a:lnTo>
                <a:lnTo>
                  <a:pt x="896" y="3629"/>
                </a:lnTo>
                <a:lnTo>
                  <a:pt x="889" y="3633"/>
                </a:lnTo>
                <a:lnTo>
                  <a:pt x="882" y="3634"/>
                </a:lnTo>
                <a:lnTo>
                  <a:pt x="874" y="3635"/>
                </a:lnTo>
                <a:lnTo>
                  <a:pt x="870" y="3634"/>
                </a:lnTo>
                <a:lnTo>
                  <a:pt x="865" y="3633"/>
                </a:lnTo>
                <a:lnTo>
                  <a:pt x="860" y="3630"/>
                </a:lnTo>
                <a:lnTo>
                  <a:pt x="856" y="3628"/>
                </a:lnTo>
                <a:lnTo>
                  <a:pt x="852" y="3625"/>
                </a:lnTo>
                <a:lnTo>
                  <a:pt x="850" y="3622"/>
                </a:lnTo>
                <a:lnTo>
                  <a:pt x="850" y="3620"/>
                </a:lnTo>
                <a:lnTo>
                  <a:pt x="850" y="3618"/>
                </a:lnTo>
                <a:lnTo>
                  <a:pt x="851" y="3613"/>
                </a:lnTo>
                <a:lnTo>
                  <a:pt x="852" y="3609"/>
                </a:lnTo>
                <a:lnTo>
                  <a:pt x="861" y="3609"/>
                </a:lnTo>
                <a:lnTo>
                  <a:pt x="872" y="3609"/>
                </a:lnTo>
                <a:lnTo>
                  <a:pt x="882" y="3609"/>
                </a:lnTo>
                <a:lnTo>
                  <a:pt x="891" y="3610"/>
                </a:lnTo>
                <a:lnTo>
                  <a:pt x="894" y="3600"/>
                </a:lnTo>
                <a:lnTo>
                  <a:pt x="896" y="3591"/>
                </a:lnTo>
                <a:lnTo>
                  <a:pt x="889" y="3587"/>
                </a:lnTo>
                <a:lnTo>
                  <a:pt x="881" y="3585"/>
                </a:lnTo>
                <a:lnTo>
                  <a:pt x="874" y="3585"/>
                </a:lnTo>
                <a:lnTo>
                  <a:pt x="868" y="3585"/>
                </a:lnTo>
                <a:lnTo>
                  <a:pt x="860" y="3586"/>
                </a:lnTo>
                <a:lnTo>
                  <a:pt x="853" y="3587"/>
                </a:lnTo>
                <a:lnTo>
                  <a:pt x="846" y="3587"/>
                </a:lnTo>
                <a:lnTo>
                  <a:pt x="839" y="3586"/>
                </a:lnTo>
                <a:lnTo>
                  <a:pt x="841" y="3579"/>
                </a:lnTo>
                <a:lnTo>
                  <a:pt x="844" y="3572"/>
                </a:lnTo>
                <a:lnTo>
                  <a:pt x="843" y="3568"/>
                </a:lnTo>
                <a:lnTo>
                  <a:pt x="841" y="3565"/>
                </a:lnTo>
                <a:lnTo>
                  <a:pt x="837" y="3561"/>
                </a:lnTo>
                <a:lnTo>
                  <a:pt x="829" y="3558"/>
                </a:lnTo>
                <a:lnTo>
                  <a:pt x="832" y="3546"/>
                </a:lnTo>
                <a:lnTo>
                  <a:pt x="820" y="3541"/>
                </a:lnTo>
                <a:lnTo>
                  <a:pt x="808" y="3537"/>
                </a:lnTo>
                <a:lnTo>
                  <a:pt x="798" y="3533"/>
                </a:lnTo>
                <a:lnTo>
                  <a:pt x="787" y="3529"/>
                </a:lnTo>
                <a:lnTo>
                  <a:pt x="777" y="3535"/>
                </a:lnTo>
                <a:lnTo>
                  <a:pt x="767" y="3541"/>
                </a:lnTo>
                <a:lnTo>
                  <a:pt x="759" y="3547"/>
                </a:lnTo>
                <a:lnTo>
                  <a:pt x="750" y="3552"/>
                </a:lnTo>
                <a:lnTo>
                  <a:pt x="743" y="3551"/>
                </a:lnTo>
                <a:lnTo>
                  <a:pt x="736" y="3551"/>
                </a:lnTo>
                <a:lnTo>
                  <a:pt x="728" y="3551"/>
                </a:lnTo>
                <a:lnTo>
                  <a:pt x="722" y="3551"/>
                </a:lnTo>
                <a:lnTo>
                  <a:pt x="715" y="3551"/>
                </a:lnTo>
                <a:lnTo>
                  <a:pt x="708" y="3550"/>
                </a:lnTo>
                <a:lnTo>
                  <a:pt x="700" y="3547"/>
                </a:lnTo>
                <a:lnTo>
                  <a:pt x="693" y="3543"/>
                </a:lnTo>
                <a:lnTo>
                  <a:pt x="695" y="3537"/>
                </a:lnTo>
                <a:lnTo>
                  <a:pt x="698" y="3532"/>
                </a:lnTo>
                <a:lnTo>
                  <a:pt x="699" y="3529"/>
                </a:lnTo>
                <a:lnTo>
                  <a:pt x="698" y="3525"/>
                </a:lnTo>
                <a:lnTo>
                  <a:pt x="695" y="3522"/>
                </a:lnTo>
                <a:lnTo>
                  <a:pt x="690" y="3517"/>
                </a:lnTo>
                <a:lnTo>
                  <a:pt x="684" y="3519"/>
                </a:lnTo>
                <a:lnTo>
                  <a:pt x="680" y="3521"/>
                </a:lnTo>
                <a:lnTo>
                  <a:pt x="678" y="3524"/>
                </a:lnTo>
                <a:lnTo>
                  <a:pt x="677" y="3528"/>
                </a:lnTo>
                <a:lnTo>
                  <a:pt x="670" y="3519"/>
                </a:lnTo>
                <a:lnTo>
                  <a:pt x="663" y="3509"/>
                </a:lnTo>
                <a:lnTo>
                  <a:pt x="663" y="3508"/>
                </a:lnTo>
                <a:lnTo>
                  <a:pt x="662" y="3508"/>
                </a:lnTo>
                <a:lnTo>
                  <a:pt x="665" y="3506"/>
                </a:lnTo>
                <a:lnTo>
                  <a:pt x="667" y="3504"/>
                </a:lnTo>
                <a:lnTo>
                  <a:pt x="668" y="3500"/>
                </a:lnTo>
                <a:lnTo>
                  <a:pt x="667" y="3495"/>
                </a:lnTo>
                <a:lnTo>
                  <a:pt x="662" y="3490"/>
                </a:lnTo>
                <a:lnTo>
                  <a:pt x="657" y="3486"/>
                </a:lnTo>
                <a:lnTo>
                  <a:pt x="650" y="3483"/>
                </a:lnTo>
                <a:lnTo>
                  <a:pt x="643" y="3481"/>
                </a:lnTo>
                <a:lnTo>
                  <a:pt x="638" y="3471"/>
                </a:lnTo>
                <a:lnTo>
                  <a:pt x="632" y="3462"/>
                </a:lnTo>
                <a:lnTo>
                  <a:pt x="660" y="3469"/>
                </a:lnTo>
                <a:lnTo>
                  <a:pt x="687" y="3476"/>
                </a:lnTo>
                <a:lnTo>
                  <a:pt x="700" y="3479"/>
                </a:lnTo>
                <a:lnTo>
                  <a:pt x="713" y="3480"/>
                </a:lnTo>
                <a:lnTo>
                  <a:pt x="725" y="3480"/>
                </a:lnTo>
                <a:lnTo>
                  <a:pt x="738" y="3478"/>
                </a:lnTo>
                <a:lnTo>
                  <a:pt x="733" y="3470"/>
                </a:lnTo>
                <a:lnTo>
                  <a:pt x="730" y="3463"/>
                </a:lnTo>
                <a:lnTo>
                  <a:pt x="727" y="3455"/>
                </a:lnTo>
                <a:lnTo>
                  <a:pt x="725" y="3448"/>
                </a:lnTo>
                <a:lnTo>
                  <a:pt x="724" y="3441"/>
                </a:lnTo>
                <a:lnTo>
                  <a:pt x="721" y="3433"/>
                </a:lnTo>
                <a:lnTo>
                  <a:pt x="717" y="3426"/>
                </a:lnTo>
                <a:lnTo>
                  <a:pt x="710" y="3420"/>
                </a:lnTo>
                <a:lnTo>
                  <a:pt x="703" y="3420"/>
                </a:lnTo>
                <a:lnTo>
                  <a:pt x="696" y="3422"/>
                </a:lnTo>
                <a:lnTo>
                  <a:pt x="693" y="3422"/>
                </a:lnTo>
                <a:lnTo>
                  <a:pt x="689" y="3422"/>
                </a:lnTo>
                <a:lnTo>
                  <a:pt x="685" y="3421"/>
                </a:lnTo>
                <a:lnTo>
                  <a:pt x="680" y="3419"/>
                </a:lnTo>
                <a:lnTo>
                  <a:pt x="676" y="3417"/>
                </a:lnTo>
                <a:lnTo>
                  <a:pt x="673" y="3416"/>
                </a:lnTo>
                <a:lnTo>
                  <a:pt x="671" y="3414"/>
                </a:lnTo>
                <a:lnTo>
                  <a:pt x="669" y="3412"/>
                </a:lnTo>
                <a:lnTo>
                  <a:pt x="668" y="3410"/>
                </a:lnTo>
                <a:lnTo>
                  <a:pt x="667" y="3408"/>
                </a:lnTo>
                <a:lnTo>
                  <a:pt x="667" y="3405"/>
                </a:lnTo>
                <a:lnTo>
                  <a:pt x="667" y="3403"/>
                </a:lnTo>
                <a:lnTo>
                  <a:pt x="668" y="3398"/>
                </a:lnTo>
                <a:lnTo>
                  <a:pt x="668" y="3391"/>
                </a:lnTo>
                <a:lnTo>
                  <a:pt x="667" y="3389"/>
                </a:lnTo>
                <a:lnTo>
                  <a:pt x="664" y="3386"/>
                </a:lnTo>
                <a:lnTo>
                  <a:pt x="661" y="3384"/>
                </a:lnTo>
                <a:lnTo>
                  <a:pt x="656" y="3381"/>
                </a:lnTo>
                <a:lnTo>
                  <a:pt x="656" y="3379"/>
                </a:lnTo>
                <a:lnTo>
                  <a:pt x="657" y="3376"/>
                </a:lnTo>
                <a:lnTo>
                  <a:pt x="656" y="3374"/>
                </a:lnTo>
                <a:lnTo>
                  <a:pt x="655" y="3371"/>
                </a:lnTo>
                <a:lnTo>
                  <a:pt x="652" y="3368"/>
                </a:lnTo>
                <a:lnTo>
                  <a:pt x="648" y="3365"/>
                </a:lnTo>
                <a:lnTo>
                  <a:pt x="638" y="3360"/>
                </a:lnTo>
                <a:lnTo>
                  <a:pt x="626" y="3353"/>
                </a:lnTo>
                <a:lnTo>
                  <a:pt x="619" y="3350"/>
                </a:lnTo>
                <a:lnTo>
                  <a:pt x="613" y="3349"/>
                </a:lnTo>
                <a:lnTo>
                  <a:pt x="610" y="3350"/>
                </a:lnTo>
                <a:lnTo>
                  <a:pt x="608" y="3351"/>
                </a:lnTo>
                <a:lnTo>
                  <a:pt x="606" y="3353"/>
                </a:lnTo>
                <a:lnTo>
                  <a:pt x="605" y="3355"/>
                </a:lnTo>
                <a:lnTo>
                  <a:pt x="590" y="3349"/>
                </a:lnTo>
                <a:lnTo>
                  <a:pt x="577" y="3340"/>
                </a:lnTo>
                <a:lnTo>
                  <a:pt x="570" y="3337"/>
                </a:lnTo>
                <a:lnTo>
                  <a:pt x="563" y="3336"/>
                </a:lnTo>
                <a:lnTo>
                  <a:pt x="560" y="3336"/>
                </a:lnTo>
                <a:lnTo>
                  <a:pt x="556" y="3337"/>
                </a:lnTo>
                <a:lnTo>
                  <a:pt x="553" y="3338"/>
                </a:lnTo>
                <a:lnTo>
                  <a:pt x="550" y="3341"/>
                </a:lnTo>
                <a:lnTo>
                  <a:pt x="537" y="3338"/>
                </a:lnTo>
                <a:lnTo>
                  <a:pt x="526" y="3337"/>
                </a:lnTo>
                <a:lnTo>
                  <a:pt x="522" y="3337"/>
                </a:lnTo>
                <a:lnTo>
                  <a:pt x="517" y="3338"/>
                </a:lnTo>
                <a:lnTo>
                  <a:pt x="513" y="3339"/>
                </a:lnTo>
                <a:lnTo>
                  <a:pt x="509" y="3341"/>
                </a:lnTo>
                <a:lnTo>
                  <a:pt x="512" y="3345"/>
                </a:lnTo>
                <a:lnTo>
                  <a:pt x="516" y="3349"/>
                </a:lnTo>
                <a:lnTo>
                  <a:pt x="520" y="3352"/>
                </a:lnTo>
                <a:lnTo>
                  <a:pt x="525" y="3355"/>
                </a:lnTo>
                <a:lnTo>
                  <a:pt x="530" y="3360"/>
                </a:lnTo>
                <a:lnTo>
                  <a:pt x="533" y="3364"/>
                </a:lnTo>
                <a:lnTo>
                  <a:pt x="534" y="3366"/>
                </a:lnTo>
                <a:lnTo>
                  <a:pt x="534" y="3368"/>
                </a:lnTo>
                <a:lnTo>
                  <a:pt x="534" y="3371"/>
                </a:lnTo>
                <a:lnTo>
                  <a:pt x="534" y="3373"/>
                </a:lnTo>
                <a:lnTo>
                  <a:pt x="531" y="3377"/>
                </a:lnTo>
                <a:lnTo>
                  <a:pt x="527" y="3379"/>
                </a:lnTo>
                <a:lnTo>
                  <a:pt x="524" y="3380"/>
                </a:lnTo>
                <a:lnTo>
                  <a:pt x="521" y="3379"/>
                </a:lnTo>
                <a:lnTo>
                  <a:pt x="517" y="3378"/>
                </a:lnTo>
                <a:lnTo>
                  <a:pt x="511" y="3375"/>
                </a:lnTo>
                <a:lnTo>
                  <a:pt x="511" y="3368"/>
                </a:lnTo>
                <a:lnTo>
                  <a:pt x="510" y="3363"/>
                </a:lnTo>
                <a:lnTo>
                  <a:pt x="506" y="3361"/>
                </a:lnTo>
                <a:lnTo>
                  <a:pt x="504" y="3360"/>
                </a:lnTo>
                <a:lnTo>
                  <a:pt x="501" y="3359"/>
                </a:lnTo>
                <a:lnTo>
                  <a:pt x="498" y="3359"/>
                </a:lnTo>
                <a:lnTo>
                  <a:pt x="495" y="3362"/>
                </a:lnTo>
                <a:lnTo>
                  <a:pt x="493" y="3365"/>
                </a:lnTo>
                <a:lnTo>
                  <a:pt x="488" y="3376"/>
                </a:lnTo>
                <a:lnTo>
                  <a:pt x="487" y="3379"/>
                </a:lnTo>
                <a:lnTo>
                  <a:pt x="484" y="3380"/>
                </a:lnTo>
                <a:lnTo>
                  <a:pt x="481" y="3381"/>
                </a:lnTo>
                <a:lnTo>
                  <a:pt x="477" y="3382"/>
                </a:lnTo>
                <a:lnTo>
                  <a:pt x="467" y="3382"/>
                </a:lnTo>
                <a:lnTo>
                  <a:pt x="457" y="3385"/>
                </a:lnTo>
                <a:lnTo>
                  <a:pt x="464" y="3387"/>
                </a:lnTo>
                <a:lnTo>
                  <a:pt x="470" y="3389"/>
                </a:lnTo>
                <a:lnTo>
                  <a:pt x="475" y="3392"/>
                </a:lnTo>
                <a:lnTo>
                  <a:pt x="479" y="3395"/>
                </a:lnTo>
                <a:lnTo>
                  <a:pt x="482" y="3398"/>
                </a:lnTo>
                <a:lnTo>
                  <a:pt x="485" y="3401"/>
                </a:lnTo>
                <a:lnTo>
                  <a:pt x="486" y="3405"/>
                </a:lnTo>
                <a:lnTo>
                  <a:pt x="488" y="3408"/>
                </a:lnTo>
                <a:lnTo>
                  <a:pt x="490" y="3415"/>
                </a:lnTo>
                <a:lnTo>
                  <a:pt x="491" y="3422"/>
                </a:lnTo>
                <a:lnTo>
                  <a:pt x="493" y="3429"/>
                </a:lnTo>
                <a:lnTo>
                  <a:pt x="497" y="3437"/>
                </a:lnTo>
                <a:lnTo>
                  <a:pt x="507" y="3426"/>
                </a:lnTo>
                <a:lnTo>
                  <a:pt x="516" y="3416"/>
                </a:lnTo>
                <a:lnTo>
                  <a:pt x="521" y="3412"/>
                </a:lnTo>
                <a:lnTo>
                  <a:pt x="526" y="3409"/>
                </a:lnTo>
                <a:lnTo>
                  <a:pt x="533" y="3406"/>
                </a:lnTo>
                <a:lnTo>
                  <a:pt x="540" y="3404"/>
                </a:lnTo>
                <a:lnTo>
                  <a:pt x="547" y="3411"/>
                </a:lnTo>
                <a:lnTo>
                  <a:pt x="551" y="3417"/>
                </a:lnTo>
                <a:lnTo>
                  <a:pt x="555" y="3423"/>
                </a:lnTo>
                <a:lnTo>
                  <a:pt x="558" y="3429"/>
                </a:lnTo>
                <a:lnTo>
                  <a:pt x="559" y="3434"/>
                </a:lnTo>
                <a:lnTo>
                  <a:pt x="560" y="3440"/>
                </a:lnTo>
                <a:lnTo>
                  <a:pt x="560" y="3445"/>
                </a:lnTo>
                <a:lnTo>
                  <a:pt x="560" y="3450"/>
                </a:lnTo>
                <a:lnTo>
                  <a:pt x="558" y="3460"/>
                </a:lnTo>
                <a:lnTo>
                  <a:pt x="554" y="3469"/>
                </a:lnTo>
                <a:lnTo>
                  <a:pt x="550" y="3478"/>
                </a:lnTo>
                <a:lnTo>
                  <a:pt x="546" y="3487"/>
                </a:lnTo>
                <a:lnTo>
                  <a:pt x="532" y="3481"/>
                </a:lnTo>
                <a:lnTo>
                  <a:pt x="519" y="3473"/>
                </a:lnTo>
                <a:lnTo>
                  <a:pt x="506" y="3466"/>
                </a:lnTo>
                <a:lnTo>
                  <a:pt x="492" y="3460"/>
                </a:lnTo>
                <a:lnTo>
                  <a:pt x="483" y="3456"/>
                </a:lnTo>
                <a:lnTo>
                  <a:pt x="475" y="3450"/>
                </a:lnTo>
                <a:lnTo>
                  <a:pt x="471" y="3448"/>
                </a:lnTo>
                <a:lnTo>
                  <a:pt x="467" y="3446"/>
                </a:lnTo>
                <a:lnTo>
                  <a:pt x="463" y="3445"/>
                </a:lnTo>
                <a:lnTo>
                  <a:pt x="458" y="3446"/>
                </a:lnTo>
                <a:lnTo>
                  <a:pt x="452" y="3446"/>
                </a:lnTo>
                <a:lnTo>
                  <a:pt x="447" y="3446"/>
                </a:lnTo>
                <a:lnTo>
                  <a:pt x="442" y="3444"/>
                </a:lnTo>
                <a:lnTo>
                  <a:pt x="436" y="3442"/>
                </a:lnTo>
                <a:lnTo>
                  <a:pt x="426" y="3437"/>
                </a:lnTo>
                <a:lnTo>
                  <a:pt x="416" y="3430"/>
                </a:lnTo>
                <a:lnTo>
                  <a:pt x="418" y="3425"/>
                </a:lnTo>
                <a:lnTo>
                  <a:pt x="421" y="3419"/>
                </a:lnTo>
                <a:lnTo>
                  <a:pt x="422" y="3415"/>
                </a:lnTo>
                <a:lnTo>
                  <a:pt x="424" y="3411"/>
                </a:lnTo>
                <a:lnTo>
                  <a:pt x="428" y="3408"/>
                </a:lnTo>
                <a:lnTo>
                  <a:pt x="433" y="3406"/>
                </a:lnTo>
                <a:lnTo>
                  <a:pt x="438" y="3404"/>
                </a:lnTo>
                <a:lnTo>
                  <a:pt x="444" y="3402"/>
                </a:lnTo>
                <a:lnTo>
                  <a:pt x="449" y="3399"/>
                </a:lnTo>
                <a:lnTo>
                  <a:pt x="456" y="3394"/>
                </a:lnTo>
                <a:lnTo>
                  <a:pt x="438" y="3390"/>
                </a:lnTo>
                <a:lnTo>
                  <a:pt x="423" y="3385"/>
                </a:lnTo>
                <a:lnTo>
                  <a:pt x="410" y="3382"/>
                </a:lnTo>
                <a:lnTo>
                  <a:pt x="396" y="3378"/>
                </a:lnTo>
                <a:lnTo>
                  <a:pt x="401" y="3368"/>
                </a:lnTo>
                <a:lnTo>
                  <a:pt x="408" y="3359"/>
                </a:lnTo>
                <a:lnTo>
                  <a:pt x="412" y="3354"/>
                </a:lnTo>
                <a:lnTo>
                  <a:pt x="418" y="3352"/>
                </a:lnTo>
                <a:lnTo>
                  <a:pt x="425" y="3351"/>
                </a:lnTo>
                <a:lnTo>
                  <a:pt x="436" y="3351"/>
                </a:lnTo>
                <a:lnTo>
                  <a:pt x="425" y="3343"/>
                </a:lnTo>
                <a:lnTo>
                  <a:pt x="416" y="3334"/>
                </a:lnTo>
                <a:lnTo>
                  <a:pt x="408" y="3325"/>
                </a:lnTo>
                <a:lnTo>
                  <a:pt x="399" y="3314"/>
                </a:lnTo>
                <a:lnTo>
                  <a:pt x="390" y="3305"/>
                </a:lnTo>
                <a:lnTo>
                  <a:pt x="380" y="3297"/>
                </a:lnTo>
                <a:lnTo>
                  <a:pt x="374" y="3294"/>
                </a:lnTo>
                <a:lnTo>
                  <a:pt x="368" y="3291"/>
                </a:lnTo>
                <a:lnTo>
                  <a:pt x="361" y="3289"/>
                </a:lnTo>
                <a:lnTo>
                  <a:pt x="352" y="3287"/>
                </a:lnTo>
                <a:lnTo>
                  <a:pt x="355" y="3294"/>
                </a:lnTo>
                <a:lnTo>
                  <a:pt x="359" y="3301"/>
                </a:lnTo>
                <a:lnTo>
                  <a:pt x="362" y="3305"/>
                </a:lnTo>
                <a:lnTo>
                  <a:pt x="363" y="3308"/>
                </a:lnTo>
                <a:lnTo>
                  <a:pt x="363" y="3311"/>
                </a:lnTo>
                <a:lnTo>
                  <a:pt x="361" y="3314"/>
                </a:lnTo>
                <a:lnTo>
                  <a:pt x="351" y="3312"/>
                </a:lnTo>
                <a:lnTo>
                  <a:pt x="341" y="3310"/>
                </a:lnTo>
                <a:lnTo>
                  <a:pt x="331" y="3306"/>
                </a:lnTo>
                <a:lnTo>
                  <a:pt x="322" y="3302"/>
                </a:lnTo>
                <a:lnTo>
                  <a:pt x="302" y="3293"/>
                </a:lnTo>
                <a:lnTo>
                  <a:pt x="285" y="3285"/>
                </a:lnTo>
                <a:lnTo>
                  <a:pt x="282" y="3287"/>
                </a:lnTo>
                <a:lnTo>
                  <a:pt x="279" y="3289"/>
                </a:lnTo>
                <a:lnTo>
                  <a:pt x="277" y="3292"/>
                </a:lnTo>
                <a:lnTo>
                  <a:pt x="275" y="3295"/>
                </a:lnTo>
                <a:lnTo>
                  <a:pt x="274" y="3300"/>
                </a:lnTo>
                <a:lnTo>
                  <a:pt x="273" y="3307"/>
                </a:lnTo>
                <a:lnTo>
                  <a:pt x="276" y="3321"/>
                </a:lnTo>
                <a:lnTo>
                  <a:pt x="279" y="3333"/>
                </a:lnTo>
                <a:lnTo>
                  <a:pt x="273" y="3330"/>
                </a:lnTo>
                <a:lnTo>
                  <a:pt x="269" y="3328"/>
                </a:lnTo>
                <a:lnTo>
                  <a:pt x="264" y="3327"/>
                </a:lnTo>
                <a:lnTo>
                  <a:pt x="261" y="3327"/>
                </a:lnTo>
                <a:lnTo>
                  <a:pt x="256" y="3330"/>
                </a:lnTo>
                <a:lnTo>
                  <a:pt x="252" y="3334"/>
                </a:lnTo>
                <a:lnTo>
                  <a:pt x="251" y="3336"/>
                </a:lnTo>
                <a:lnTo>
                  <a:pt x="249" y="3337"/>
                </a:lnTo>
                <a:lnTo>
                  <a:pt x="246" y="3337"/>
                </a:lnTo>
                <a:lnTo>
                  <a:pt x="244" y="3337"/>
                </a:lnTo>
                <a:lnTo>
                  <a:pt x="241" y="3336"/>
                </a:lnTo>
                <a:lnTo>
                  <a:pt x="238" y="3335"/>
                </a:lnTo>
                <a:lnTo>
                  <a:pt x="234" y="3333"/>
                </a:lnTo>
                <a:lnTo>
                  <a:pt x="231" y="3330"/>
                </a:lnTo>
                <a:lnTo>
                  <a:pt x="243" y="3309"/>
                </a:lnTo>
                <a:lnTo>
                  <a:pt x="239" y="3300"/>
                </a:lnTo>
                <a:lnTo>
                  <a:pt x="234" y="3293"/>
                </a:lnTo>
                <a:lnTo>
                  <a:pt x="229" y="3286"/>
                </a:lnTo>
                <a:lnTo>
                  <a:pt x="221" y="3281"/>
                </a:lnTo>
                <a:lnTo>
                  <a:pt x="215" y="3277"/>
                </a:lnTo>
                <a:lnTo>
                  <a:pt x="207" y="3274"/>
                </a:lnTo>
                <a:lnTo>
                  <a:pt x="198" y="3273"/>
                </a:lnTo>
                <a:lnTo>
                  <a:pt x="189" y="3273"/>
                </a:lnTo>
                <a:lnTo>
                  <a:pt x="184" y="3276"/>
                </a:lnTo>
                <a:lnTo>
                  <a:pt x="179" y="3277"/>
                </a:lnTo>
                <a:lnTo>
                  <a:pt x="172" y="3279"/>
                </a:lnTo>
                <a:lnTo>
                  <a:pt x="166" y="3279"/>
                </a:lnTo>
                <a:lnTo>
                  <a:pt x="159" y="3277"/>
                </a:lnTo>
                <a:lnTo>
                  <a:pt x="152" y="3275"/>
                </a:lnTo>
                <a:lnTo>
                  <a:pt x="144" y="3271"/>
                </a:lnTo>
                <a:lnTo>
                  <a:pt x="136" y="3266"/>
                </a:lnTo>
                <a:lnTo>
                  <a:pt x="128" y="3263"/>
                </a:lnTo>
                <a:lnTo>
                  <a:pt x="123" y="3261"/>
                </a:lnTo>
                <a:lnTo>
                  <a:pt x="120" y="3262"/>
                </a:lnTo>
                <a:lnTo>
                  <a:pt x="118" y="3263"/>
                </a:lnTo>
                <a:lnTo>
                  <a:pt x="117" y="3264"/>
                </a:lnTo>
                <a:lnTo>
                  <a:pt x="116" y="3266"/>
                </a:lnTo>
                <a:lnTo>
                  <a:pt x="113" y="3265"/>
                </a:lnTo>
                <a:lnTo>
                  <a:pt x="110" y="3263"/>
                </a:lnTo>
                <a:lnTo>
                  <a:pt x="108" y="3258"/>
                </a:lnTo>
                <a:lnTo>
                  <a:pt x="106" y="3254"/>
                </a:lnTo>
                <a:lnTo>
                  <a:pt x="103" y="3248"/>
                </a:lnTo>
                <a:lnTo>
                  <a:pt x="100" y="3242"/>
                </a:lnTo>
                <a:lnTo>
                  <a:pt x="96" y="3236"/>
                </a:lnTo>
                <a:lnTo>
                  <a:pt x="90" y="3230"/>
                </a:lnTo>
                <a:lnTo>
                  <a:pt x="79" y="3221"/>
                </a:lnTo>
                <a:lnTo>
                  <a:pt x="69" y="3212"/>
                </a:lnTo>
                <a:lnTo>
                  <a:pt x="73" y="3210"/>
                </a:lnTo>
                <a:lnTo>
                  <a:pt x="76" y="3206"/>
                </a:lnTo>
                <a:lnTo>
                  <a:pt x="78" y="3202"/>
                </a:lnTo>
                <a:lnTo>
                  <a:pt x="81" y="3197"/>
                </a:lnTo>
                <a:lnTo>
                  <a:pt x="89" y="3204"/>
                </a:lnTo>
                <a:lnTo>
                  <a:pt x="98" y="3210"/>
                </a:lnTo>
                <a:lnTo>
                  <a:pt x="107" y="3216"/>
                </a:lnTo>
                <a:lnTo>
                  <a:pt x="117" y="3223"/>
                </a:lnTo>
                <a:lnTo>
                  <a:pt x="124" y="3213"/>
                </a:lnTo>
                <a:lnTo>
                  <a:pt x="129" y="3204"/>
                </a:lnTo>
                <a:lnTo>
                  <a:pt x="134" y="3197"/>
                </a:lnTo>
                <a:lnTo>
                  <a:pt x="138" y="3190"/>
                </a:lnTo>
                <a:lnTo>
                  <a:pt x="138" y="3187"/>
                </a:lnTo>
                <a:lnTo>
                  <a:pt x="137" y="3183"/>
                </a:lnTo>
                <a:lnTo>
                  <a:pt x="133" y="3178"/>
                </a:lnTo>
                <a:lnTo>
                  <a:pt x="126" y="3172"/>
                </a:lnTo>
                <a:lnTo>
                  <a:pt x="133" y="3173"/>
                </a:lnTo>
                <a:lnTo>
                  <a:pt x="138" y="3173"/>
                </a:lnTo>
                <a:lnTo>
                  <a:pt x="145" y="3173"/>
                </a:lnTo>
                <a:lnTo>
                  <a:pt x="151" y="3173"/>
                </a:lnTo>
                <a:lnTo>
                  <a:pt x="158" y="3183"/>
                </a:lnTo>
                <a:lnTo>
                  <a:pt x="164" y="3191"/>
                </a:lnTo>
                <a:lnTo>
                  <a:pt x="158" y="3190"/>
                </a:lnTo>
                <a:lnTo>
                  <a:pt x="158" y="3192"/>
                </a:lnTo>
                <a:lnTo>
                  <a:pt x="158" y="3194"/>
                </a:lnTo>
                <a:lnTo>
                  <a:pt x="159" y="3196"/>
                </a:lnTo>
                <a:lnTo>
                  <a:pt x="161" y="3198"/>
                </a:lnTo>
                <a:lnTo>
                  <a:pt x="166" y="3201"/>
                </a:lnTo>
                <a:lnTo>
                  <a:pt x="173" y="3203"/>
                </a:lnTo>
                <a:lnTo>
                  <a:pt x="185" y="3205"/>
                </a:lnTo>
                <a:lnTo>
                  <a:pt x="193" y="3204"/>
                </a:lnTo>
                <a:lnTo>
                  <a:pt x="197" y="3204"/>
                </a:lnTo>
                <a:lnTo>
                  <a:pt x="199" y="3202"/>
                </a:lnTo>
                <a:lnTo>
                  <a:pt x="201" y="3198"/>
                </a:lnTo>
                <a:lnTo>
                  <a:pt x="201" y="3195"/>
                </a:lnTo>
                <a:lnTo>
                  <a:pt x="185" y="3193"/>
                </a:lnTo>
                <a:lnTo>
                  <a:pt x="186" y="3191"/>
                </a:lnTo>
                <a:lnTo>
                  <a:pt x="187" y="3188"/>
                </a:lnTo>
                <a:lnTo>
                  <a:pt x="192" y="3188"/>
                </a:lnTo>
                <a:lnTo>
                  <a:pt x="196" y="3189"/>
                </a:lnTo>
                <a:lnTo>
                  <a:pt x="196" y="3190"/>
                </a:lnTo>
                <a:lnTo>
                  <a:pt x="196" y="3192"/>
                </a:lnTo>
                <a:lnTo>
                  <a:pt x="198" y="3193"/>
                </a:lnTo>
                <a:lnTo>
                  <a:pt x="201" y="3195"/>
                </a:lnTo>
                <a:lnTo>
                  <a:pt x="244" y="3201"/>
                </a:lnTo>
                <a:lnTo>
                  <a:pt x="245" y="3195"/>
                </a:lnTo>
                <a:lnTo>
                  <a:pt x="245" y="3190"/>
                </a:lnTo>
                <a:lnTo>
                  <a:pt x="255" y="3191"/>
                </a:lnTo>
                <a:lnTo>
                  <a:pt x="261" y="3193"/>
                </a:lnTo>
                <a:lnTo>
                  <a:pt x="264" y="3197"/>
                </a:lnTo>
                <a:lnTo>
                  <a:pt x="265" y="3201"/>
                </a:lnTo>
                <a:lnTo>
                  <a:pt x="265" y="3205"/>
                </a:lnTo>
                <a:lnTo>
                  <a:pt x="266" y="3208"/>
                </a:lnTo>
                <a:lnTo>
                  <a:pt x="267" y="3210"/>
                </a:lnTo>
                <a:lnTo>
                  <a:pt x="269" y="3211"/>
                </a:lnTo>
                <a:lnTo>
                  <a:pt x="271" y="3213"/>
                </a:lnTo>
                <a:lnTo>
                  <a:pt x="274" y="3214"/>
                </a:lnTo>
                <a:lnTo>
                  <a:pt x="283" y="3212"/>
                </a:lnTo>
                <a:lnTo>
                  <a:pt x="291" y="3210"/>
                </a:lnTo>
                <a:lnTo>
                  <a:pt x="299" y="3207"/>
                </a:lnTo>
                <a:lnTo>
                  <a:pt x="305" y="3204"/>
                </a:lnTo>
                <a:lnTo>
                  <a:pt x="307" y="3207"/>
                </a:lnTo>
                <a:lnTo>
                  <a:pt x="307" y="3210"/>
                </a:lnTo>
                <a:lnTo>
                  <a:pt x="308" y="3213"/>
                </a:lnTo>
                <a:lnTo>
                  <a:pt x="307" y="3216"/>
                </a:lnTo>
                <a:lnTo>
                  <a:pt x="306" y="3222"/>
                </a:lnTo>
                <a:lnTo>
                  <a:pt x="304" y="3228"/>
                </a:lnTo>
                <a:lnTo>
                  <a:pt x="303" y="3231"/>
                </a:lnTo>
                <a:lnTo>
                  <a:pt x="303" y="3234"/>
                </a:lnTo>
                <a:lnTo>
                  <a:pt x="303" y="3237"/>
                </a:lnTo>
                <a:lnTo>
                  <a:pt x="304" y="3241"/>
                </a:lnTo>
                <a:lnTo>
                  <a:pt x="306" y="3244"/>
                </a:lnTo>
                <a:lnTo>
                  <a:pt x="309" y="3247"/>
                </a:lnTo>
                <a:lnTo>
                  <a:pt x="313" y="3251"/>
                </a:lnTo>
                <a:lnTo>
                  <a:pt x="319" y="3254"/>
                </a:lnTo>
                <a:lnTo>
                  <a:pt x="328" y="3258"/>
                </a:lnTo>
                <a:lnTo>
                  <a:pt x="336" y="3261"/>
                </a:lnTo>
                <a:lnTo>
                  <a:pt x="345" y="3263"/>
                </a:lnTo>
                <a:lnTo>
                  <a:pt x="354" y="3264"/>
                </a:lnTo>
                <a:lnTo>
                  <a:pt x="363" y="3264"/>
                </a:lnTo>
                <a:lnTo>
                  <a:pt x="372" y="3263"/>
                </a:lnTo>
                <a:lnTo>
                  <a:pt x="381" y="3262"/>
                </a:lnTo>
                <a:lnTo>
                  <a:pt x="390" y="3261"/>
                </a:lnTo>
                <a:lnTo>
                  <a:pt x="399" y="3260"/>
                </a:lnTo>
                <a:lnTo>
                  <a:pt x="411" y="3259"/>
                </a:lnTo>
                <a:lnTo>
                  <a:pt x="401" y="3252"/>
                </a:lnTo>
                <a:lnTo>
                  <a:pt x="391" y="3245"/>
                </a:lnTo>
                <a:lnTo>
                  <a:pt x="382" y="3237"/>
                </a:lnTo>
                <a:lnTo>
                  <a:pt x="373" y="3230"/>
                </a:lnTo>
                <a:lnTo>
                  <a:pt x="380" y="3229"/>
                </a:lnTo>
                <a:lnTo>
                  <a:pt x="387" y="3229"/>
                </a:lnTo>
                <a:lnTo>
                  <a:pt x="394" y="3229"/>
                </a:lnTo>
                <a:lnTo>
                  <a:pt x="401" y="3229"/>
                </a:lnTo>
                <a:lnTo>
                  <a:pt x="413" y="3232"/>
                </a:lnTo>
                <a:lnTo>
                  <a:pt x="424" y="3236"/>
                </a:lnTo>
                <a:lnTo>
                  <a:pt x="435" y="3241"/>
                </a:lnTo>
                <a:lnTo>
                  <a:pt x="445" y="3244"/>
                </a:lnTo>
                <a:lnTo>
                  <a:pt x="456" y="3247"/>
                </a:lnTo>
                <a:lnTo>
                  <a:pt x="466" y="3248"/>
                </a:lnTo>
                <a:lnTo>
                  <a:pt x="471" y="3247"/>
                </a:lnTo>
                <a:lnTo>
                  <a:pt x="475" y="3245"/>
                </a:lnTo>
                <a:lnTo>
                  <a:pt x="477" y="3243"/>
                </a:lnTo>
                <a:lnTo>
                  <a:pt x="478" y="3241"/>
                </a:lnTo>
                <a:lnTo>
                  <a:pt x="479" y="3236"/>
                </a:lnTo>
                <a:lnTo>
                  <a:pt x="479" y="3233"/>
                </a:lnTo>
                <a:lnTo>
                  <a:pt x="475" y="3230"/>
                </a:lnTo>
                <a:lnTo>
                  <a:pt x="471" y="3228"/>
                </a:lnTo>
                <a:lnTo>
                  <a:pt x="465" y="3226"/>
                </a:lnTo>
                <a:lnTo>
                  <a:pt x="459" y="3225"/>
                </a:lnTo>
                <a:lnTo>
                  <a:pt x="451" y="3224"/>
                </a:lnTo>
                <a:lnTo>
                  <a:pt x="446" y="3223"/>
                </a:lnTo>
                <a:lnTo>
                  <a:pt x="444" y="3221"/>
                </a:lnTo>
                <a:lnTo>
                  <a:pt x="442" y="3220"/>
                </a:lnTo>
                <a:lnTo>
                  <a:pt x="441" y="3218"/>
                </a:lnTo>
                <a:lnTo>
                  <a:pt x="440" y="3216"/>
                </a:lnTo>
                <a:lnTo>
                  <a:pt x="445" y="3215"/>
                </a:lnTo>
                <a:lnTo>
                  <a:pt x="450" y="3214"/>
                </a:lnTo>
                <a:lnTo>
                  <a:pt x="455" y="3212"/>
                </a:lnTo>
                <a:lnTo>
                  <a:pt x="460" y="3210"/>
                </a:lnTo>
                <a:lnTo>
                  <a:pt x="464" y="3208"/>
                </a:lnTo>
                <a:lnTo>
                  <a:pt x="469" y="3207"/>
                </a:lnTo>
                <a:lnTo>
                  <a:pt x="475" y="3207"/>
                </a:lnTo>
                <a:lnTo>
                  <a:pt x="483" y="3207"/>
                </a:lnTo>
                <a:lnTo>
                  <a:pt x="485" y="3191"/>
                </a:lnTo>
                <a:lnTo>
                  <a:pt x="491" y="3195"/>
                </a:lnTo>
                <a:lnTo>
                  <a:pt x="497" y="3197"/>
                </a:lnTo>
                <a:lnTo>
                  <a:pt x="508" y="3197"/>
                </a:lnTo>
                <a:lnTo>
                  <a:pt x="515" y="3196"/>
                </a:lnTo>
                <a:lnTo>
                  <a:pt x="518" y="3194"/>
                </a:lnTo>
                <a:lnTo>
                  <a:pt x="520" y="3190"/>
                </a:lnTo>
                <a:lnTo>
                  <a:pt x="527" y="3192"/>
                </a:lnTo>
                <a:lnTo>
                  <a:pt x="535" y="3193"/>
                </a:lnTo>
                <a:lnTo>
                  <a:pt x="543" y="3194"/>
                </a:lnTo>
                <a:lnTo>
                  <a:pt x="552" y="3195"/>
                </a:lnTo>
                <a:lnTo>
                  <a:pt x="596" y="3203"/>
                </a:lnTo>
                <a:lnTo>
                  <a:pt x="598" y="3208"/>
                </a:lnTo>
                <a:lnTo>
                  <a:pt x="602" y="3212"/>
                </a:lnTo>
                <a:lnTo>
                  <a:pt x="606" y="3213"/>
                </a:lnTo>
                <a:lnTo>
                  <a:pt x="609" y="3213"/>
                </a:lnTo>
                <a:lnTo>
                  <a:pt x="612" y="3213"/>
                </a:lnTo>
                <a:lnTo>
                  <a:pt x="614" y="3212"/>
                </a:lnTo>
                <a:lnTo>
                  <a:pt x="616" y="3210"/>
                </a:lnTo>
                <a:lnTo>
                  <a:pt x="617" y="3206"/>
                </a:lnTo>
                <a:lnTo>
                  <a:pt x="639" y="3209"/>
                </a:lnTo>
                <a:lnTo>
                  <a:pt x="649" y="3215"/>
                </a:lnTo>
                <a:lnTo>
                  <a:pt x="660" y="3220"/>
                </a:lnTo>
                <a:lnTo>
                  <a:pt x="670" y="3224"/>
                </a:lnTo>
                <a:lnTo>
                  <a:pt x="681" y="3226"/>
                </a:lnTo>
                <a:lnTo>
                  <a:pt x="693" y="3227"/>
                </a:lnTo>
                <a:lnTo>
                  <a:pt x="704" y="3227"/>
                </a:lnTo>
                <a:lnTo>
                  <a:pt x="715" y="3225"/>
                </a:lnTo>
                <a:lnTo>
                  <a:pt x="727" y="3222"/>
                </a:lnTo>
                <a:lnTo>
                  <a:pt x="738" y="3224"/>
                </a:lnTo>
                <a:lnTo>
                  <a:pt x="749" y="3226"/>
                </a:lnTo>
                <a:lnTo>
                  <a:pt x="757" y="3227"/>
                </a:lnTo>
                <a:lnTo>
                  <a:pt x="765" y="3227"/>
                </a:lnTo>
                <a:lnTo>
                  <a:pt x="777" y="3236"/>
                </a:lnTo>
                <a:lnTo>
                  <a:pt x="790" y="3244"/>
                </a:lnTo>
                <a:lnTo>
                  <a:pt x="802" y="3250"/>
                </a:lnTo>
                <a:lnTo>
                  <a:pt x="816" y="3255"/>
                </a:lnTo>
                <a:lnTo>
                  <a:pt x="830" y="3258"/>
                </a:lnTo>
                <a:lnTo>
                  <a:pt x="844" y="3260"/>
                </a:lnTo>
                <a:lnTo>
                  <a:pt x="858" y="3261"/>
                </a:lnTo>
                <a:lnTo>
                  <a:pt x="873" y="3261"/>
                </a:lnTo>
                <a:lnTo>
                  <a:pt x="888" y="3266"/>
                </a:lnTo>
                <a:lnTo>
                  <a:pt x="903" y="3272"/>
                </a:lnTo>
                <a:lnTo>
                  <a:pt x="924" y="3280"/>
                </a:lnTo>
                <a:lnTo>
                  <a:pt x="944" y="3285"/>
                </a:lnTo>
                <a:lnTo>
                  <a:pt x="964" y="3289"/>
                </a:lnTo>
                <a:lnTo>
                  <a:pt x="983" y="3292"/>
                </a:lnTo>
                <a:lnTo>
                  <a:pt x="992" y="3293"/>
                </a:lnTo>
                <a:lnTo>
                  <a:pt x="1002" y="3295"/>
                </a:lnTo>
                <a:lnTo>
                  <a:pt x="1012" y="3296"/>
                </a:lnTo>
                <a:lnTo>
                  <a:pt x="1022" y="3297"/>
                </a:lnTo>
                <a:lnTo>
                  <a:pt x="1031" y="3298"/>
                </a:lnTo>
                <a:lnTo>
                  <a:pt x="1041" y="3300"/>
                </a:lnTo>
                <a:lnTo>
                  <a:pt x="1052" y="3301"/>
                </a:lnTo>
                <a:lnTo>
                  <a:pt x="1062" y="3303"/>
                </a:lnTo>
                <a:lnTo>
                  <a:pt x="1063" y="3301"/>
                </a:lnTo>
                <a:lnTo>
                  <a:pt x="1064" y="3297"/>
                </a:lnTo>
                <a:lnTo>
                  <a:pt x="1072" y="3300"/>
                </a:lnTo>
                <a:lnTo>
                  <a:pt x="1081" y="3302"/>
                </a:lnTo>
                <a:lnTo>
                  <a:pt x="1078" y="3306"/>
                </a:lnTo>
                <a:lnTo>
                  <a:pt x="1076" y="3309"/>
                </a:lnTo>
                <a:lnTo>
                  <a:pt x="1074" y="3313"/>
                </a:lnTo>
                <a:lnTo>
                  <a:pt x="1074" y="3316"/>
                </a:lnTo>
                <a:lnTo>
                  <a:pt x="1074" y="3320"/>
                </a:lnTo>
                <a:lnTo>
                  <a:pt x="1075" y="3323"/>
                </a:lnTo>
                <a:lnTo>
                  <a:pt x="1077" y="3326"/>
                </a:lnTo>
                <a:lnTo>
                  <a:pt x="1079" y="3329"/>
                </a:lnTo>
                <a:lnTo>
                  <a:pt x="1085" y="3335"/>
                </a:lnTo>
                <a:lnTo>
                  <a:pt x="1093" y="3340"/>
                </a:lnTo>
                <a:lnTo>
                  <a:pt x="1103" y="3346"/>
                </a:lnTo>
                <a:lnTo>
                  <a:pt x="1114" y="3351"/>
                </a:lnTo>
                <a:lnTo>
                  <a:pt x="1110" y="3354"/>
                </a:lnTo>
                <a:lnTo>
                  <a:pt x="1108" y="3359"/>
                </a:lnTo>
                <a:lnTo>
                  <a:pt x="1107" y="3364"/>
                </a:lnTo>
                <a:lnTo>
                  <a:pt x="1108" y="3370"/>
                </a:lnTo>
                <a:lnTo>
                  <a:pt x="1116" y="3379"/>
                </a:lnTo>
                <a:lnTo>
                  <a:pt x="1125" y="3389"/>
                </a:lnTo>
                <a:lnTo>
                  <a:pt x="1114" y="3385"/>
                </a:lnTo>
                <a:lnTo>
                  <a:pt x="1102" y="3382"/>
                </a:lnTo>
                <a:lnTo>
                  <a:pt x="1089" y="3379"/>
                </a:lnTo>
                <a:lnTo>
                  <a:pt x="1076" y="3375"/>
                </a:lnTo>
                <a:lnTo>
                  <a:pt x="1082" y="3385"/>
                </a:lnTo>
                <a:lnTo>
                  <a:pt x="1089" y="3394"/>
                </a:lnTo>
                <a:lnTo>
                  <a:pt x="1099" y="3403"/>
                </a:lnTo>
                <a:lnTo>
                  <a:pt x="1109" y="3410"/>
                </a:lnTo>
                <a:lnTo>
                  <a:pt x="1109" y="3413"/>
                </a:lnTo>
                <a:lnTo>
                  <a:pt x="1108" y="3415"/>
                </a:lnTo>
                <a:lnTo>
                  <a:pt x="1115" y="3416"/>
                </a:lnTo>
                <a:lnTo>
                  <a:pt x="1121" y="3416"/>
                </a:lnTo>
                <a:lnTo>
                  <a:pt x="1125" y="3418"/>
                </a:lnTo>
                <a:lnTo>
                  <a:pt x="1130" y="3420"/>
                </a:lnTo>
                <a:lnTo>
                  <a:pt x="1130" y="3422"/>
                </a:lnTo>
                <a:lnTo>
                  <a:pt x="1130" y="3424"/>
                </a:lnTo>
                <a:lnTo>
                  <a:pt x="1129" y="3425"/>
                </a:lnTo>
                <a:lnTo>
                  <a:pt x="1127" y="3426"/>
                </a:lnTo>
                <a:lnTo>
                  <a:pt x="1123" y="3427"/>
                </a:lnTo>
                <a:lnTo>
                  <a:pt x="1119" y="3428"/>
                </a:lnTo>
                <a:lnTo>
                  <a:pt x="1108" y="3429"/>
                </a:lnTo>
                <a:lnTo>
                  <a:pt x="1097" y="3431"/>
                </a:lnTo>
                <a:lnTo>
                  <a:pt x="1099" y="3434"/>
                </a:lnTo>
                <a:lnTo>
                  <a:pt x="1101" y="3437"/>
                </a:lnTo>
                <a:lnTo>
                  <a:pt x="1103" y="3439"/>
                </a:lnTo>
                <a:lnTo>
                  <a:pt x="1106" y="3441"/>
                </a:lnTo>
                <a:lnTo>
                  <a:pt x="1113" y="3445"/>
                </a:lnTo>
                <a:lnTo>
                  <a:pt x="1123" y="3448"/>
                </a:lnTo>
                <a:lnTo>
                  <a:pt x="1131" y="3450"/>
                </a:lnTo>
                <a:lnTo>
                  <a:pt x="1139" y="3452"/>
                </a:lnTo>
                <a:lnTo>
                  <a:pt x="1148" y="3454"/>
                </a:lnTo>
                <a:lnTo>
                  <a:pt x="1155" y="3457"/>
                </a:lnTo>
                <a:lnTo>
                  <a:pt x="1170" y="3460"/>
                </a:lnTo>
                <a:lnTo>
                  <a:pt x="1184" y="3465"/>
                </a:lnTo>
                <a:lnTo>
                  <a:pt x="1193" y="3467"/>
                </a:lnTo>
                <a:lnTo>
                  <a:pt x="1200" y="3468"/>
                </a:lnTo>
                <a:lnTo>
                  <a:pt x="1207" y="3469"/>
                </a:lnTo>
                <a:lnTo>
                  <a:pt x="1215" y="3468"/>
                </a:lnTo>
                <a:lnTo>
                  <a:pt x="1211" y="3463"/>
                </a:lnTo>
                <a:lnTo>
                  <a:pt x="1207" y="3458"/>
                </a:lnTo>
                <a:lnTo>
                  <a:pt x="1202" y="3453"/>
                </a:lnTo>
                <a:lnTo>
                  <a:pt x="1197" y="3448"/>
                </a:lnTo>
                <a:lnTo>
                  <a:pt x="1189" y="3443"/>
                </a:lnTo>
                <a:lnTo>
                  <a:pt x="1181" y="3438"/>
                </a:lnTo>
                <a:lnTo>
                  <a:pt x="1172" y="3433"/>
                </a:lnTo>
                <a:lnTo>
                  <a:pt x="1162" y="3429"/>
                </a:lnTo>
                <a:lnTo>
                  <a:pt x="1165" y="3418"/>
                </a:lnTo>
                <a:lnTo>
                  <a:pt x="1175" y="3420"/>
                </a:lnTo>
                <a:lnTo>
                  <a:pt x="1186" y="3422"/>
                </a:lnTo>
                <a:lnTo>
                  <a:pt x="1197" y="3423"/>
                </a:lnTo>
                <a:lnTo>
                  <a:pt x="1208" y="3424"/>
                </a:lnTo>
                <a:lnTo>
                  <a:pt x="1213" y="3424"/>
                </a:lnTo>
                <a:lnTo>
                  <a:pt x="1218" y="3423"/>
                </a:lnTo>
                <a:lnTo>
                  <a:pt x="1218" y="3424"/>
                </a:lnTo>
                <a:lnTo>
                  <a:pt x="1219" y="3424"/>
                </a:lnTo>
                <a:lnTo>
                  <a:pt x="1223" y="3428"/>
                </a:lnTo>
                <a:lnTo>
                  <a:pt x="1228" y="3431"/>
                </a:lnTo>
                <a:lnTo>
                  <a:pt x="1233" y="3433"/>
                </a:lnTo>
                <a:lnTo>
                  <a:pt x="1240" y="3434"/>
                </a:lnTo>
                <a:lnTo>
                  <a:pt x="1245" y="3434"/>
                </a:lnTo>
                <a:lnTo>
                  <a:pt x="1250" y="3434"/>
                </a:lnTo>
                <a:lnTo>
                  <a:pt x="1256" y="3433"/>
                </a:lnTo>
                <a:lnTo>
                  <a:pt x="1262" y="3431"/>
                </a:lnTo>
                <a:lnTo>
                  <a:pt x="1262" y="3427"/>
                </a:lnTo>
                <a:lnTo>
                  <a:pt x="1263" y="3423"/>
                </a:lnTo>
                <a:lnTo>
                  <a:pt x="1273" y="3423"/>
                </a:lnTo>
                <a:lnTo>
                  <a:pt x="1284" y="3423"/>
                </a:lnTo>
                <a:lnTo>
                  <a:pt x="1279" y="3425"/>
                </a:lnTo>
                <a:lnTo>
                  <a:pt x="1275" y="3428"/>
                </a:lnTo>
                <a:lnTo>
                  <a:pt x="1275" y="3431"/>
                </a:lnTo>
                <a:lnTo>
                  <a:pt x="1274" y="3434"/>
                </a:lnTo>
                <a:lnTo>
                  <a:pt x="1275" y="3439"/>
                </a:lnTo>
                <a:lnTo>
                  <a:pt x="1276" y="3442"/>
                </a:lnTo>
                <a:lnTo>
                  <a:pt x="1283" y="3449"/>
                </a:lnTo>
                <a:lnTo>
                  <a:pt x="1291" y="3455"/>
                </a:lnTo>
                <a:lnTo>
                  <a:pt x="1303" y="3460"/>
                </a:lnTo>
                <a:lnTo>
                  <a:pt x="1316" y="3463"/>
                </a:lnTo>
                <a:lnTo>
                  <a:pt x="1319" y="3464"/>
                </a:lnTo>
                <a:lnTo>
                  <a:pt x="1322" y="3465"/>
                </a:lnTo>
                <a:lnTo>
                  <a:pt x="1320" y="3476"/>
                </a:lnTo>
                <a:lnTo>
                  <a:pt x="1331" y="3478"/>
                </a:lnTo>
                <a:lnTo>
                  <a:pt x="1341" y="3480"/>
                </a:lnTo>
                <a:lnTo>
                  <a:pt x="1342" y="3474"/>
                </a:lnTo>
                <a:lnTo>
                  <a:pt x="1343" y="3469"/>
                </a:lnTo>
                <a:lnTo>
                  <a:pt x="1348" y="3470"/>
                </a:lnTo>
                <a:lnTo>
                  <a:pt x="1353" y="3471"/>
                </a:lnTo>
                <a:lnTo>
                  <a:pt x="1357" y="3476"/>
                </a:lnTo>
                <a:lnTo>
                  <a:pt x="1361" y="3481"/>
                </a:lnTo>
                <a:lnTo>
                  <a:pt x="1367" y="3485"/>
                </a:lnTo>
                <a:lnTo>
                  <a:pt x="1373" y="3490"/>
                </a:lnTo>
                <a:lnTo>
                  <a:pt x="1388" y="3498"/>
                </a:lnTo>
                <a:lnTo>
                  <a:pt x="1405" y="3507"/>
                </a:lnTo>
                <a:lnTo>
                  <a:pt x="1402" y="3509"/>
                </a:lnTo>
                <a:lnTo>
                  <a:pt x="1400" y="3511"/>
                </a:lnTo>
                <a:lnTo>
                  <a:pt x="1398" y="3515"/>
                </a:lnTo>
                <a:lnTo>
                  <a:pt x="1396" y="3518"/>
                </a:lnTo>
                <a:lnTo>
                  <a:pt x="1395" y="3521"/>
                </a:lnTo>
                <a:lnTo>
                  <a:pt x="1395" y="3524"/>
                </a:lnTo>
                <a:lnTo>
                  <a:pt x="1395" y="3528"/>
                </a:lnTo>
                <a:lnTo>
                  <a:pt x="1396" y="3532"/>
                </a:lnTo>
                <a:lnTo>
                  <a:pt x="1402" y="3540"/>
                </a:lnTo>
                <a:lnTo>
                  <a:pt x="1409" y="3548"/>
                </a:lnTo>
                <a:lnTo>
                  <a:pt x="1416" y="3556"/>
                </a:lnTo>
                <a:lnTo>
                  <a:pt x="1426" y="3564"/>
                </a:lnTo>
                <a:lnTo>
                  <a:pt x="1445" y="3579"/>
                </a:lnTo>
                <a:lnTo>
                  <a:pt x="1465" y="3596"/>
                </a:lnTo>
                <a:lnTo>
                  <a:pt x="1475" y="3599"/>
                </a:lnTo>
                <a:lnTo>
                  <a:pt x="1484" y="3602"/>
                </a:lnTo>
                <a:lnTo>
                  <a:pt x="1493" y="3605"/>
                </a:lnTo>
                <a:lnTo>
                  <a:pt x="1502" y="3606"/>
                </a:lnTo>
                <a:lnTo>
                  <a:pt x="1522" y="3609"/>
                </a:lnTo>
                <a:lnTo>
                  <a:pt x="1540" y="3610"/>
                </a:lnTo>
                <a:lnTo>
                  <a:pt x="1548" y="3610"/>
                </a:lnTo>
                <a:lnTo>
                  <a:pt x="1555" y="3610"/>
                </a:lnTo>
                <a:lnTo>
                  <a:pt x="1556" y="3611"/>
                </a:lnTo>
                <a:lnTo>
                  <a:pt x="1556" y="3611"/>
                </a:lnTo>
                <a:lnTo>
                  <a:pt x="1564" y="3617"/>
                </a:lnTo>
                <a:lnTo>
                  <a:pt x="1572" y="3621"/>
                </a:lnTo>
                <a:lnTo>
                  <a:pt x="1579" y="3624"/>
                </a:lnTo>
                <a:lnTo>
                  <a:pt x="1587" y="3626"/>
                </a:lnTo>
                <a:lnTo>
                  <a:pt x="1595" y="3626"/>
                </a:lnTo>
                <a:lnTo>
                  <a:pt x="1603" y="3626"/>
                </a:lnTo>
                <a:lnTo>
                  <a:pt x="1612" y="3625"/>
                </a:lnTo>
                <a:lnTo>
                  <a:pt x="1621" y="3623"/>
                </a:lnTo>
                <a:lnTo>
                  <a:pt x="1622" y="3618"/>
                </a:lnTo>
                <a:lnTo>
                  <a:pt x="1623" y="3612"/>
                </a:lnTo>
                <a:lnTo>
                  <a:pt x="1654" y="3613"/>
                </a:lnTo>
                <a:lnTo>
                  <a:pt x="1646" y="3615"/>
                </a:lnTo>
                <a:lnTo>
                  <a:pt x="1641" y="3619"/>
                </a:lnTo>
                <a:lnTo>
                  <a:pt x="1640" y="3623"/>
                </a:lnTo>
                <a:lnTo>
                  <a:pt x="1640" y="3628"/>
                </a:lnTo>
                <a:lnTo>
                  <a:pt x="1641" y="3633"/>
                </a:lnTo>
                <a:lnTo>
                  <a:pt x="1643" y="3638"/>
                </a:lnTo>
                <a:lnTo>
                  <a:pt x="1651" y="3646"/>
                </a:lnTo>
                <a:lnTo>
                  <a:pt x="1660" y="3653"/>
                </a:lnTo>
                <a:lnTo>
                  <a:pt x="1657" y="3655"/>
                </a:lnTo>
                <a:lnTo>
                  <a:pt x="1654" y="3657"/>
                </a:lnTo>
                <a:lnTo>
                  <a:pt x="1652" y="3660"/>
                </a:lnTo>
                <a:lnTo>
                  <a:pt x="1649" y="3663"/>
                </a:lnTo>
                <a:lnTo>
                  <a:pt x="1639" y="3661"/>
                </a:lnTo>
                <a:lnTo>
                  <a:pt x="1628" y="3660"/>
                </a:lnTo>
                <a:lnTo>
                  <a:pt x="1626" y="3685"/>
                </a:lnTo>
                <a:lnTo>
                  <a:pt x="1616" y="3684"/>
                </a:lnTo>
                <a:lnTo>
                  <a:pt x="1609" y="3685"/>
                </a:lnTo>
                <a:lnTo>
                  <a:pt x="1605" y="3688"/>
                </a:lnTo>
                <a:lnTo>
                  <a:pt x="1602" y="3691"/>
                </a:lnTo>
                <a:lnTo>
                  <a:pt x="1602" y="3698"/>
                </a:lnTo>
                <a:lnTo>
                  <a:pt x="1601" y="3705"/>
                </a:lnTo>
                <a:lnTo>
                  <a:pt x="1586" y="3704"/>
                </a:lnTo>
                <a:lnTo>
                  <a:pt x="1572" y="3702"/>
                </a:lnTo>
                <a:lnTo>
                  <a:pt x="1556" y="3700"/>
                </a:lnTo>
                <a:lnTo>
                  <a:pt x="1543" y="3699"/>
                </a:lnTo>
                <a:lnTo>
                  <a:pt x="1541" y="3693"/>
                </a:lnTo>
                <a:lnTo>
                  <a:pt x="1539" y="3687"/>
                </a:lnTo>
                <a:lnTo>
                  <a:pt x="1536" y="3682"/>
                </a:lnTo>
                <a:lnTo>
                  <a:pt x="1533" y="3678"/>
                </a:lnTo>
                <a:lnTo>
                  <a:pt x="1531" y="3676"/>
                </a:lnTo>
                <a:lnTo>
                  <a:pt x="1528" y="3674"/>
                </a:lnTo>
                <a:lnTo>
                  <a:pt x="1525" y="3673"/>
                </a:lnTo>
                <a:lnTo>
                  <a:pt x="1521" y="3671"/>
                </a:lnTo>
                <a:lnTo>
                  <a:pt x="1509" y="3671"/>
                </a:lnTo>
                <a:lnTo>
                  <a:pt x="1495" y="3673"/>
                </a:lnTo>
                <a:lnTo>
                  <a:pt x="1494" y="3680"/>
                </a:lnTo>
                <a:lnTo>
                  <a:pt x="1493" y="3688"/>
                </a:lnTo>
                <a:lnTo>
                  <a:pt x="1492" y="3696"/>
                </a:lnTo>
                <a:lnTo>
                  <a:pt x="1491" y="3704"/>
                </a:lnTo>
                <a:lnTo>
                  <a:pt x="1481" y="3702"/>
                </a:lnTo>
                <a:lnTo>
                  <a:pt x="1470" y="3700"/>
                </a:lnTo>
                <a:lnTo>
                  <a:pt x="1467" y="3694"/>
                </a:lnTo>
                <a:lnTo>
                  <a:pt x="1460" y="3683"/>
                </a:lnTo>
                <a:lnTo>
                  <a:pt x="1447" y="3698"/>
                </a:lnTo>
                <a:lnTo>
                  <a:pt x="1433" y="3712"/>
                </a:lnTo>
                <a:lnTo>
                  <a:pt x="1427" y="3719"/>
                </a:lnTo>
                <a:lnTo>
                  <a:pt x="1423" y="3725"/>
                </a:lnTo>
                <a:lnTo>
                  <a:pt x="1418" y="3732"/>
                </a:lnTo>
                <a:lnTo>
                  <a:pt x="1417" y="3739"/>
                </a:lnTo>
                <a:lnTo>
                  <a:pt x="1411" y="3739"/>
                </a:lnTo>
                <a:lnTo>
                  <a:pt x="1406" y="3737"/>
                </a:lnTo>
                <a:lnTo>
                  <a:pt x="1403" y="3734"/>
                </a:lnTo>
                <a:lnTo>
                  <a:pt x="1399" y="3732"/>
                </a:lnTo>
                <a:lnTo>
                  <a:pt x="1396" y="3730"/>
                </a:lnTo>
                <a:lnTo>
                  <a:pt x="1393" y="3728"/>
                </a:lnTo>
                <a:lnTo>
                  <a:pt x="1388" y="3727"/>
                </a:lnTo>
                <a:lnTo>
                  <a:pt x="1383" y="3728"/>
                </a:lnTo>
                <a:lnTo>
                  <a:pt x="1378" y="3735"/>
                </a:lnTo>
                <a:lnTo>
                  <a:pt x="1375" y="3743"/>
                </a:lnTo>
                <a:lnTo>
                  <a:pt x="1375" y="3747"/>
                </a:lnTo>
                <a:lnTo>
                  <a:pt x="1376" y="3752"/>
                </a:lnTo>
                <a:lnTo>
                  <a:pt x="1379" y="3757"/>
                </a:lnTo>
                <a:lnTo>
                  <a:pt x="1384" y="3761"/>
                </a:lnTo>
                <a:lnTo>
                  <a:pt x="1394" y="3763"/>
                </a:lnTo>
                <a:lnTo>
                  <a:pt x="1404" y="3763"/>
                </a:lnTo>
                <a:lnTo>
                  <a:pt x="1413" y="3762"/>
                </a:lnTo>
                <a:lnTo>
                  <a:pt x="1423" y="3760"/>
                </a:lnTo>
                <a:lnTo>
                  <a:pt x="1432" y="3759"/>
                </a:lnTo>
                <a:lnTo>
                  <a:pt x="1441" y="3758"/>
                </a:lnTo>
                <a:lnTo>
                  <a:pt x="1451" y="3758"/>
                </a:lnTo>
                <a:lnTo>
                  <a:pt x="1462" y="3761"/>
                </a:lnTo>
                <a:lnTo>
                  <a:pt x="1477" y="3763"/>
                </a:lnTo>
                <a:lnTo>
                  <a:pt x="1492" y="3766"/>
                </a:lnTo>
                <a:lnTo>
                  <a:pt x="1508" y="3768"/>
                </a:lnTo>
                <a:lnTo>
                  <a:pt x="1528" y="3770"/>
                </a:lnTo>
                <a:lnTo>
                  <a:pt x="1526" y="3783"/>
                </a:lnTo>
                <a:lnTo>
                  <a:pt x="1525" y="3794"/>
                </a:lnTo>
                <a:lnTo>
                  <a:pt x="1524" y="3800"/>
                </a:lnTo>
                <a:lnTo>
                  <a:pt x="1523" y="3806"/>
                </a:lnTo>
                <a:lnTo>
                  <a:pt x="1513" y="3805"/>
                </a:lnTo>
                <a:lnTo>
                  <a:pt x="1501" y="3804"/>
                </a:lnTo>
                <a:lnTo>
                  <a:pt x="1486" y="3803"/>
                </a:lnTo>
                <a:lnTo>
                  <a:pt x="1473" y="3800"/>
                </a:lnTo>
                <a:lnTo>
                  <a:pt x="1459" y="3796"/>
                </a:lnTo>
                <a:lnTo>
                  <a:pt x="1446" y="3791"/>
                </a:lnTo>
                <a:lnTo>
                  <a:pt x="1434" y="3785"/>
                </a:lnTo>
                <a:lnTo>
                  <a:pt x="1421" y="3781"/>
                </a:lnTo>
                <a:lnTo>
                  <a:pt x="1407" y="3777"/>
                </a:lnTo>
                <a:lnTo>
                  <a:pt x="1394" y="3775"/>
                </a:lnTo>
                <a:lnTo>
                  <a:pt x="1383" y="3773"/>
                </a:lnTo>
                <a:lnTo>
                  <a:pt x="1371" y="3771"/>
                </a:lnTo>
                <a:lnTo>
                  <a:pt x="1361" y="3770"/>
                </a:lnTo>
                <a:lnTo>
                  <a:pt x="1350" y="3768"/>
                </a:lnTo>
                <a:lnTo>
                  <a:pt x="1339" y="3767"/>
                </a:lnTo>
                <a:lnTo>
                  <a:pt x="1329" y="3765"/>
                </a:lnTo>
                <a:lnTo>
                  <a:pt x="1318" y="3763"/>
                </a:lnTo>
                <a:lnTo>
                  <a:pt x="1308" y="3761"/>
                </a:lnTo>
                <a:lnTo>
                  <a:pt x="1303" y="3760"/>
                </a:lnTo>
                <a:lnTo>
                  <a:pt x="1298" y="3760"/>
                </a:lnTo>
                <a:lnTo>
                  <a:pt x="1293" y="3761"/>
                </a:lnTo>
                <a:lnTo>
                  <a:pt x="1288" y="3762"/>
                </a:lnTo>
                <a:lnTo>
                  <a:pt x="1296" y="3771"/>
                </a:lnTo>
                <a:lnTo>
                  <a:pt x="1304" y="3781"/>
                </a:lnTo>
                <a:lnTo>
                  <a:pt x="1293" y="3796"/>
                </a:lnTo>
                <a:lnTo>
                  <a:pt x="1281" y="3810"/>
                </a:lnTo>
                <a:lnTo>
                  <a:pt x="1263" y="3811"/>
                </a:lnTo>
                <a:lnTo>
                  <a:pt x="1245" y="3811"/>
                </a:lnTo>
                <a:lnTo>
                  <a:pt x="1226" y="3811"/>
                </a:lnTo>
                <a:lnTo>
                  <a:pt x="1208" y="3812"/>
                </a:lnTo>
                <a:lnTo>
                  <a:pt x="1209" y="3808"/>
                </a:lnTo>
                <a:lnTo>
                  <a:pt x="1210" y="3806"/>
                </a:lnTo>
                <a:lnTo>
                  <a:pt x="1211" y="3803"/>
                </a:lnTo>
                <a:lnTo>
                  <a:pt x="1214" y="3801"/>
                </a:lnTo>
                <a:lnTo>
                  <a:pt x="1220" y="3797"/>
                </a:lnTo>
                <a:lnTo>
                  <a:pt x="1228" y="3793"/>
                </a:lnTo>
                <a:lnTo>
                  <a:pt x="1238" y="3790"/>
                </a:lnTo>
                <a:lnTo>
                  <a:pt x="1246" y="3786"/>
                </a:lnTo>
                <a:lnTo>
                  <a:pt x="1254" y="3782"/>
                </a:lnTo>
                <a:lnTo>
                  <a:pt x="1261" y="3777"/>
                </a:lnTo>
                <a:lnTo>
                  <a:pt x="1248" y="3774"/>
                </a:lnTo>
                <a:lnTo>
                  <a:pt x="1237" y="3772"/>
                </a:lnTo>
                <a:lnTo>
                  <a:pt x="1227" y="3771"/>
                </a:lnTo>
                <a:lnTo>
                  <a:pt x="1217" y="3769"/>
                </a:lnTo>
                <a:lnTo>
                  <a:pt x="1228" y="3760"/>
                </a:lnTo>
                <a:lnTo>
                  <a:pt x="1243" y="3749"/>
                </a:lnTo>
                <a:lnTo>
                  <a:pt x="1230" y="3746"/>
                </a:lnTo>
                <a:lnTo>
                  <a:pt x="1219" y="3744"/>
                </a:lnTo>
                <a:lnTo>
                  <a:pt x="1209" y="3743"/>
                </a:lnTo>
                <a:lnTo>
                  <a:pt x="1200" y="3741"/>
                </a:lnTo>
                <a:lnTo>
                  <a:pt x="1193" y="3740"/>
                </a:lnTo>
                <a:lnTo>
                  <a:pt x="1185" y="3741"/>
                </a:lnTo>
                <a:lnTo>
                  <a:pt x="1178" y="3742"/>
                </a:lnTo>
                <a:lnTo>
                  <a:pt x="1171" y="3744"/>
                </a:lnTo>
                <a:lnTo>
                  <a:pt x="1164" y="3745"/>
                </a:lnTo>
                <a:lnTo>
                  <a:pt x="1156" y="3745"/>
                </a:lnTo>
                <a:lnTo>
                  <a:pt x="1152" y="3744"/>
                </a:lnTo>
                <a:lnTo>
                  <a:pt x="1148" y="3742"/>
                </a:lnTo>
                <a:lnTo>
                  <a:pt x="1143" y="3739"/>
                </a:lnTo>
                <a:lnTo>
                  <a:pt x="1138" y="3736"/>
                </a:lnTo>
                <a:lnTo>
                  <a:pt x="1138" y="3729"/>
                </a:lnTo>
                <a:lnTo>
                  <a:pt x="1138" y="3723"/>
                </a:lnTo>
                <a:lnTo>
                  <a:pt x="1140" y="3721"/>
                </a:lnTo>
                <a:lnTo>
                  <a:pt x="1143" y="3720"/>
                </a:lnTo>
                <a:lnTo>
                  <a:pt x="1147" y="3720"/>
                </a:lnTo>
                <a:lnTo>
                  <a:pt x="1150" y="3720"/>
                </a:lnTo>
                <a:lnTo>
                  <a:pt x="1157" y="3721"/>
                </a:lnTo>
                <a:lnTo>
                  <a:pt x="1165" y="3722"/>
                </a:lnTo>
                <a:lnTo>
                  <a:pt x="1172" y="3722"/>
                </a:lnTo>
                <a:lnTo>
                  <a:pt x="1177" y="3722"/>
                </a:lnTo>
                <a:lnTo>
                  <a:pt x="1180" y="3721"/>
                </a:lnTo>
                <a:lnTo>
                  <a:pt x="1181" y="3719"/>
                </a:lnTo>
                <a:lnTo>
                  <a:pt x="1182" y="3717"/>
                </a:lnTo>
                <a:lnTo>
                  <a:pt x="1183" y="3714"/>
                </a:lnTo>
                <a:lnTo>
                  <a:pt x="1175" y="3712"/>
                </a:lnTo>
                <a:lnTo>
                  <a:pt x="1168" y="3710"/>
                </a:lnTo>
                <a:lnTo>
                  <a:pt x="1161" y="3708"/>
                </a:lnTo>
                <a:lnTo>
                  <a:pt x="1155" y="3705"/>
                </a:lnTo>
                <a:lnTo>
                  <a:pt x="1149" y="3703"/>
                </a:lnTo>
                <a:lnTo>
                  <a:pt x="1143" y="3699"/>
                </a:lnTo>
                <a:lnTo>
                  <a:pt x="1139" y="3696"/>
                </a:lnTo>
                <a:lnTo>
                  <a:pt x="1135" y="3692"/>
                </a:lnTo>
                <a:lnTo>
                  <a:pt x="1120" y="3693"/>
                </a:lnTo>
                <a:lnTo>
                  <a:pt x="1105" y="3694"/>
                </a:lnTo>
                <a:lnTo>
                  <a:pt x="1090" y="3695"/>
                </a:lnTo>
                <a:lnTo>
                  <a:pt x="1076" y="3698"/>
                </a:lnTo>
                <a:lnTo>
                  <a:pt x="1063" y="3700"/>
                </a:lnTo>
                <a:lnTo>
                  <a:pt x="1050" y="3704"/>
                </a:lnTo>
                <a:lnTo>
                  <a:pt x="1040" y="3709"/>
                </a:lnTo>
                <a:lnTo>
                  <a:pt x="1031" y="3717"/>
                </a:lnTo>
                <a:lnTo>
                  <a:pt x="1025" y="3716"/>
                </a:lnTo>
                <a:lnTo>
                  <a:pt x="1020" y="3716"/>
                </a:lnTo>
                <a:lnTo>
                  <a:pt x="1016" y="3716"/>
                </a:lnTo>
                <a:lnTo>
                  <a:pt x="1013" y="3717"/>
                </a:lnTo>
                <a:lnTo>
                  <a:pt x="1009" y="3721"/>
                </a:lnTo>
                <a:lnTo>
                  <a:pt x="1006" y="3725"/>
                </a:lnTo>
                <a:lnTo>
                  <a:pt x="1003" y="3730"/>
                </a:lnTo>
                <a:lnTo>
                  <a:pt x="999" y="3734"/>
                </a:lnTo>
                <a:lnTo>
                  <a:pt x="997" y="3735"/>
                </a:lnTo>
                <a:lnTo>
                  <a:pt x="994" y="3736"/>
                </a:lnTo>
                <a:lnTo>
                  <a:pt x="990" y="3737"/>
                </a:lnTo>
                <a:lnTo>
                  <a:pt x="985" y="3737"/>
                </a:lnTo>
                <a:lnTo>
                  <a:pt x="990" y="3741"/>
                </a:lnTo>
                <a:lnTo>
                  <a:pt x="994" y="3745"/>
                </a:lnTo>
                <a:lnTo>
                  <a:pt x="998" y="3749"/>
                </a:lnTo>
                <a:lnTo>
                  <a:pt x="1000" y="3754"/>
                </a:lnTo>
                <a:lnTo>
                  <a:pt x="1000" y="3758"/>
                </a:lnTo>
                <a:lnTo>
                  <a:pt x="998" y="3761"/>
                </a:lnTo>
                <a:lnTo>
                  <a:pt x="994" y="3765"/>
                </a:lnTo>
                <a:lnTo>
                  <a:pt x="988" y="3768"/>
                </a:lnTo>
                <a:lnTo>
                  <a:pt x="982" y="3761"/>
                </a:lnTo>
                <a:lnTo>
                  <a:pt x="975" y="3755"/>
                </a:lnTo>
                <a:lnTo>
                  <a:pt x="967" y="3749"/>
                </a:lnTo>
                <a:lnTo>
                  <a:pt x="957" y="3746"/>
                </a:lnTo>
                <a:lnTo>
                  <a:pt x="948" y="3743"/>
                </a:lnTo>
                <a:lnTo>
                  <a:pt x="939" y="3742"/>
                </a:lnTo>
                <a:lnTo>
                  <a:pt x="929" y="3741"/>
                </a:lnTo>
                <a:lnTo>
                  <a:pt x="918" y="3742"/>
                </a:lnTo>
                <a:lnTo>
                  <a:pt x="916" y="3748"/>
                </a:lnTo>
                <a:lnTo>
                  <a:pt x="915" y="3755"/>
                </a:lnTo>
                <a:lnTo>
                  <a:pt x="924" y="3761"/>
                </a:lnTo>
                <a:lnTo>
                  <a:pt x="933" y="3766"/>
                </a:lnTo>
                <a:lnTo>
                  <a:pt x="943" y="3771"/>
                </a:lnTo>
                <a:lnTo>
                  <a:pt x="952" y="3776"/>
                </a:lnTo>
                <a:lnTo>
                  <a:pt x="950" y="3785"/>
                </a:lnTo>
                <a:lnTo>
                  <a:pt x="948" y="3795"/>
                </a:lnTo>
                <a:lnTo>
                  <a:pt x="928" y="3790"/>
                </a:lnTo>
                <a:lnTo>
                  <a:pt x="918" y="3787"/>
                </a:lnTo>
                <a:lnTo>
                  <a:pt x="911" y="3788"/>
                </a:lnTo>
                <a:lnTo>
                  <a:pt x="907" y="3790"/>
                </a:lnTo>
                <a:lnTo>
                  <a:pt x="904" y="3793"/>
                </a:lnTo>
                <a:lnTo>
                  <a:pt x="903" y="3800"/>
                </a:lnTo>
                <a:lnTo>
                  <a:pt x="901" y="3807"/>
                </a:lnTo>
                <a:lnTo>
                  <a:pt x="891" y="3805"/>
                </a:lnTo>
                <a:lnTo>
                  <a:pt x="881" y="3802"/>
                </a:lnTo>
                <a:lnTo>
                  <a:pt x="881" y="3799"/>
                </a:lnTo>
                <a:lnTo>
                  <a:pt x="881" y="3796"/>
                </a:lnTo>
                <a:lnTo>
                  <a:pt x="880" y="3794"/>
                </a:lnTo>
                <a:lnTo>
                  <a:pt x="879" y="3792"/>
                </a:lnTo>
                <a:lnTo>
                  <a:pt x="873" y="3787"/>
                </a:lnTo>
                <a:lnTo>
                  <a:pt x="864" y="3783"/>
                </a:lnTo>
                <a:lnTo>
                  <a:pt x="864" y="3779"/>
                </a:lnTo>
                <a:lnTo>
                  <a:pt x="865" y="3774"/>
                </a:lnTo>
                <a:lnTo>
                  <a:pt x="868" y="3770"/>
                </a:lnTo>
                <a:lnTo>
                  <a:pt x="871" y="3766"/>
                </a:lnTo>
                <a:lnTo>
                  <a:pt x="872" y="3761"/>
                </a:lnTo>
                <a:lnTo>
                  <a:pt x="871" y="3756"/>
                </a:lnTo>
                <a:lnTo>
                  <a:pt x="870" y="3754"/>
                </a:lnTo>
                <a:lnTo>
                  <a:pt x="866" y="3751"/>
                </a:lnTo>
                <a:lnTo>
                  <a:pt x="863" y="3748"/>
                </a:lnTo>
                <a:lnTo>
                  <a:pt x="859" y="3745"/>
                </a:lnTo>
                <a:lnTo>
                  <a:pt x="866" y="3744"/>
                </a:lnTo>
                <a:lnTo>
                  <a:pt x="873" y="3742"/>
                </a:lnTo>
                <a:lnTo>
                  <a:pt x="879" y="3740"/>
                </a:lnTo>
                <a:lnTo>
                  <a:pt x="884" y="3737"/>
                </a:lnTo>
                <a:lnTo>
                  <a:pt x="888" y="3733"/>
                </a:lnTo>
                <a:lnTo>
                  <a:pt x="891" y="3728"/>
                </a:lnTo>
                <a:lnTo>
                  <a:pt x="892" y="3722"/>
                </a:lnTo>
                <a:lnTo>
                  <a:pt x="893" y="3715"/>
                </a:lnTo>
                <a:lnTo>
                  <a:pt x="893" y="3709"/>
                </a:lnTo>
                <a:lnTo>
                  <a:pt x="892" y="3704"/>
                </a:lnTo>
                <a:lnTo>
                  <a:pt x="902" y="3707"/>
                </a:lnTo>
                <a:lnTo>
                  <a:pt x="914" y="3710"/>
                </a:lnTo>
                <a:lnTo>
                  <a:pt x="925" y="3715"/>
                </a:lnTo>
                <a:lnTo>
                  <a:pt x="936" y="3719"/>
                </a:lnTo>
                <a:lnTo>
                  <a:pt x="947" y="3725"/>
                </a:lnTo>
                <a:lnTo>
                  <a:pt x="957" y="3731"/>
                </a:lnTo>
                <a:lnTo>
                  <a:pt x="966" y="3727"/>
                </a:lnTo>
                <a:lnTo>
                  <a:pt x="973" y="3723"/>
                </a:lnTo>
                <a:lnTo>
                  <a:pt x="979" y="3718"/>
                </a:lnTo>
                <a:lnTo>
                  <a:pt x="984" y="3713"/>
                </a:lnTo>
                <a:lnTo>
                  <a:pt x="987" y="3707"/>
                </a:lnTo>
                <a:lnTo>
                  <a:pt x="990" y="3701"/>
                </a:lnTo>
                <a:lnTo>
                  <a:pt x="993" y="3695"/>
                </a:lnTo>
                <a:lnTo>
                  <a:pt x="995" y="3689"/>
                </a:lnTo>
                <a:lnTo>
                  <a:pt x="1003" y="3689"/>
                </a:lnTo>
                <a:lnTo>
                  <a:pt x="1013" y="3689"/>
                </a:lnTo>
                <a:lnTo>
                  <a:pt x="1022" y="3689"/>
                </a:lnTo>
                <a:lnTo>
                  <a:pt x="1030" y="3688"/>
                </a:lnTo>
                <a:lnTo>
                  <a:pt x="1045" y="3689"/>
                </a:lnTo>
                <a:lnTo>
                  <a:pt x="1060" y="3688"/>
                </a:lnTo>
                <a:lnTo>
                  <a:pt x="1072" y="3686"/>
                </a:lnTo>
                <a:lnTo>
                  <a:pt x="1083" y="3682"/>
                </a:lnTo>
                <a:lnTo>
                  <a:pt x="1104" y="3671"/>
                </a:lnTo>
                <a:lnTo>
                  <a:pt x="1122" y="3661"/>
                </a:lnTo>
                <a:lnTo>
                  <a:pt x="1121" y="3654"/>
                </a:lnTo>
                <a:lnTo>
                  <a:pt x="1119" y="3648"/>
                </a:lnTo>
                <a:lnTo>
                  <a:pt x="1116" y="3643"/>
                </a:lnTo>
                <a:lnTo>
                  <a:pt x="1111" y="3637"/>
                </a:lnTo>
                <a:lnTo>
                  <a:pt x="1105" y="3631"/>
                </a:lnTo>
                <a:lnTo>
                  <a:pt x="1097" y="3626"/>
                </a:lnTo>
                <a:lnTo>
                  <a:pt x="1089" y="3622"/>
                </a:lnTo>
                <a:lnTo>
                  <a:pt x="1080" y="3617"/>
                </a:lnTo>
                <a:lnTo>
                  <a:pt x="1080" y="3617"/>
                </a:lnTo>
                <a:lnTo>
                  <a:pt x="1079" y="3617"/>
                </a:lnTo>
                <a:lnTo>
                  <a:pt x="1066" y="3606"/>
                </a:lnTo>
                <a:lnTo>
                  <a:pt x="1054" y="3592"/>
                </a:lnTo>
                <a:lnTo>
                  <a:pt x="1053" y="3594"/>
                </a:lnTo>
                <a:lnTo>
                  <a:pt x="1049" y="3595"/>
                </a:lnTo>
                <a:lnTo>
                  <a:pt x="1044" y="3596"/>
                </a:lnTo>
                <a:lnTo>
                  <a:pt x="1037" y="3594"/>
                </a:lnTo>
                <a:lnTo>
                  <a:pt x="1039" y="3586"/>
                </a:lnTo>
                <a:lnTo>
                  <a:pt x="1040" y="3578"/>
                </a:lnTo>
                <a:lnTo>
                  <a:pt x="1040" y="3575"/>
                </a:lnTo>
                <a:lnTo>
                  <a:pt x="1037" y="3571"/>
                </a:lnTo>
                <a:lnTo>
                  <a:pt x="1032" y="3568"/>
                </a:lnTo>
                <a:lnTo>
                  <a:pt x="1023" y="3565"/>
                </a:lnTo>
                <a:close/>
                <a:moveTo>
                  <a:pt x="622" y="3297"/>
                </a:moveTo>
                <a:lnTo>
                  <a:pt x="615" y="3299"/>
                </a:lnTo>
                <a:lnTo>
                  <a:pt x="611" y="3301"/>
                </a:lnTo>
                <a:lnTo>
                  <a:pt x="607" y="3304"/>
                </a:lnTo>
                <a:lnTo>
                  <a:pt x="604" y="3308"/>
                </a:lnTo>
                <a:lnTo>
                  <a:pt x="603" y="3313"/>
                </a:lnTo>
                <a:lnTo>
                  <a:pt x="603" y="3319"/>
                </a:lnTo>
                <a:lnTo>
                  <a:pt x="604" y="3324"/>
                </a:lnTo>
                <a:lnTo>
                  <a:pt x="607" y="3330"/>
                </a:lnTo>
                <a:lnTo>
                  <a:pt x="613" y="3328"/>
                </a:lnTo>
                <a:lnTo>
                  <a:pt x="617" y="3326"/>
                </a:lnTo>
                <a:lnTo>
                  <a:pt x="621" y="3323"/>
                </a:lnTo>
                <a:lnTo>
                  <a:pt x="624" y="3319"/>
                </a:lnTo>
                <a:lnTo>
                  <a:pt x="625" y="3314"/>
                </a:lnTo>
                <a:lnTo>
                  <a:pt x="625" y="3309"/>
                </a:lnTo>
                <a:lnTo>
                  <a:pt x="624" y="3303"/>
                </a:lnTo>
                <a:lnTo>
                  <a:pt x="622" y="3297"/>
                </a:lnTo>
                <a:close/>
                <a:moveTo>
                  <a:pt x="3715" y="4152"/>
                </a:moveTo>
                <a:lnTo>
                  <a:pt x="3717" y="4153"/>
                </a:lnTo>
                <a:lnTo>
                  <a:pt x="3718" y="4155"/>
                </a:lnTo>
                <a:lnTo>
                  <a:pt x="3720" y="4156"/>
                </a:lnTo>
                <a:lnTo>
                  <a:pt x="3723" y="4157"/>
                </a:lnTo>
                <a:lnTo>
                  <a:pt x="3727" y="4157"/>
                </a:lnTo>
                <a:lnTo>
                  <a:pt x="3730" y="4157"/>
                </a:lnTo>
                <a:lnTo>
                  <a:pt x="3734" y="4156"/>
                </a:lnTo>
                <a:lnTo>
                  <a:pt x="3739" y="4155"/>
                </a:lnTo>
                <a:lnTo>
                  <a:pt x="3746" y="4151"/>
                </a:lnTo>
                <a:lnTo>
                  <a:pt x="3753" y="4147"/>
                </a:lnTo>
                <a:lnTo>
                  <a:pt x="3759" y="4144"/>
                </a:lnTo>
                <a:lnTo>
                  <a:pt x="3764" y="4138"/>
                </a:lnTo>
                <a:lnTo>
                  <a:pt x="3768" y="4134"/>
                </a:lnTo>
                <a:lnTo>
                  <a:pt x="3772" y="4129"/>
                </a:lnTo>
                <a:lnTo>
                  <a:pt x="3774" y="4124"/>
                </a:lnTo>
                <a:lnTo>
                  <a:pt x="3775" y="4119"/>
                </a:lnTo>
                <a:lnTo>
                  <a:pt x="3760" y="4124"/>
                </a:lnTo>
                <a:lnTo>
                  <a:pt x="3745" y="4127"/>
                </a:lnTo>
                <a:lnTo>
                  <a:pt x="3737" y="4129"/>
                </a:lnTo>
                <a:lnTo>
                  <a:pt x="3730" y="4132"/>
                </a:lnTo>
                <a:lnTo>
                  <a:pt x="3723" y="4135"/>
                </a:lnTo>
                <a:lnTo>
                  <a:pt x="3716" y="4139"/>
                </a:lnTo>
                <a:lnTo>
                  <a:pt x="3715" y="4146"/>
                </a:lnTo>
                <a:lnTo>
                  <a:pt x="3715" y="4152"/>
                </a:lnTo>
                <a:close/>
                <a:moveTo>
                  <a:pt x="4318" y="3830"/>
                </a:moveTo>
                <a:lnTo>
                  <a:pt x="4315" y="3824"/>
                </a:lnTo>
                <a:lnTo>
                  <a:pt x="4313" y="3818"/>
                </a:lnTo>
                <a:lnTo>
                  <a:pt x="4311" y="3816"/>
                </a:lnTo>
                <a:lnTo>
                  <a:pt x="4308" y="3815"/>
                </a:lnTo>
                <a:lnTo>
                  <a:pt x="4304" y="3814"/>
                </a:lnTo>
                <a:lnTo>
                  <a:pt x="4298" y="3816"/>
                </a:lnTo>
                <a:lnTo>
                  <a:pt x="4292" y="3823"/>
                </a:lnTo>
                <a:lnTo>
                  <a:pt x="4287" y="3832"/>
                </a:lnTo>
                <a:lnTo>
                  <a:pt x="4285" y="3835"/>
                </a:lnTo>
                <a:lnTo>
                  <a:pt x="4282" y="3839"/>
                </a:lnTo>
                <a:lnTo>
                  <a:pt x="4278" y="3842"/>
                </a:lnTo>
                <a:lnTo>
                  <a:pt x="4272" y="3845"/>
                </a:lnTo>
                <a:lnTo>
                  <a:pt x="4212" y="3882"/>
                </a:lnTo>
                <a:lnTo>
                  <a:pt x="4218" y="3883"/>
                </a:lnTo>
                <a:lnTo>
                  <a:pt x="4225" y="3883"/>
                </a:lnTo>
                <a:lnTo>
                  <a:pt x="4232" y="3883"/>
                </a:lnTo>
                <a:lnTo>
                  <a:pt x="4239" y="3882"/>
                </a:lnTo>
                <a:lnTo>
                  <a:pt x="4252" y="3878"/>
                </a:lnTo>
                <a:lnTo>
                  <a:pt x="4266" y="3874"/>
                </a:lnTo>
                <a:lnTo>
                  <a:pt x="4281" y="3866"/>
                </a:lnTo>
                <a:lnTo>
                  <a:pt x="4295" y="3858"/>
                </a:lnTo>
                <a:lnTo>
                  <a:pt x="4309" y="3850"/>
                </a:lnTo>
                <a:lnTo>
                  <a:pt x="4325" y="3841"/>
                </a:lnTo>
                <a:lnTo>
                  <a:pt x="4335" y="3834"/>
                </a:lnTo>
                <a:lnTo>
                  <a:pt x="4344" y="3827"/>
                </a:lnTo>
                <a:lnTo>
                  <a:pt x="4343" y="3825"/>
                </a:lnTo>
                <a:lnTo>
                  <a:pt x="4341" y="3823"/>
                </a:lnTo>
                <a:lnTo>
                  <a:pt x="4339" y="3822"/>
                </a:lnTo>
                <a:lnTo>
                  <a:pt x="4336" y="3822"/>
                </a:lnTo>
                <a:lnTo>
                  <a:pt x="4332" y="3823"/>
                </a:lnTo>
                <a:lnTo>
                  <a:pt x="4328" y="3824"/>
                </a:lnTo>
                <a:lnTo>
                  <a:pt x="4324" y="3826"/>
                </a:lnTo>
                <a:lnTo>
                  <a:pt x="4318" y="3830"/>
                </a:lnTo>
                <a:close/>
                <a:moveTo>
                  <a:pt x="4377" y="3737"/>
                </a:moveTo>
                <a:lnTo>
                  <a:pt x="4366" y="3743"/>
                </a:lnTo>
                <a:lnTo>
                  <a:pt x="4356" y="3749"/>
                </a:lnTo>
                <a:lnTo>
                  <a:pt x="4352" y="3753"/>
                </a:lnTo>
                <a:lnTo>
                  <a:pt x="4347" y="3756"/>
                </a:lnTo>
                <a:lnTo>
                  <a:pt x="4343" y="3761"/>
                </a:lnTo>
                <a:lnTo>
                  <a:pt x="4340" y="3766"/>
                </a:lnTo>
                <a:lnTo>
                  <a:pt x="4344" y="3776"/>
                </a:lnTo>
                <a:lnTo>
                  <a:pt x="4348" y="3786"/>
                </a:lnTo>
                <a:lnTo>
                  <a:pt x="4351" y="3791"/>
                </a:lnTo>
                <a:lnTo>
                  <a:pt x="4355" y="3795"/>
                </a:lnTo>
                <a:lnTo>
                  <a:pt x="4360" y="3797"/>
                </a:lnTo>
                <a:lnTo>
                  <a:pt x="4368" y="3798"/>
                </a:lnTo>
                <a:lnTo>
                  <a:pt x="4378" y="3785"/>
                </a:lnTo>
                <a:lnTo>
                  <a:pt x="4385" y="3775"/>
                </a:lnTo>
                <a:lnTo>
                  <a:pt x="4393" y="3773"/>
                </a:lnTo>
                <a:lnTo>
                  <a:pt x="4401" y="3773"/>
                </a:lnTo>
                <a:lnTo>
                  <a:pt x="4405" y="3772"/>
                </a:lnTo>
                <a:lnTo>
                  <a:pt x="4409" y="3770"/>
                </a:lnTo>
                <a:lnTo>
                  <a:pt x="4413" y="3766"/>
                </a:lnTo>
                <a:lnTo>
                  <a:pt x="4418" y="3760"/>
                </a:lnTo>
                <a:lnTo>
                  <a:pt x="4413" y="3753"/>
                </a:lnTo>
                <a:lnTo>
                  <a:pt x="4408" y="3744"/>
                </a:lnTo>
                <a:lnTo>
                  <a:pt x="4400" y="3742"/>
                </a:lnTo>
                <a:lnTo>
                  <a:pt x="4392" y="3740"/>
                </a:lnTo>
                <a:lnTo>
                  <a:pt x="4385" y="3739"/>
                </a:lnTo>
                <a:lnTo>
                  <a:pt x="4377" y="3737"/>
                </a:lnTo>
                <a:close/>
                <a:moveTo>
                  <a:pt x="239" y="3208"/>
                </a:moveTo>
                <a:lnTo>
                  <a:pt x="234" y="3208"/>
                </a:lnTo>
                <a:lnTo>
                  <a:pt x="230" y="3209"/>
                </a:lnTo>
                <a:lnTo>
                  <a:pt x="227" y="3211"/>
                </a:lnTo>
                <a:lnTo>
                  <a:pt x="226" y="3213"/>
                </a:lnTo>
                <a:lnTo>
                  <a:pt x="226" y="3217"/>
                </a:lnTo>
                <a:lnTo>
                  <a:pt x="227" y="3221"/>
                </a:lnTo>
                <a:lnTo>
                  <a:pt x="231" y="3226"/>
                </a:lnTo>
                <a:lnTo>
                  <a:pt x="235" y="3232"/>
                </a:lnTo>
                <a:lnTo>
                  <a:pt x="239" y="3228"/>
                </a:lnTo>
                <a:lnTo>
                  <a:pt x="244" y="3223"/>
                </a:lnTo>
                <a:lnTo>
                  <a:pt x="245" y="3221"/>
                </a:lnTo>
                <a:lnTo>
                  <a:pt x="245" y="3218"/>
                </a:lnTo>
                <a:lnTo>
                  <a:pt x="243" y="3213"/>
                </a:lnTo>
                <a:lnTo>
                  <a:pt x="239" y="3208"/>
                </a:lnTo>
                <a:close/>
                <a:moveTo>
                  <a:pt x="218" y="3266"/>
                </a:moveTo>
                <a:lnTo>
                  <a:pt x="227" y="3268"/>
                </a:lnTo>
                <a:lnTo>
                  <a:pt x="234" y="3270"/>
                </a:lnTo>
                <a:lnTo>
                  <a:pt x="240" y="3272"/>
                </a:lnTo>
                <a:lnTo>
                  <a:pt x="246" y="3272"/>
                </a:lnTo>
                <a:lnTo>
                  <a:pt x="257" y="3272"/>
                </a:lnTo>
                <a:lnTo>
                  <a:pt x="266" y="3270"/>
                </a:lnTo>
                <a:lnTo>
                  <a:pt x="284" y="3263"/>
                </a:lnTo>
                <a:lnTo>
                  <a:pt x="302" y="3256"/>
                </a:lnTo>
                <a:lnTo>
                  <a:pt x="292" y="3245"/>
                </a:lnTo>
                <a:lnTo>
                  <a:pt x="285" y="3237"/>
                </a:lnTo>
                <a:lnTo>
                  <a:pt x="281" y="3241"/>
                </a:lnTo>
                <a:lnTo>
                  <a:pt x="276" y="3243"/>
                </a:lnTo>
                <a:lnTo>
                  <a:pt x="271" y="3243"/>
                </a:lnTo>
                <a:lnTo>
                  <a:pt x="265" y="3244"/>
                </a:lnTo>
                <a:lnTo>
                  <a:pt x="259" y="3243"/>
                </a:lnTo>
                <a:lnTo>
                  <a:pt x="252" y="3241"/>
                </a:lnTo>
                <a:lnTo>
                  <a:pt x="245" y="3237"/>
                </a:lnTo>
                <a:lnTo>
                  <a:pt x="238" y="3234"/>
                </a:lnTo>
                <a:lnTo>
                  <a:pt x="236" y="3236"/>
                </a:lnTo>
                <a:lnTo>
                  <a:pt x="234" y="3238"/>
                </a:lnTo>
                <a:lnTo>
                  <a:pt x="232" y="3240"/>
                </a:lnTo>
                <a:lnTo>
                  <a:pt x="229" y="3240"/>
                </a:lnTo>
                <a:lnTo>
                  <a:pt x="226" y="3240"/>
                </a:lnTo>
                <a:lnTo>
                  <a:pt x="221" y="3237"/>
                </a:lnTo>
                <a:lnTo>
                  <a:pt x="218" y="3235"/>
                </a:lnTo>
                <a:lnTo>
                  <a:pt x="213" y="3232"/>
                </a:lnTo>
                <a:lnTo>
                  <a:pt x="210" y="3238"/>
                </a:lnTo>
                <a:lnTo>
                  <a:pt x="206" y="3245"/>
                </a:lnTo>
                <a:lnTo>
                  <a:pt x="206" y="3249"/>
                </a:lnTo>
                <a:lnTo>
                  <a:pt x="207" y="3253"/>
                </a:lnTo>
                <a:lnTo>
                  <a:pt x="211" y="3259"/>
                </a:lnTo>
                <a:lnTo>
                  <a:pt x="218" y="3266"/>
                </a:lnTo>
                <a:close/>
                <a:moveTo>
                  <a:pt x="217" y="3083"/>
                </a:moveTo>
                <a:lnTo>
                  <a:pt x="217" y="3087"/>
                </a:lnTo>
                <a:lnTo>
                  <a:pt x="216" y="3091"/>
                </a:lnTo>
                <a:lnTo>
                  <a:pt x="215" y="3094"/>
                </a:lnTo>
                <a:lnTo>
                  <a:pt x="213" y="3097"/>
                </a:lnTo>
                <a:lnTo>
                  <a:pt x="208" y="3102"/>
                </a:lnTo>
                <a:lnTo>
                  <a:pt x="202" y="3107"/>
                </a:lnTo>
                <a:lnTo>
                  <a:pt x="196" y="3112"/>
                </a:lnTo>
                <a:lnTo>
                  <a:pt x="191" y="3117"/>
                </a:lnTo>
                <a:lnTo>
                  <a:pt x="189" y="3120"/>
                </a:lnTo>
                <a:lnTo>
                  <a:pt x="188" y="3124"/>
                </a:lnTo>
                <a:lnTo>
                  <a:pt x="187" y="3128"/>
                </a:lnTo>
                <a:lnTo>
                  <a:pt x="188" y="3132"/>
                </a:lnTo>
                <a:lnTo>
                  <a:pt x="201" y="3129"/>
                </a:lnTo>
                <a:lnTo>
                  <a:pt x="211" y="3125"/>
                </a:lnTo>
                <a:lnTo>
                  <a:pt x="216" y="3123"/>
                </a:lnTo>
                <a:lnTo>
                  <a:pt x="220" y="3120"/>
                </a:lnTo>
                <a:lnTo>
                  <a:pt x="224" y="3118"/>
                </a:lnTo>
                <a:lnTo>
                  <a:pt x="227" y="3115"/>
                </a:lnTo>
                <a:lnTo>
                  <a:pt x="228" y="3112"/>
                </a:lnTo>
                <a:lnTo>
                  <a:pt x="229" y="3109"/>
                </a:lnTo>
                <a:lnTo>
                  <a:pt x="230" y="3106"/>
                </a:lnTo>
                <a:lnTo>
                  <a:pt x="229" y="3102"/>
                </a:lnTo>
                <a:lnTo>
                  <a:pt x="228" y="3098"/>
                </a:lnTo>
                <a:lnTo>
                  <a:pt x="225" y="3093"/>
                </a:lnTo>
                <a:lnTo>
                  <a:pt x="221" y="3089"/>
                </a:lnTo>
                <a:lnTo>
                  <a:pt x="217" y="3083"/>
                </a:lnTo>
                <a:close/>
                <a:moveTo>
                  <a:pt x="524" y="3219"/>
                </a:moveTo>
                <a:lnTo>
                  <a:pt x="518" y="3215"/>
                </a:lnTo>
                <a:lnTo>
                  <a:pt x="514" y="3212"/>
                </a:lnTo>
                <a:lnTo>
                  <a:pt x="505" y="3211"/>
                </a:lnTo>
                <a:lnTo>
                  <a:pt x="493" y="3208"/>
                </a:lnTo>
                <a:lnTo>
                  <a:pt x="489" y="3207"/>
                </a:lnTo>
                <a:lnTo>
                  <a:pt x="486" y="3207"/>
                </a:lnTo>
                <a:lnTo>
                  <a:pt x="485" y="3208"/>
                </a:lnTo>
                <a:lnTo>
                  <a:pt x="484" y="3209"/>
                </a:lnTo>
                <a:lnTo>
                  <a:pt x="484" y="3210"/>
                </a:lnTo>
                <a:lnTo>
                  <a:pt x="484" y="3212"/>
                </a:lnTo>
                <a:lnTo>
                  <a:pt x="486" y="3215"/>
                </a:lnTo>
                <a:lnTo>
                  <a:pt x="489" y="3217"/>
                </a:lnTo>
                <a:lnTo>
                  <a:pt x="493" y="3219"/>
                </a:lnTo>
                <a:lnTo>
                  <a:pt x="498" y="3220"/>
                </a:lnTo>
                <a:lnTo>
                  <a:pt x="505" y="3221"/>
                </a:lnTo>
                <a:lnTo>
                  <a:pt x="512" y="3221"/>
                </a:lnTo>
                <a:lnTo>
                  <a:pt x="518" y="3221"/>
                </a:lnTo>
                <a:lnTo>
                  <a:pt x="524" y="3219"/>
                </a:lnTo>
                <a:close/>
                <a:moveTo>
                  <a:pt x="496" y="3273"/>
                </a:moveTo>
                <a:lnTo>
                  <a:pt x="504" y="3273"/>
                </a:lnTo>
                <a:lnTo>
                  <a:pt x="510" y="3273"/>
                </a:lnTo>
                <a:lnTo>
                  <a:pt x="514" y="3272"/>
                </a:lnTo>
                <a:lnTo>
                  <a:pt x="518" y="3271"/>
                </a:lnTo>
                <a:lnTo>
                  <a:pt x="520" y="3269"/>
                </a:lnTo>
                <a:lnTo>
                  <a:pt x="521" y="3267"/>
                </a:lnTo>
                <a:lnTo>
                  <a:pt x="522" y="3265"/>
                </a:lnTo>
                <a:lnTo>
                  <a:pt x="522" y="3263"/>
                </a:lnTo>
                <a:lnTo>
                  <a:pt x="521" y="3259"/>
                </a:lnTo>
                <a:lnTo>
                  <a:pt x="520" y="3254"/>
                </a:lnTo>
                <a:lnTo>
                  <a:pt x="520" y="3251"/>
                </a:lnTo>
                <a:lnTo>
                  <a:pt x="520" y="3249"/>
                </a:lnTo>
                <a:lnTo>
                  <a:pt x="521" y="3247"/>
                </a:lnTo>
                <a:lnTo>
                  <a:pt x="523" y="3245"/>
                </a:lnTo>
                <a:lnTo>
                  <a:pt x="515" y="3245"/>
                </a:lnTo>
                <a:lnTo>
                  <a:pt x="510" y="3246"/>
                </a:lnTo>
                <a:lnTo>
                  <a:pt x="505" y="3247"/>
                </a:lnTo>
                <a:lnTo>
                  <a:pt x="502" y="3248"/>
                </a:lnTo>
                <a:lnTo>
                  <a:pt x="500" y="3249"/>
                </a:lnTo>
                <a:lnTo>
                  <a:pt x="498" y="3251"/>
                </a:lnTo>
                <a:lnTo>
                  <a:pt x="497" y="3253"/>
                </a:lnTo>
                <a:lnTo>
                  <a:pt x="497" y="3255"/>
                </a:lnTo>
                <a:lnTo>
                  <a:pt x="497" y="3260"/>
                </a:lnTo>
                <a:lnTo>
                  <a:pt x="498" y="3265"/>
                </a:lnTo>
                <a:lnTo>
                  <a:pt x="500" y="3267"/>
                </a:lnTo>
                <a:lnTo>
                  <a:pt x="498" y="3269"/>
                </a:lnTo>
                <a:lnTo>
                  <a:pt x="498" y="3271"/>
                </a:lnTo>
                <a:lnTo>
                  <a:pt x="496" y="3273"/>
                </a:lnTo>
                <a:close/>
                <a:moveTo>
                  <a:pt x="1072" y="3354"/>
                </a:moveTo>
                <a:lnTo>
                  <a:pt x="1072" y="3349"/>
                </a:lnTo>
                <a:lnTo>
                  <a:pt x="1069" y="3346"/>
                </a:lnTo>
                <a:lnTo>
                  <a:pt x="1066" y="3344"/>
                </a:lnTo>
                <a:lnTo>
                  <a:pt x="1062" y="3342"/>
                </a:lnTo>
                <a:lnTo>
                  <a:pt x="1050" y="3340"/>
                </a:lnTo>
                <a:lnTo>
                  <a:pt x="1037" y="3339"/>
                </a:lnTo>
                <a:lnTo>
                  <a:pt x="1033" y="3340"/>
                </a:lnTo>
                <a:lnTo>
                  <a:pt x="1030" y="3342"/>
                </a:lnTo>
                <a:lnTo>
                  <a:pt x="1028" y="3344"/>
                </a:lnTo>
                <a:lnTo>
                  <a:pt x="1027" y="3347"/>
                </a:lnTo>
                <a:lnTo>
                  <a:pt x="1027" y="3352"/>
                </a:lnTo>
                <a:lnTo>
                  <a:pt x="1026" y="3358"/>
                </a:lnTo>
                <a:lnTo>
                  <a:pt x="1040" y="3360"/>
                </a:lnTo>
                <a:lnTo>
                  <a:pt x="1054" y="3362"/>
                </a:lnTo>
                <a:lnTo>
                  <a:pt x="1060" y="3363"/>
                </a:lnTo>
                <a:lnTo>
                  <a:pt x="1066" y="3362"/>
                </a:lnTo>
                <a:lnTo>
                  <a:pt x="1068" y="3361"/>
                </a:lnTo>
                <a:lnTo>
                  <a:pt x="1070" y="3359"/>
                </a:lnTo>
                <a:lnTo>
                  <a:pt x="1071" y="3356"/>
                </a:lnTo>
                <a:lnTo>
                  <a:pt x="1072" y="3354"/>
                </a:lnTo>
                <a:close/>
                <a:moveTo>
                  <a:pt x="774" y="3304"/>
                </a:moveTo>
                <a:lnTo>
                  <a:pt x="780" y="3302"/>
                </a:lnTo>
                <a:lnTo>
                  <a:pt x="783" y="3300"/>
                </a:lnTo>
                <a:lnTo>
                  <a:pt x="784" y="3298"/>
                </a:lnTo>
                <a:lnTo>
                  <a:pt x="785" y="3296"/>
                </a:lnTo>
                <a:lnTo>
                  <a:pt x="785" y="3291"/>
                </a:lnTo>
                <a:lnTo>
                  <a:pt x="786" y="3286"/>
                </a:lnTo>
                <a:lnTo>
                  <a:pt x="771" y="3284"/>
                </a:lnTo>
                <a:lnTo>
                  <a:pt x="758" y="3282"/>
                </a:lnTo>
                <a:lnTo>
                  <a:pt x="752" y="3281"/>
                </a:lnTo>
                <a:lnTo>
                  <a:pt x="747" y="3282"/>
                </a:lnTo>
                <a:lnTo>
                  <a:pt x="744" y="3283"/>
                </a:lnTo>
                <a:lnTo>
                  <a:pt x="743" y="3285"/>
                </a:lnTo>
                <a:lnTo>
                  <a:pt x="741" y="3287"/>
                </a:lnTo>
                <a:lnTo>
                  <a:pt x="740" y="3289"/>
                </a:lnTo>
                <a:lnTo>
                  <a:pt x="741" y="3294"/>
                </a:lnTo>
                <a:lnTo>
                  <a:pt x="743" y="3297"/>
                </a:lnTo>
                <a:lnTo>
                  <a:pt x="746" y="3300"/>
                </a:lnTo>
                <a:lnTo>
                  <a:pt x="751" y="3301"/>
                </a:lnTo>
                <a:lnTo>
                  <a:pt x="762" y="3303"/>
                </a:lnTo>
                <a:lnTo>
                  <a:pt x="774" y="3304"/>
                </a:lnTo>
                <a:close/>
                <a:moveTo>
                  <a:pt x="919" y="3306"/>
                </a:moveTo>
                <a:lnTo>
                  <a:pt x="919" y="3309"/>
                </a:lnTo>
                <a:lnTo>
                  <a:pt x="917" y="3311"/>
                </a:lnTo>
                <a:lnTo>
                  <a:pt x="914" y="3313"/>
                </a:lnTo>
                <a:lnTo>
                  <a:pt x="910" y="3314"/>
                </a:lnTo>
                <a:lnTo>
                  <a:pt x="903" y="3315"/>
                </a:lnTo>
                <a:lnTo>
                  <a:pt x="896" y="3319"/>
                </a:lnTo>
                <a:lnTo>
                  <a:pt x="898" y="3322"/>
                </a:lnTo>
                <a:lnTo>
                  <a:pt x="902" y="3325"/>
                </a:lnTo>
                <a:lnTo>
                  <a:pt x="908" y="3327"/>
                </a:lnTo>
                <a:lnTo>
                  <a:pt x="916" y="3328"/>
                </a:lnTo>
                <a:lnTo>
                  <a:pt x="927" y="3330"/>
                </a:lnTo>
                <a:lnTo>
                  <a:pt x="938" y="3332"/>
                </a:lnTo>
                <a:lnTo>
                  <a:pt x="948" y="3333"/>
                </a:lnTo>
                <a:lnTo>
                  <a:pt x="958" y="3335"/>
                </a:lnTo>
                <a:lnTo>
                  <a:pt x="965" y="3336"/>
                </a:lnTo>
                <a:lnTo>
                  <a:pt x="970" y="3336"/>
                </a:lnTo>
                <a:lnTo>
                  <a:pt x="975" y="3336"/>
                </a:lnTo>
                <a:lnTo>
                  <a:pt x="980" y="3335"/>
                </a:lnTo>
                <a:lnTo>
                  <a:pt x="977" y="3331"/>
                </a:lnTo>
                <a:lnTo>
                  <a:pt x="974" y="3328"/>
                </a:lnTo>
                <a:lnTo>
                  <a:pt x="971" y="3324"/>
                </a:lnTo>
                <a:lnTo>
                  <a:pt x="966" y="3321"/>
                </a:lnTo>
                <a:lnTo>
                  <a:pt x="961" y="3317"/>
                </a:lnTo>
                <a:lnTo>
                  <a:pt x="955" y="3315"/>
                </a:lnTo>
                <a:lnTo>
                  <a:pt x="948" y="3312"/>
                </a:lnTo>
                <a:lnTo>
                  <a:pt x="941" y="3310"/>
                </a:lnTo>
                <a:lnTo>
                  <a:pt x="944" y="3289"/>
                </a:lnTo>
                <a:lnTo>
                  <a:pt x="929" y="3287"/>
                </a:lnTo>
                <a:lnTo>
                  <a:pt x="912" y="3284"/>
                </a:lnTo>
                <a:lnTo>
                  <a:pt x="895" y="3281"/>
                </a:lnTo>
                <a:lnTo>
                  <a:pt x="877" y="3277"/>
                </a:lnTo>
                <a:lnTo>
                  <a:pt x="881" y="3283"/>
                </a:lnTo>
                <a:lnTo>
                  <a:pt x="884" y="3288"/>
                </a:lnTo>
                <a:lnTo>
                  <a:pt x="888" y="3292"/>
                </a:lnTo>
                <a:lnTo>
                  <a:pt x="893" y="3296"/>
                </a:lnTo>
                <a:lnTo>
                  <a:pt x="898" y="3299"/>
                </a:lnTo>
                <a:lnTo>
                  <a:pt x="904" y="3302"/>
                </a:lnTo>
                <a:lnTo>
                  <a:pt x="910" y="3304"/>
                </a:lnTo>
                <a:lnTo>
                  <a:pt x="919" y="3306"/>
                </a:lnTo>
                <a:close/>
                <a:moveTo>
                  <a:pt x="172" y="3149"/>
                </a:moveTo>
                <a:lnTo>
                  <a:pt x="178" y="3151"/>
                </a:lnTo>
                <a:lnTo>
                  <a:pt x="181" y="3154"/>
                </a:lnTo>
                <a:lnTo>
                  <a:pt x="183" y="3156"/>
                </a:lnTo>
                <a:lnTo>
                  <a:pt x="183" y="3157"/>
                </a:lnTo>
                <a:lnTo>
                  <a:pt x="184" y="3159"/>
                </a:lnTo>
                <a:lnTo>
                  <a:pt x="183" y="3162"/>
                </a:lnTo>
                <a:lnTo>
                  <a:pt x="178" y="3165"/>
                </a:lnTo>
                <a:lnTo>
                  <a:pt x="172" y="3168"/>
                </a:lnTo>
                <a:lnTo>
                  <a:pt x="169" y="3171"/>
                </a:lnTo>
                <a:lnTo>
                  <a:pt x="168" y="3174"/>
                </a:lnTo>
                <a:lnTo>
                  <a:pt x="164" y="3172"/>
                </a:lnTo>
                <a:lnTo>
                  <a:pt x="161" y="3169"/>
                </a:lnTo>
                <a:lnTo>
                  <a:pt x="163" y="3168"/>
                </a:lnTo>
                <a:lnTo>
                  <a:pt x="164" y="3167"/>
                </a:lnTo>
                <a:lnTo>
                  <a:pt x="167" y="3163"/>
                </a:lnTo>
                <a:lnTo>
                  <a:pt x="170" y="3158"/>
                </a:lnTo>
                <a:lnTo>
                  <a:pt x="172" y="3154"/>
                </a:lnTo>
                <a:lnTo>
                  <a:pt x="173" y="3150"/>
                </a:lnTo>
                <a:lnTo>
                  <a:pt x="173" y="3150"/>
                </a:lnTo>
                <a:lnTo>
                  <a:pt x="172" y="3149"/>
                </a:lnTo>
                <a:close/>
                <a:moveTo>
                  <a:pt x="191" y="3065"/>
                </a:moveTo>
                <a:lnTo>
                  <a:pt x="205" y="3067"/>
                </a:lnTo>
                <a:lnTo>
                  <a:pt x="219" y="3068"/>
                </a:lnTo>
                <a:lnTo>
                  <a:pt x="233" y="3071"/>
                </a:lnTo>
                <a:lnTo>
                  <a:pt x="246" y="3074"/>
                </a:lnTo>
                <a:lnTo>
                  <a:pt x="245" y="3079"/>
                </a:lnTo>
                <a:lnTo>
                  <a:pt x="245" y="3085"/>
                </a:lnTo>
                <a:lnTo>
                  <a:pt x="248" y="3094"/>
                </a:lnTo>
                <a:lnTo>
                  <a:pt x="251" y="3104"/>
                </a:lnTo>
                <a:lnTo>
                  <a:pt x="255" y="3113"/>
                </a:lnTo>
                <a:lnTo>
                  <a:pt x="257" y="3124"/>
                </a:lnTo>
                <a:lnTo>
                  <a:pt x="260" y="3131"/>
                </a:lnTo>
                <a:lnTo>
                  <a:pt x="264" y="3139"/>
                </a:lnTo>
                <a:lnTo>
                  <a:pt x="264" y="3139"/>
                </a:lnTo>
                <a:lnTo>
                  <a:pt x="265" y="3139"/>
                </a:lnTo>
                <a:lnTo>
                  <a:pt x="214" y="3153"/>
                </a:lnTo>
                <a:lnTo>
                  <a:pt x="204" y="3147"/>
                </a:lnTo>
                <a:lnTo>
                  <a:pt x="193" y="3142"/>
                </a:lnTo>
                <a:lnTo>
                  <a:pt x="188" y="3140"/>
                </a:lnTo>
                <a:lnTo>
                  <a:pt x="183" y="3140"/>
                </a:lnTo>
                <a:lnTo>
                  <a:pt x="177" y="3140"/>
                </a:lnTo>
                <a:lnTo>
                  <a:pt x="170" y="3141"/>
                </a:lnTo>
                <a:lnTo>
                  <a:pt x="167" y="3136"/>
                </a:lnTo>
                <a:lnTo>
                  <a:pt x="164" y="3132"/>
                </a:lnTo>
                <a:lnTo>
                  <a:pt x="161" y="3127"/>
                </a:lnTo>
                <a:lnTo>
                  <a:pt x="157" y="3123"/>
                </a:lnTo>
                <a:lnTo>
                  <a:pt x="163" y="3123"/>
                </a:lnTo>
                <a:lnTo>
                  <a:pt x="168" y="3122"/>
                </a:lnTo>
                <a:lnTo>
                  <a:pt x="157" y="3118"/>
                </a:lnTo>
                <a:lnTo>
                  <a:pt x="149" y="3116"/>
                </a:lnTo>
                <a:lnTo>
                  <a:pt x="147" y="3114"/>
                </a:lnTo>
                <a:lnTo>
                  <a:pt x="144" y="3112"/>
                </a:lnTo>
                <a:lnTo>
                  <a:pt x="143" y="3110"/>
                </a:lnTo>
                <a:lnTo>
                  <a:pt x="142" y="3108"/>
                </a:lnTo>
                <a:lnTo>
                  <a:pt x="139" y="3106"/>
                </a:lnTo>
                <a:lnTo>
                  <a:pt x="136" y="3104"/>
                </a:lnTo>
                <a:lnTo>
                  <a:pt x="129" y="3101"/>
                </a:lnTo>
                <a:lnTo>
                  <a:pt x="124" y="3097"/>
                </a:lnTo>
                <a:lnTo>
                  <a:pt x="149" y="3093"/>
                </a:lnTo>
                <a:lnTo>
                  <a:pt x="171" y="3089"/>
                </a:lnTo>
                <a:lnTo>
                  <a:pt x="177" y="3087"/>
                </a:lnTo>
                <a:lnTo>
                  <a:pt x="181" y="3085"/>
                </a:lnTo>
                <a:lnTo>
                  <a:pt x="185" y="3083"/>
                </a:lnTo>
                <a:lnTo>
                  <a:pt x="188" y="3080"/>
                </a:lnTo>
                <a:lnTo>
                  <a:pt x="190" y="3077"/>
                </a:lnTo>
                <a:lnTo>
                  <a:pt x="191" y="3073"/>
                </a:lnTo>
                <a:lnTo>
                  <a:pt x="192" y="3070"/>
                </a:lnTo>
                <a:lnTo>
                  <a:pt x="191" y="3065"/>
                </a:lnTo>
                <a:close/>
                <a:moveTo>
                  <a:pt x="1384" y="3362"/>
                </a:moveTo>
                <a:lnTo>
                  <a:pt x="1385" y="3363"/>
                </a:lnTo>
                <a:lnTo>
                  <a:pt x="1386" y="3363"/>
                </a:lnTo>
                <a:lnTo>
                  <a:pt x="1389" y="3362"/>
                </a:lnTo>
                <a:lnTo>
                  <a:pt x="1392" y="3361"/>
                </a:lnTo>
                <a:lnTo>
                  <a:pt x="1398" y="3365"/>
                </a:lnTo>
                <a:lnTo>
                  <a:pt x="1405" y="3369"/>
                </a:lnTo>
                <a:lnTo>
                  <a:pt x="1413" y="3371"/>
                </a:lnTo>
                <a:lnTo>
                  <a:pt x="1422" y="3373"/>
                </a:lnTo>
                <a:lnTo>
                  <a:pt x="1418" y="3378"/>
                </a:lnTo>
                <a:lnTo>
                  <a:pt x="1416" y="3377"/>
                </a:lnTo>
                <a:lnTo>
                  <a:pt x="1413" y="3375"/>
                </a:lnTo>
                <a:lnTo>
                  <a:pt x="1406" y="3373"/>
                </a:lnTo>
                <a:lnTo>
                  <a:pt x="1398" y="3372"/>
                </a:lnTo>
                <a:lnTo>
                  <a:pt x="1390" y="3370"/>
                </a:lnTo>
                <a:lnTo>
                  <a:pt x="1383" y="3369"/>
                </a:lnTo>
                <a:lnTo>
                  <a:pt x="1383" y="3365"/>
                </a:lnTo>
                <a:lnTo>
                  <a:pt x="1384" y="3362"/>
                </a:lnTo>
                <a:close/>
                <a:moveTo>
                  <a:pt x="1385" y="4470"/>
                </a:moveTo>
                <a:lnTo>
                  <a:pt x="1385" y="4470"/>
                </a:lnTo>
                <a:lnTo>
                  <a:pt x="1385" y="4470"/>
                </a:lnTo>
                <a:lnTo>
                  <a:pt x="1384" y="4470"/>
                </a:lnTo>
                <a:lnTo>
                  <a:pt x="1382" y="4471"/>
                </a:lnTo>
                <a:lnTo>
                  <a:pt x="1382" y="4468"/>
                </a:lnTo>
                <a:lnTo>
                  <a:pt x="1380" y="4464"/>
                </a:lnTo>
                <a:lnTo>
                  <a:pt x="1375" y="4462"/>
                </a:lnTo>
                <a:lnTo>
                  <a:pt x="1367" y="4459"/>
                </a:lnTo>
                <a:lnTo>
                  <a:pt x="1376" y="4459"/>
                </a:lnTo>
                <a:lnTo>
                  <a:pt x="1384" y="4459"/>
                </a:lnTo>
                <a:lnTo>
                  <a:pt x="1391" y="4455"/>
                </a:lnTo>
                <a:lnTo>
                  <a:pt x="1397" y="4451"/>
                </a:lnTo>
                <a:lnTo>
                  <a:pt x="1397" y="4451"/>
                </a:lnTo>
                <a:lnTo>
                  <a:pt x="1397" y="4451"/>
                </a:lnTo>
                <a:lnTo>
                  <a:pt x="1392" y="4455"/>
                </a:lnTo>
                <a:lnTo>
                  <a:pt x="1389" y="4460"/>
                </a:lnTo>
                <a:lnTo>
                  <a:pt x="1386" y="4465"/>
                </a:lnTo>
                <a:lnTo>
                  <a:pt x="1385" y="4470"/>
                </a:lnTo>
                <a:close/>
                <a:moveTo>
                  <a:pt x="320" y="3666"/>
                </a:moveTo>
                <a:lnTo>
                  <a:pt x="319" y="3665"/>
                </a:lnTo>
                <a:lnTo>
                  <a:pt x="319" y="3664"/>
                </a:lnTo>
                <a:lnTo>
                  <a:pt x="320" y="3664"/>
                </a:lnTo>
                <a:lnTo>
                  <a:pt x="320" y="3664"/>
                </a:lnTo>
                <a:lnTo>
                  <a:pt x="320" y="3665"/>
                </a:lnTo>
                <a:lnTo>
                  <a:pt x="320" y="3666"/>
                </a:lnTo>
                <a:close/>
                <a:moveTo>
                  <a:pt x="1753" y="3676"/>
                </a:moveTo>
                <a:lnTo>
                  <a:pt x="1748" y="3675"/>
                </a:lnTo>
                <a:lnTo>
                  <a:pt x="1742" y="3674"/>
                </a:lnTo>
                <a:lnTo>
                  <a:pt x="1742" y="3673"/>
                </a:lnTo>
                <a:lnTo>
                  <a:pt x="1742" y="3671"/>
                </a:lnTo>
                <a:lnTo>
                  <a:pt x="1750" y="3674"/>
                </a:lnTo>
                <a:lnTo>
                  <a:pt x="1758" y="3675"/>
                </a:lnTo>
                <a:lnTo>
                  <a:pt x="1766" y="3676"/>
                </a:lnTo>
                <a:lnTo>
                  <a:pt x="1773" y="3677"/>
                </a:lnTo>
                <a:lnTo>
                  <a:pt x="1775" y="3662"/>
                </a:lnTo>
                <a:lnTo>
                  <a:pt x="1777" y="3648"/>
                </a:lnTo>
                <a:lnTo>
                  <a:pt x="1798" y="3651"/>
                </a:lnTo>
                <a:lnTo>
                  <a:pt x="1816" y="3652"/>
                </a:lnTo>
                <a:lnTo>
                  <a:pt x="1832" y="3652"/>
                </a:lnTo>
                <a:lnTo>
                  <a:pt x="1846" y="3650"/>
                </a:lnTo>
                <a:lnTo>
                  <a:pt x="1852" y="3648"/>
                </a:lnTo>
                <a:lnTo>
                  <a:pt x="1857" y="3647"/>
                </a:lnTo>
                <a:lnTo>
                  <a:pt x="1861" y="3644"/>
                </a:lnTo>
                <a:lnTo>
                  <a:pt x="1865" y="3642"/>
                </a:lnTo>
                <a:lnTo>
                  <a:pt x="1869" y="3639"/>
                </a:lnTo>
                <a:lnTo>
                  <a:pt x="1871" y="3635"/>
                </a:lnTo>
                <a:lnTo>
                  <a:pt x="1874" y="3630"/>
                </a:lnTo>
                <a:lnTo>
                  <a:pt x="1875" y="3626"/>
                </a:lnTo>
                <a:lnTo>
                  <a:pt x="1870" y="3623"/>
                </a:lnTo>
                <a:lnTo>
                  <a:pt x="1865" y="3621"/>
                </a:lnTo>
                <a:lnTo>
                  <a:pt x="1873" y="3624"/>
                </a:lnTo>
                <a:lnTo>
                  <a:pt x="1884" y="3627"/>
                </a:lnTo>
                <a:lnTo>
                  <a:pt x="1895" y="3631"/>
                </a:lnTo>
                <a:lnTo>
                  <a:pt x="1906" y="3635"/>
                </a:lnTo>
                <a:lnTo>
                  <a:pt x="1923" y="3642"/>
                </a:lnTo>
                <a:lnTo>
                  <a:pt x="1940" y="3649"/>
                </a:lnTo>
                <a:lnTo>
                  <a:pt x="1951" y="3653"/>
                </a:lnTo>
                <a:lnTo>
                  <a:pt x="1955" y="3655"/>
                </a:lnTo>
                <a:lnTo>
                  <a:pt x="1955" y="3654"/>
                </a:lnTo>
                <a:lnTo>
                  <a:pt x="1955" y="3654"/>
                </a:lnTo>
                <a:lnTo>
                  <a:pt x="1965" y="3659"/>
                </a:lnTo>
                <a:lnTo>
                  <a:pt x="1965" y="3659"/>
                </a:lnTo>
                <a:lnTo>
                  <a:pt x="1965" y="3659"/>
                </a:lnTo>
                <a:lnTo>
                  <a:pt x="1967" y="3660"/>
                </a:lnTo>
                <a:lnTo>
                  <a:pt x="1968" y="3660"/>
                </a:lnTo>
                <a:lnTo>
                  <a:pt x="1983" y="3665"/>
                </a:lnTo>
                <a:lnTo>
                  <a:pt x="1990" y="3663"/>
                </a:lnTo>
                <a:lnTo>
                  <a:pt x="1996" y="3664"/>
                </a:lnTo>
                <a:lnTo>
                  <a:pt x="2002" y="3664"/>
                </a:lnTo>
                <a:lnTo>
                  <a:pt x="2000" y="3668"/>
                </a:lnTo>
                <a:lnTo>
                  <a:pt x="1999" y="3673"/>
                </a:lnTo>
                <a:lnTo>
                  <a:pt x="2006" y="3676"/>
                </a:lnTo>
                <a:lnTo>
                  <a:pt x="2026" y="3684"/>
                </a:lnTo>
                <a:lnTo>
                  <a:pt x="2027" y="3685"/>
                </a:lnTo>
                <a:lnTo>
                  <a:pt x="2027" y="3685"/>
                </a:lnTo>
                <a:lnTo>
                  <a:pt x="2022" y="3689"/>
                </a:lnTo>
                <a:lnTo>
                  <a:pt x="2017" y="3694"/>
                </a:lnTo>
                <a:lnTo>
                  <a:pt x="2017" y="3695"/>
                </a:lnTo>
                <a:lnTo>
                  <a:pt x="2016" y="3696"/>
                </a:lnTo>
                <a:lnTo>
                  <a:pt x="2007" y="3695"/>
                </a:lnTo>
                <a:lnTo>
                  <a:pt x="1998" y="3694"/>
                </a:lnTo>
                <a:lnTo>
                  <a:pt x="1988" y="3694"/>
                </a:lnTo>
                <a:lnTo>
                  <a:pt x="1979" y="3693"/>
                </a:lnTo>
                <a:lnTo>
                  <a:pt x="1971" y="3694"/>
                </a:lnTo>
                <a:lnTo>
                  <a:pt x="1965" y="3695"/>
                </a:lnTo>
                <a:lnTo>
                  <a:pt x="1961" y="3696"/>
                </a:lnTo>
                <a:lnTo>
                  <a:pt x="1958" y="3698"/>
                </a:lnTo>
                <a:lnTo>
                  <a:pt x="1955" y="3700"/>
                </a:lnTo>
                <a:lnTo>
                  <a:pt x="1954" y="3702"/>
                </a:lnTo>
                <a:lnTo>
                  <a:pt x="1954" y="3704"/>
                </a:lnTo>
                <a:lnTo>
                  <a:pt x="1953" y="3707"/>
                </a:lnTo>
                <a:lnTo>
                  <a:pt x="1954" y="3713"/>
                </a:lnTo>
                <a:lnTo>
                  <a:pt x="1955" y="3718"/>
                </a:lnTo>
                <a:lnTo>
                  <a:pt x="1956" y="3721"/>
                </a:lnTo>
                <a:lnTo>
                  <a:pt x="1956" y="3723"/>
                </a:lnTo>
                <a:lnTo>
                  <a:pt x="1955" y="3726"/>
                </a:lnTo>
                <a:lnTo>
                  <a:pt x="1954" y="3728"/>
                </a:lnTo>
                <a:lnTo>
                  <a:pt x="1943" y="3727"/>
                </a:lnTo>
                <a:lnTo>
                  <a:pt x="1932" y="3726"/>
                </a:lnTo>
                <a:lnTo>
                  <a:pt x="1920" y="3725"/>
                </a:lnTo>
                <a:lnTo>
                  <a:pt x="1910" y="3725"/>
                </a:lnTo>
                <a:lnTo>
                  <a:pt x="1888" y="3723"/>
                </a:lnTo>
                <a:lnTo>
                  <a:pt x="1888" y="3720"/>
                </a:lnTo>
                <a:lnTo>
                  <a:pt x="1888" y="3717"/>
                </a:lnTo>
                <a:lnTo>
                  <a:pt x="1886" y="3715"/>
                </a:lnTo>
                <a:lnTo>
                  <a:pt x="1884" y="3714"/>
                </a:lnTo>
                <a:lnTo>
                  <a:pt x="1877" y="3710"/>
                </a:lnTo>
                <a:lnTo>
                  <a:pt x="1870" y="3709"/>
                </a:lnTo>
                <a:lnTo>
                  <a:pt x="1862" y="3708"/>
                </a:lnTo>
                <a:lnTo>
                  <a:pt x="1855" y="3707"/>
                </a:lnTo>
                <a:lnTo>
                  <a:pt x="1852" y="3706"/>
                </a:lnTo>
                <a:lnTo>
                  <a:pt x="1849" y="3705"/>
                </a:lnTo>
                <a:lnTo>
                  <a:pt x="1847" y="3703"/>
                </a:lnTo>
                <a:lnTo>
                  <a:pt x="1845" y="3701"/>
                </a:lnTo>
                <a:lnTo>
                  <a:pt x="1857" y="3696"/>
                </a:lnTo>
                <a:lnTo>
                  <a:pt x="1869" y="3690"/>
                </a:lnTo>
                <a:lnTo>
                  <a:pt x="1850" y="3685"/>
                </a:lnTo>
                <a:lnTo>
                  <a:pt x="1832" y="3681"/>
                </a:lnTo>
                <a:lnTo>
                  <a:pt x="1823" y="3680"/>
                </a:lnTo>
                <a:lnTo>
                  <a:pt x="1816" y="3681"/>
                </a:lnTo>
                <a:lnTo>
                  <a:pt x="1812" y="3683"/>
                </a:lnTo>
                <a:lnTo>
                  <a:pt x="1808" y="3685"/>
                </a:lnTo>
                <a:lnTo>
                  <a:pt x="1805" y="3687"/>
                </a:lnTo>
                <a:lnTo>
                  <a:pt x="1802" y="3691"/>
                </a:lnTo>
                <a:lnTo>
                  <a:pt x="1792" y="3691"/>
                </a:lnTo>
                <a:lnTo>
                  <a:pt x="1784" y="3692"/>
                </a:lnTo>
                <a:lnTo>
                  <a:pt x="1780" y="3695"/>
                </a:lnTo>
                <a:lnTo>
                  <a:pt x="1779" y="3698"/>
                </a:lnTo>
                <a:lnTo>
                  <a:pt x="1778" y="3705"/>
                </a:lnTo>
                <a:lnTo>
                  <a:pt x="1777" y="3713"/>
                </a:lnTo>
                <a:lnTo>
                  <a:pt x="1767" y="3712"/>
                </a:lnTo>
                <a:lnTo>
                  <a:pt x="1756" y="3710"/>
                </a:lnTo>
                <a:lnTo>
                  <a:pt x="1745" y="3709"/>
                </a:lnTo>
                <a:lnTo>
                  <a:pt x="1733" y="3708"/>
                </a:lnTo>
                <a:lnTo>
                  <a:pt x="1732" y="3706"/>
                </a:lnTo>
                <a:lnTo>
                  <a:pt x="1732" y="3703"/>
                </a:lnTo>
                <a:lnTo>
                  <a:pt x="1732" y="3701"/>
                </a:lnTo>
                <a:lnTo>
                  <a:pt x="1733" y="3699"/>
                </a:lnTo>
                <a:lnTo>
                  <a:pt x="1736" y="3695"/>
                </a:lnTo>
                <a:lnTo>
                  <a:pt x="1740" y="3691"/>
                </a:lnTo>
                <a:lnTo>
                  <a:pt x="1745" y="3688"/>
                </a:lnTo>
                <a:lnTo>
                  <a:pt x="1749" y="3684"/>
                </a:lnTo>
                <a:lnTo>
                  <a:pt x="1752" y="3680"/>
                </a:lnTo>
                <a:lnTo>
                  <a:pt x="1753" y="3676"/>
                </a:lnTo>
                <a:close/>
                <a:moveTo>
                  <a:pt x="1852" y="3611"/>
                </a:moveTo>
                <a:lnTo>
                  <a:pt x="1852" y="3609"/>
                </a:lnTo>
                <a:lnTo>
                  <a:pt x="1852" y="3607"/>
                </a:lnTo>
                <a:lnTo>
                  <a:pt x="1852" y="3607"/>
                </a:lnTo>
                <a:lnTo>
                  <a:pt x="1853" y="3607"/>
                </a:lnTo>
                <a:lnTo>
                  <a:pt x="1853" y="3609"/>
                </a:lnTo>
                <a:lnTo>
                  <a:pt x="1853" y="3610"/>
                </a:lnTo>
                <a:lnTo>
                  <a:pt x="1854" y="3617"/>
                </a:lnTo>
                <a:lnTo>
                  <a:pt x="1853" y="3616"/>
                </a:lnTo>
                <a:lnTo>
                  <a:pt x="1851" y="3616"/>
                </a:lnTo>
                <a:lnTo>
                  <a:pt x="1851" y="3613"/>
                </a:lnTo>
                <a:lnTo>
                  <a:pt x="1852" y="3611"/>
                </a:lnTo>
                <a:close/>
                <a:moveTo>
                  <a:pt x="1962" y="881"/>
                </a:moveTo>
                <a:lnTo>
                  <a:pt x="1964" y="882"/>
                </a:lnTo>
                <a:lnTo>
                  <a:pt x="1966" y="882"/>
                </a:lnTo>
                <a:lnTo>
                  <a:pt x="1966" y="883"/>
                </a:lnTo>
                <a:lnTo>
                  <a:pt x="1967" y="884"/>
                </a:lnTo>
                <a:lnTo>
                  <a:pt x="1967" y="884"/>
                </a:lnTo>
                <a:lnTo>
                  <a:pt x="1967" y="884"/>
                </a:lnTo>
                <a:lnTo>
                  <a:pt x="1964" y="884"/>
                </a:lnTo>
                <a:lnTo>
                  <a:pt x="1960" y="884"/>
                </a:lnTo>
                <a:lnTo>
                  <a:pt x="1961" y="882"/>
                </a:lnTo>
                <a:lnTo>
                  <a:pt x="1962" y="881"/>
                </a:lnTo>
                <a:close/>
                <a:moveTo>
                  <a:pt x="2130" y="662"/>
                </a:moveTo>
                <a:lnTo>
                  <a:pt x="2135" y="661"/>
                </a:lnTo>
                <a:lnTo>
                  <a:pt x="2141" y="660"/>
                </a:lnTo>
                <a:lnTo>
                  <a:pt x="2142" y="660"/>
                </a:lnTo>
                <a:lnTo>
                  <a:pt x="2142" y="660"/>
                </a:lnTo>
                <a:lnTo>
                  <a:pt x="2135" y="662"/>
                </a:lnTo>
                <a:lnTo>
                  <a:pt x="2129" y="666"/>
                </a:lnTo>
                <a:lnTo>
                  <a:pt x="2129" y="664"/>
                </a:lnTo>
                <a:lnTo>
                  <a:pt x="2130" y="662"/>
                </a:lnTo>
                <a:close/>
                <a:moveTo>
                  <a:pt x="2172" y="1061"/>
                </a:moveTo>
                <a:lnTo>
                  <a:pt x="2176" y="1060"/>
                </a:lnTo>
                <a:lnTo>
                  <a:pt x="2180" y="1059"/>
                </a:lnTo>
                <a:lnTo>
                  <a:pt x="2183" y="1058"/>
                </a:lnTo>
                <a:lnTo>
                  <a:pt x="2187" y="1057"/>
                </a:lnTo>
                <a:lnTo>
                  <a:pt x="2189" y="1057"/>
                </a:lnTo>
                <a:lnTo>
                  <a:pt x="2193" y="1056"/>
                </a:lnTo>
                <a:lnTo>
                  <a:pt x="2193" y="1056"/>
                </a:lnTo>
                <a:lnTo>
                  <a:pt x="2193" y="1056"/>
                </a:lnTo>
                <a:lnTo>
                  <a:pt x="2193" y="1056"/>
                </a:lnTo>
                <a:lnTo>
                  <a:pt x="2193" y="1056"/>
                </a:lnTo>
                <a:lnTo>
                  <a:pt x="2193" y="1056"/>
                </a:lnTo>
                <a:lnTo>
                  <a:pt x="2194" y="1056"/>
                </a:lnTo>
                <a:lnTo>
                  <a:pt x="2196" y="1055"/>
                </a:lnTo>
                <a:lnTo>
                  <a:pt x="2199" y="1055"/>
                </a:lnTo>
                <a:lnTo>
                  <a:pt x="2200" y="1055"/>
                </a:lnTo>
                <a:lnTo>
                  <a:pt x="2201" y="1055"/>
                </a:lnTo>
                <a:lnTo>
                  <a:pt x="2202" y="1055"/>
                </a:lnTo>
                <a:lnTo>
                  <a:pt x="2202" y="1056"/>
                </a:lnTo>
                <a:lnTo>
                  <a:pt x="2201" y="1056"/>
                </a:lnTo>
                <a:lnTo>
                  <a:pt x="2201" y="1055"/>
                </a:lnTo>
                <a:lnTo>
                  <a:pt x="2199" y="1055"/>
                </a:lnTo>
                <a:lnTo>
                  <a:pt x="2199" y="1055"/>
                </a:lnTo>
                <a:lnTo>
                  <a:pt x="2196" y="1056"/>
                </a:lnTo>
                <a:lnTo>
                  <a:pt x="2193" y="1056"/>
                </a:lnTo>
                <a:lnTo>
                  <a:pt x="2193" y="1056"/>
                </a:lnTo>
                <a:lnTo>
                  <a:pt x="2193" y="1056"/>
                </a:lnTo>
                <a:lnTo>
                  <a:pt x="2186" y="1058"/>
                </a:lnTo>
                <a:lnTo>
                  <a:pt x="2180" y="1059"/>
                </a:lnTo>
                <a:lnTo>
                  <a:pt x="2176" y="1061"/>
                </a:lnTo>
                <a:lnTo>
                  <a:pt x="2171" y="1062"/>
                </a:lnTo>
                <a:lnTo>
                  <a:pt x="2172" y="1062"/>
                </a:lnTo>
                <a:lnTo>
                  <a:pt x="2172" y="1061"/>
                </a:lnTo>
                <a:close/>
                <a:moveTo>
                  <a:pt x="2445" y="2421"/>
                </a:moveTo>
                <a:lnTo>
                  <a:pt x="2448" y="2421"/>
                </a:lnTo>
                <a:lnTo>
                  <a:pt x="2451" y="2422"/>
                </a:lnTo>
                <a:lnTo>
                  <a:pt x="2451" y="2423"/>
                </a:lnTo>
                <a:lnTo>
                  <a:pt x="2451" y="2423"/>
                </a:lnTo>
                <a:lnTo>
                  <a:pt x="2452" y="2424"/>
                </a:lnTo>
                <a:lnTo>
                  <a:pt x="2453" y="2424"/>
                </a:lnTo>
                <a:lnTo>
                  <a:pt x="2448" y="2424"/>
                </a:lnTo>
                <a:lnTo>
                  <a:pt x="2444" y="2423"/>
                </a:lnTo>
                <a:lnTo>
                  <a:pt x="2444" y="2422"/>
                </a:lnTo>
                <a:lnTo>
                  <a:pt x="2445" y="2421"/>
                </a:lnTo>
                <a:close/>
                <a:moveTo>
                  <a:pt x="2663" y="2211"/>
                </a:moveTo>
                <a:lnTo>
                  <a:pt x="2671" y="2211"/>
                </a:lnTo>
                <a:lnTo>
                  <a:pt x="2678" y="2210"/>
                </a:lnTo>
                <a:lnTo>
                  <a:pt x="2679" y="2210"/>
                </a:lnTo>
                <a:lnTo>
                  <a:pt x="2679" y="2210"/>
                </a:lnTo>
                <a:lnTo>
                  <a:pt x="2671" y="2211"/>
                </a:lnTo>
                <a:lnTo>
                  <a:pt x="2662" y="2213"/>
                </a:lnTo>
                <a:lnTo>
                  <a:pt x="2662" y="2212"/>
                </a:lnTo>
                <a:lnTo>
                  <a:pt x="2663" y="2211"/>
                </a:lnTo>
                <a:close/>
                <a:moveTo>
                  <a:pt x="2709" y="2611"/>
                </a:moveTo>
                <a:lnTo>
                  <a:pt x="2713" y="2611"/>
                </a:lnTo>
                <a:lnTo>
                  <a:pt x="2717" y="2609"/>
                </a:lnTo>
                <a:lnTo>
                  <a:pt x="2718" y="2609"/>
                </a:lnTo>
                <a:lnTo>
                  <a:pt x="2718" y="2609"/>
                </a:lnTo>
                <a:lnTo>
                  <a:pt x="2718" y="2609"/>
                </a:lnTo>
                <a:lnTo>
                  <a:pt x="2719" y="2609"/>
                </a:lnTo>
                <a:lnTo>
                  <a:pt x="2722" y="2609"/>
                </a:lnTo>
                <a:lnTo>
                  <a:pt x="2725" y="2608"/>
                </a:lnTo>
                <a:lnTo>
                  <a:pt x="2727" y="2609"/>
                </a:lnTo>
                <a:lnTo>
                  <a:pt x="2727" y="2609"/>
                </a:lnTo>
                <a:lnTo>
                  <a:pt x="2729" y="2609"/>
                </a:lnTo>
                <a:lnTo>
                  <a:pt x="2728" y="2609"/>
                </a:lnTo>
                <a:lnTo>
                  <a:pt x="2728" y="2609"/>
                </a:lnTo>
                <a:lnTo>
                  <a:pt x="2727" y="2609"/>
                </a:lnTo>
                <a:lnTo>
                  <a:pt x="2725" y="2609"/>
                </a:lnTo>
                <a:lnTo>
                  <a:pt x="2725" y="2609"/>
                </a:lnTo>
                <a:lnTo>
                  <a:pt x="2722" y="2609"/>
                </a:lnTo>
                <a:lnTo>
                  <a:pt x="2719" y="2609"/>
                </a:lnTo>
                <a:lnTo>
                  <a:pt x="2719" y="2609"/>
                </a:lnTo>
                <a:lnTo>
                  <a:pt x="2719" y="2609"/>
                </a:lnTo>
                <a:lnTo>
                  <a:pt x="2718" y="2609"/>
                </a:lnTo>
                <a:lnTo>
                  <a:pt x="2717" y="2609"/>
                </a:lnTo>
                <a:lnTo>
                  <a:pt x="2708" y="2611"/>
                </a:lnTo>
                <a:lnTo>
                  <a:pt x="2700" y="2612"/>
                </a:lnTo>
                <a:lnTo>
                  <a:pt x="2700" y="2612"/>
                </a:lnTo>
                <a:lnTo>
                  <a:pt x="2705" y="2612"/>
                </a:lnTo>
                <a:lnTo>
                  <a:pt x="2709" y="2611"/>
                </a:lnTo>
                <a:close/>
                <a:moveTo>
                  <a:pt x="2972" y="1259"/>
                </a:moveTo>
                <a:lnTo>
                  <a:pt x="2982" y="1263"/>
                </a:lnTo>
                <a:lnTo>
                  <a:pt x="2994" y="1267"/>
                </a:lnTo>
                <a:lnTo>
                  <a:pt x="2996" y="1268"/>
                </a:lnTo>
                <a:lnTo>
                  <a:pt x="2997" y="1268"/>
                </a:lnTo>
                <a:lnTo>
                  <a:pt x="2997" y="1272"/>
                </a:lnTo>
                <a:lnTo>
                  <a:pt x="2998" y="1276"/>
                </a:lnTo>
                <a:lnTo>
                  <a:pt x="2999" y="1284"/>
                </a:lnTo>
                <a:lnTo>
                  <a:pt x="3002" y="1293"/>
                </a:lnTo>
                <a:lnTo>
                  <a:pt x="3002" y="1295"/>
                </a:lnTo>
                <a:lnTo>
                  <a:pt x="3001" y="1297"/>
                </a:lnTo>
                <a:lnTo>
                  <a:pt x="3000" y="1299"/>
                </a:lnTo>
                <a:lnTo>
                  <a:pt x="2998" y="1301"/>
                </a:lnTo>
                <a:lnTo>
                  <a:pt x="2991" y="1305"/>
                </a:lnTo>
                <a:lnTo>
                  <a:pt x="2980" y="1309"/>
                </a:lnTo>
                <a:lnTo>
                  <a:pt x="2979" y="1306"/>
                </a:lnTo>
                <a:lnTo>
                  <a:pt x="2977" y="1303"/>
                </a:lnTo>
                <a:lnTo>
                  <a:pt x="2975" y="1301"/>
                </a:lnTo>
                <a:lnTo>
                  <a:pt x="2972" y="1300"/>
                </a:lnTo>
                <a:lnTo>
                  <a:pt x="2969" y="1299"/>
                </a:lnTo>
                <a:lnTo>
                  <a:pt x="2964" y="1299"/>
                </a:lnTo>
                <a:lnTo>
                  <a:pt x="2959" y="1299"/>
                </a:lnTo>
                <a:lnTo>
                  <a:pt x="2954" y="1300"/>
                </a:lnTo>
                <a:lnTo>
                  <a:pt x="2955" y="1295"/>
                </a:lnTo>
                <a:lnTo>
                  <a:pt x="2958" y="1290"/>
                </a:lnTo>
                <a:lnTo>
                  <a:pt x="2961" y="1285"/>
                </a:lnTo>
                <a:lnTo>
                  <a:pt x="2965" y="1280"/>
                </a:lnTo>
                <a:lnTo>
                  <a:pt x="2968" y="1275"/>
                </a:lnTo>
                <a:lnTo>
                  <a:pt x="2971" y="1269"/>
                </a:lnTo>
                <a:lnTo>
                  <a:pt x="2972" y="1264"/>
                </a:lnTo>
                <a:lnTo>
                  <a:pt x="2972" y="1259"/>
                </a:lnTo>
                <a:close/>
                <a:moveTo>
                  <a:pt x="3054" y="1281"/>
                </a:moveTo>
                <a:lnTo>
                  <a:pt x="3049" y="1286"/>
                </a:lnTo>
                <a:lnTo>
                  <a:pt x="3044" y="1291"/>
                </a:lnTo>
                <a:lnTo>
                  <a:pt x="3040" y="1292"/>
                </a:lnTo>
                <a:lnTo>
                  <a:pt x="3036" y="1292"/>
                </a:lnTo>
                <a:lnTo>
                  <a:pt x="3031" y="1292"/>
                </a:lnTo>
                <a:lnTo>
                  <a:pt x="3025" y="1291"/>
                </a:lnTo>
                <a:lnTo>
                  <a:pt x="3024" y="1284"/>
                </a:lnTo>
                <a:lnTo>
                  <a:pt x="3022" y="1278"/>
                </a:lnTo>
                <a:lnTo>
                  <a:pt x="3029" y="1280"/>
                </a:lnTo>
                <a:lnTo>
                  <a:pt x="3038" y="1281"/>
                </a:lnTo>
                <a:lnTo>
                  <a:pt x="3046" y="1281"/>
                </a:lnTo>
                <a:lnTo>
                  <a:pt x="3054" y="1281"/>
                </a:lnTo>
                <a:close/>
                <a:moveTo>
                  <a:pt x="3202" y="1203"/>
                </a:moveTo>
                <a:lnTo>
                  <a:pt x="3202" y="1203"/>
                </a:lnTo>
                <a:lnTo>
                  <a:pt x="3202" y="1203"/>
                </a:lnTo>
                <a:lnTo>
                  <a:pt x="3202" y="1203"/>
                </a:lnTo>
                <a:lnTo>
                  <a:pt x="3202" y="1203"/>
                </a:lnTo>
                <a:lnTo>
                  <a:pt x="3202" y="1203"/>
                </a:lnTo>
                <a:close/>
                <a:moveTo>
                  <a:pt x="3238" y="1152"/>
                </a:moveTo>
                <a:lnTo>
                  <a:pt x="3241" y="1165"/>
                </a:lnTo>
                <a:lnTo>
                  <a:pt x="3244" y="1174"/>
                </a:lnTo>
                <a:lnTo>
                  <a:pt x="3233" y="1178"/>
                </a:lnTo>
                <a:lnTo>
                  <a:pt x="3222" y="1182"/>
                </a:lnTo>
                <a:lnTo>
                  <a:pt x="3220" y="1182"/>
                </a:lnTo>
                <a:lnTo>
                  <a:pt x="3218" y="1183"/>
                </a:lnTo>
                <a:lnTo>
                  <a:pt x="3228" y="1168"/>
                </a:lnTo>
                <a:lnTo>
                  <a:pt x="3238" y="1152"/>
                </a:lnTo>
                <a:close/>
                <a:moveTo>
                  <a:pt x="3536" y="1716"/>
                </a:moveTo>
                <a:lnTo>
                  <a:pt x="3537" y="1715"/>
                </a:lnTo>
                <a:lnTo>
                  <a:pt x="3538" y="1715"/>
                </a:lnTo>
                <a:lnTo>
                  <a:pt x="3537" y="1716"/>
                </a:lnTo>
                <a:lnTo>
                  <a:pt x="3537" y="1717"/>
                </a:lnTo>
                <a:lnTo>
                  <a:pt x="3536" y="1716"/>
                </a:lnTo>
                <a:lnTo>
                  <a:pt x="3536" y="1716"/>
                </a:lnTo>
                <a:lnTo>
                  <a:pt x="3536" y="1716"/>
                </a:lnTo>
                <a:lnTo>
                  <a:pt x="3536" y="1716"/>
                </a:lnTo>
                <a:close/>
                <a:moveTo>
                  <a:pt x="3620" y="2776"/>
                </a:moveTo>
                <a:lnTo>
                  <a:pt x="3634" y="2779"/>
                </a:lnTo>
                <a:lnTo>
                  <a:pt x="3645" y="2782"/>
                </a:lnTo>
                <a:lnTo>
                  <a:pt x="3647" y="2782"/>
                </a:lnTo>
                <a:lnTo>
                  <a:pt x="3650" y="2783"/>
                </a:lnTo>
                <a:lnTo>
                  <a:pt x="3649" y="2786"/>
                </a:lnTo>
                <a:lnTo>
                  <a:pt x="3650" y="2790"/>
                </a:lnTo>
                <a:lnTo>
                  <a:pt x="3652" y="2798"/>
                </a:lnTo>
                <a:lnTo>
                  <a:pt x="3654" y="2808"/>
                </a:lnTo>
                <a:lnTo>
                  <a:pt x="3654" y="2810"/>
                </a:lnTo>
                <a:lnTo>
                  <a:pt x="3654" y="2812"/>
                </a:lnTo>
                <a:lnTo>
                  <a:pt x="3652" y="2814"/>
                </a:lnTo>
                <a:lnTo>
                  <a:pt x="3650" y="2816"/>
                </a:lnTo>
                <a:lnTo>
                  <a:pt x="3643" y="2820"/>
                </a:lnTo>
                <a:lnTo>
                  <a:pt x="3630" y="2825"/>
                </a:lnTo>
                <a:lnTo>
                  <a:pt x="3629" y="2822"/>
                </a:lnTo>
                <a:lnTo>
                  <a:pt x="3627" y="2819"/>
                </a:lnTo>
                <a:lnTo>
                  <a:pt x="3624" y="2817"/>
                </a:lnTo>
                <a:lnTo>
                  <a:pt x="3621" y="2816"/>
                </a:lnTo>
                <a:lnTo>
                  <a:pt x="3617" y="2816"/>
                </a:lnTo>
                <a:lnTo>
                  <a:pt x="3612" y="2816"/>
                </a:lnTo>
                <a:lnTo>
                  <a:pt x="3607" y="2817"/>
                </a:lnTo>
                <a:lnTo>
                  <a:pt x="3600" y="2819"/>
                </a:lnTo>
                <a:lnTo>
                  <a:pt x="3601" y="2814"/>
                </a:lnTo>
                <a:lnTo>
                  <a:pt x="3604" y="2808"/>
                </a:lnTo>
                <a:lnTo>
                  <a:pt x="3608" y="2802"/>
                </a:lnTo>
                <a:lnTo>
                  <a:pt x="3612" y="2797"/>
                </a:lnTo>
                <a:lnTo>
                  <a:pt x="3616" y="2791"/>
                </a:lnTo>
                <a:lnTo>
                  <a:pt x="3619" y="2786"/>
                </a:lnTo>
                <a:lnTo>
                  <a:pt x="3620" y="2783"/>
                </a:lnTo>
                <a:lnTo>
                  <a:pt x="3621" y="2781"/>
                </a:lnTo>
                <a:lnTo>
                  <a:pt x="3621" y="2778"/>
                </a:lnTo>
                <a:lnTo>
                  <a:pt x="3620" y="2776"/>
                </a:lnTo>
                <a:close/>
                <a:moveTo>
                  <a:pt x="3713" y="2791"/>
                </a:moveTo>
                <a:lnTo>
                  <a:pt x="3708" y="2797"/>
                </a:lnTo>
                <a:lnTo>
                  <a:pt x="3701" y="2802"/>
                </a:lnTo>
                <a:lnTo>
                  <a:pt x="3697" y="2803"/>
                </a:lnTo>
                <a:lnTo>
                  <a:pt x="3693" y="2804"/>
                </a:lnTo>
                <a:lnTo>
                  <a:pt x="3688" y="2804"/>
                </a:lnTo>
                <a:lnTo>
                  <a:pt x="3682" y="2803"/>
                </a:lnTo>
                <a:lnTo>
                  <a:pt x="3681" y="2796"/>
                </a:lnTo>
                <a:lnTo>
                  <a:pt x="3679" y="2790"/>
                </a:lnTo>
                <a:lnTo>
                  <a:pt x="3687" y="2791"/>
                </a:lnTo>
                <a:lnTo>
                  <a:pt x="3695" y="2792"/>
                </a:lnTo>
                <a:lnTo>
                  <a:pt x="3704" y="2792"/>
                </a:lnTo>
                <a:lnTo>
                  <a:pt x="3713" y="2791"/>
                </a:lnTo>
                <a:close/>
                <a:moveTo>
                  <a:pt x="3882" y="2706"/>
                </a:moveTo>
                <a:lnTo>
                  <a:pt x="3882" y="2707"/>
                </a:lnTo>
                <a:lnTo>
                  <a:pt x="3882" y="2707"/>
                </a:lnTo>
                <a:lnTo>
                  <a:pt x="3882" y="2707"/>
                </a:lnTo>
                <a:lnTo>
                  <a:pt x="3881" y="2707"/>
                </a:lnTo>
                <a:lnTo>
                  <a:pt x="3882" y="2707"/>
                </a:lnTo>
                <a:lnTo>
                  <a:pt x="3882" y="2706"/>
                </a:lnTo>
                <a:close/>
                <a:moveTo>
                  <a:pt x="3924" y="2656"/>
                </a:moveTo>
                <a:lnTo>
                  <a:pt x="3927" y="2668"/>
                </a:lnTo>
                <a:lnTo>
                  <a:pt x="3930" y="2677"/>
                </a:lnTo>
                <a:lnTo>
                  <a:pt x="3917" y="2681"/>
                </a:lnTo>
                <a:lnTo>
                  <a:pt x="3904" y="2685"/>
                </a:lnTo>
                <a:lnTo>
                  <a:pt x="3901" y="2686"/>
                </a:lnTo>
                <a:lnTo>
                  <a:pt x="3899" y="2687"/>
                </a:lnTo>
                <a:lnTo>
                  <a:pt x="3905" y="2679"/>
                </a:lnTo>
                <a:lnTo>
                  <a:pt x="3912" y="2672"/>
                </a:lnTo>
                <a:lnTo>
                  <a:pt x="3919" y="2664"/>
                </a:lnTo>
                <a:lnTo>
                  <a:pt x="3924" y="2656"/>
                </a:lnTo>
                <a:close/>
                <a:moveTo>
                  <a:pt x="3644" y="4275"/>
                </a:moveTo>
                <a:lnTo>
                  <a:pt x="3635" y="4278"/>
                </a:lnTo>
                <a:lnTo>
                  <a:pt x="3624" y="4280"/>
                </a:lnTo>
                <a:lnTo>
                  <a:pt x="3614" y="4282"/>
                </a:lnTo>
                <a:lnTo>
                  <a:pt x="3604" y="4283"/>
                </a:lnTo>
                <a:lnTo>
                  <a:pt x="3604" y="4278"/>
                </a:lnTo>
                <a:lnTo>
                  <a:pt x="3606" y="4274"/>
                </a:lnTo>
                <a:lnTo>
                  <a:pt x="3609" y="4271"/>
                </a:lnTo>
                <a:lnTo>
                  <a:pt x="3613" y="4270"/>
                </a:lnTo>
                <a:lnTo>
                  <a:pt x="3619" y="4270"/>
                </a:lnTo>
                <a:lnTo>
                  <a:pt x="3625" y="4270"/>
                </a:lnTo>
                <a:lnTo>
                  <a:pt x="3634" y="4272"/>
                </a:lnTo>
                <a:lnTo>
                  <a:pt x="3644" y="4275"/>
                </a:lnTo>
                <a:close/>
                <a:moveTo>
                  <a:pt x="3667" y="4334"/>
                </a:moveTo>
                <a:lnTo>
                  <a:pt x="3665" y="4333"/>
                </a:lnTo>
                <a:lnTo>
                  <a:pt x="3662" y="4332"/>
                </a:lnTo>
                <a:lnTo>
                  <a:pt x="3670" y="4327"/>
                </a:lnTo>
                <a:lnTo>
                  <a:pt x="3676" y="4322"/>
                </a:lnTo>
                <a:lnTo>
                  <a:pt x="3673" y="4329"/>
                </a:lnTo>
                <a:lnTo>
                  <a:pt x="3670" y="4335"/>
                </a:lnTo>
                <a:lnTo>
                  <a:pt x="3676" y="4338"/>
                </a:lnTo>
                <a:lnTo>
                  <a:pt x="3683" y="4343"/>
                </a:lnTo>
                <a:lnTo>
                  <a:pt x="3671" y="4345"/>
                </a:lnTo>
                <a:lnTo>
                  <a:pt x="3660" y="4347"/>
                </a:lnTo>
                <a:lnTo>
                  <a:pt x="3655" y="4348"/>
                </a:lnTo>
                <a:lnTo>
                  <a:pt x="3650" y="4349"/>
                </a:lnTo>
                <a:lnTo>
                  <a:pt x="3646" y="4351"/>
                </a:lnTo>
                <a:lnTo>
                  <a:pt x="3643" y="4353"/>
                </a:lnTo>
                <a:lnTo>
                  <a:pt x="3642" y="4355"/>
                </a:lnTo>
                <a:lnTo>
                  <a:pt x="3641" y="4356"/>
                </a:lnTo>
                <a:lnTo>
                  <a:pt x="3639" y="4355"/>
                </a:lnTo>
                <a:lnTo>
                  <a:pt x="3637" y="4354"/>
                </a:lnTo>
                <a:lnTo>
                  <a:pt x="3644" y="4346"/>
                </a:lnTo>
                <a:lnTo>
                  <a:pt x="3650" y="4338"/>
                </a:lnTo>
                <a:lnTo>
                  <a:pt x="3655" y="4338"/>
                </a:lnTo>
                <a:lnTo>
                  <a:pt x="3660" y="4337"/>
                </a:lnTo>
                <a:lnTo>
                  <a:pt x="3664" y="4336"/>
                </a:lnTo>
                <a:lnTo>
                  <a:pt x="3667" y="4334"/>
                </a:lnTo>
                <a:close/>
                <a:moveTo>
                  <a:pt x="578" y="3219"/>
                </a:moveTo>
                <a:lnTo>
                  <a:pt x="568" y="3216"/>
                </a:lnTo>
                <a:lnTo>
                  <a:pt x="560" y="3214"/>
                </a:lnTo>
                <a:lnTo>
                  <a:pt x="554" y="3214"/>
                </a:lnTo>
                <a:lnTo>
                  <a:pt x="549" y="3214"/>
                </a:lnTo>
                <a:lnTo>
                  <a:pt x="544" y="3215"/>
                </a:lnTo>
                <a:lnTo>
                  <a:pt x="542" y="3217"/>
                </a:lnTo>
                <a:lnTo>
                  <a:pt x="540" y="3219"/>
                </a:lnTo>
                <a:lnTo>
                  <a:pt x="539" y="3222"/>
                </a:lnTo>
                <a:lnTo>
                  <a:pt x="539" y="3228"/>
                </a:lnTo>
                <a:lnTo>
                  <a:pt x="538" y="3235"/>
                </a:lnTo>
                <a:lnTo>
                  <a:pt x="538" y="3238"/>
                </a:lnTo>
                <a:lnTo>
                  <a:pt x="537" y="3241"/>
                </a:lnTo>
                <a:lnTo>
                  <a:pt x="535" y="3244"/>
                </a:lnTo>
                <a:lnTo>
                  <a:pt x="533" y="3246"/>
                </a:lnTo>
                <a:lnTo>
                  <a:pt x="543" y="3249"/>
                </a:lnTo>
                <a:lnTo>
                  <a:pt x="552" y="3250"/>
                </a:lnTo>
                <a:lnTo>
                  <a:pt x="558" y="3251"/>
                </a:lnTo>
                <a:lnTo>
                  <a:pt x="563" y="3251"/>
                </a:lnTo>
                <a:lnTo>
                  <a:pt x="567" y="3250"/>
                </a:lnTo>
                <a:lnTo>
                  <a:pt x="569" y="3248"/>
                </a:lnTo>
                <a:lnTo>
                  <a:pt x="571" y="3246"/>
                </a:lnTo>
                <a:lnTo>
                  <a:pt x="572" y="3243"/>
                </a:lnTo>
                <a:lnTo>
                  <a:pt x="572" y="3236"/>
                </a:lnTo>
                <a:lnTo>
                  <a:pt x="572" y="3229"/>
                </a:lnTo>
                <a:lnTo>
                  <a:pt x="573" y="3226"/>
                </a:lnTo>
                <a:lnTo>
                  <a:pt x="574" y="3223"/>
                </a:lnTo>
                <a:lnTo>
                  <a:pt x="575" y="3221"/>
                </a:lnTo>
                <a:lnTo>
                  <a:pt x="578" y="3219"/>
                </a:lnTo>
                <a:close/>
                <a:moveTo>
                  <a:pt x="1432" y="3571"/>
                </a:moveTo>
                <a:lnTo>
                  <a:pt x="1416" y="3569"/>
                </a:lnTo>
                <a:lnTo>
                  <a:pt x="1406" y="3569"/>
                </a:lnTo>
                <a:lnTo>
                  <a:pt x="1403" y="3570"/>
                </a:lnTo>
                <a:lnTo>
                  <a:pt x="1401" y="3571"/>
                </a:lnTo>
                <a:lnTo>
                  <a:pt x="1399" y="3573"/>
                </a:lnTo>
                <a:lnTo>
                  <a:pt x="1398" y="3574"/>
                </a:lnTo>
                <a:lnTo>
                  <a:pt x="1396" y="3583"/>
                </a:lnTo>
                <a:lnTo>
                  <a:pt x="1394" y="3591"/>
                </a:lnTo>
                <a:lnTo>
                  <a:pt x="1409" y="3594"/>
                </a:lnTo>
                <a:lnTo>
                  <a:pt x="1419" y="3594"/>
                </a:lnTo>
                <a:lnTo>
                  <a:pt x="1423" y="3592"/>
                </a:lnTo>
                <a:lnTo>
                  <a:pt x="1426" y="3591"/>
                </a:lnTo>
                <a:lnTo>
                  <a:pt x="1428" y="3589"/>
                </a:lnTo>
                <a:lnTo>
                  <a:pt x="1429" y="3588"/>
                </a:lnTo>
                <a:lnTo>
                  <a:pt x="1430" y="3579"/>
                </a:lnTo>
                <a:lnTo>
                  <a:pt x="1432" y="3571"/>
                </a:lnTo>
                <a:close/>
                <a:moveTo>
                  <a:pt x="1345" y="3508"/>
                </a:moveTo>
                <a:lnTo>
                  <a:pt x="1345" y="3505"/>
                </a:lnTo>
                <a:lnTo>
                  <a:pt x="1345" y="3503"/>
                </a:lnTo>
                <a:lnTo>
                  <a:pt x="1343" y="3500"/>
                </a:lnTo>
                <a:lnTo>
                  <a:pt x="1342" y="3498"/>
                </a:lnTo>
                <a:lnTo>
                  <a:pt x="1337" y="3494"/>
                </a:lnTo>
                <a:lnTo>
                  <a:pt x="1331" y="3491"/>
                </a:lnTo>
                <a:lnTo>
                  <a:pt x="1314" y="3487"/>
                </a:lnTo>
                <a:lnTo>
                  <a:pt x="1296" y="3484"/>
                </a:lnTo>
                <a:lnTo>
                  <a:pt x="1289" y="3485"/>
                </a:lnTo>
                <a:lnTo>
                  <a:pt x="1285" y="3487"/>
                </a:lnTo>
                <a:lnTo>
                  <a:pt x="1283" y="3490"/>
                </a:lnTo>
                <a:lnTo>
                  <a:pt x="1281" y="3493"/>
                </a:lnTo>
                <a:lnTo>
                  <a:pt x="1280" y="3500"/>
                </a:lnTo>
                <a:lnTo>
                  <a:pt x="1278" y="3506"/>
                </a:lnTo>
                <a:lnTo>
                  <a:pt x="1298" y="3511"/>
                </a:lnTo>
                <a:lnTo>
                  <a:pt x="1318" y="3518"/>
                </a:lnTo>
                <a:lnTo>
                  <a:pt x="1327" y="3519"/>
                </a:lnTo>
                <a:lnTo>
                  <a:pt x="1335" y="3518"/>
                </a:lnTo>
                <a:lnTo>
                  <a:pt x="1339" y="3517"/>
                </a:lnTo>
                <a:lnTo>
                  <a:pt x="1341" y="3515"/>
                </a:lnTo>
                <a:lnTo>
                  <a:pt x="1344" y="3512"/>
                </a:lnTo>
                <a:lnTo>
                  <a:pt x="1345" y="3508"/>
                </a:lnTo>
                <a:close/>
                <a:moveTo>
                  <a:pt x="877" y="3352"/>
                </a:moveTo>
                <a:lnTo>
                  <a:pt x="877" y="3355"/>
                </a:lnTo>
                <a:lnTo>
                  <a:pt x="878" y="3359"/>
                </a:lnTo>
                <a:lnTo>
                  <a:pt x="878" y="3362"/>
                </a:lnTo>
                <a:lnTo>
                  <a:pt x="880" y="3365"/>
                </a:lnTo>
                <a:lnTo>
                  <a:pt x="884" y="3369"/>
                </a:lnTo>
                <a:lnTo>
                  <a:pt x="890" y="3372"/>
                </a:lnTo>
                <a:lnTo>
                  <a:pt x="906" y="3378"/>
                </a:lnTo>
                <a:lnTo>
                  <a:pt x="925" y="3383"/>
                </a:lnTo>
                <a:lnTo>
                  <a:pt x="931" y="3382"/>
                </a:lnTo>
                <a:lnTo>
                  <a:pt x="936" y="3381"/>
                </a:lnTo>
                <a:lnTo>
                  <a:pt x="938" y="3378"/>
                </a:lnTo>
                <a:lnTo>
                  <a:pt x="940" y="3375"/>
                </a:lnTo>
                <a:lnTo>
                  <a:pt x="941" y="3368"/>
                </a:lnTo>
                <a:lnTo>
                  <a:pt x="943" y="3362"/>
                </a:lnTo>
                <a:lnTo>
                  <a:pt x="924" y="3355"/>
                </a:lnTo>
                <a:lnTo>
                  <a:pt x="904" y="3347"/>
                </a:lnTo>
                <a:lnTo>
                  <a:pt x="896" y="3345"/>
                </a:lnTo>
                <a:lnTo>
                  <a:pt x="888" y="3345"/>
                </a:lnTo>
                <a:lnTo>
                  <a:pt x="885" y="3346"/>
                </a:lnTo>
                <a:lnTo>
                  <a:pt x="882" y="3347"/>
                </a:lnTo>
                <a:lnTo>
                  <a:pt x="879" y="3349"/>
                </a:lnTo>
                <a:lnTo>
                  <a:pt x="877" y="3352"/>
                </a:lnTo>
                <a:close/>
                <a:moveTo>
                  <a:pt x="4005" y="2683"/>
                </a:moveTo>
                <a:lnTo>
                  <a:pt x="4009" y="2680"/>
                </a:lnTo>
                <a:lnTo>
                  <a:pt x="4011" y="2677"/>
                </a:lnTo>
                <a:lnTo>
                  <a:pt x="4009" y="2675"/>
                </a:lnTo>
                <a:lnTo>
                  <a:pt x="4007" y="2674"/>
                </a:lnTo>
                <a:lnTo>
                  <a:pt x="4004" y="2673"/>
                </a:lnTo>
                <a:lnTo>
                  <a:pt x="4002" y="2672"/>
                </a:lnTo>
                <a:lnTo>
                  <a:pt x="3994" y="2673"/>
                </a:lnTo>
                <a:lnTo>
                  <a:pt x="3986" y="2676"/>
                </a:lnTo>
                <a:lnTo>
                  <a:pt x="3986" y="2678"/>
                </a:lnTo>
                <a:lnTo>
                  <a:pt x="3986" y="2680"/>
                </a:lnTo>
                <a:lnTo>
                  <a:pt x="3988" y="2682"/>
                </a:lnTo>
                <a:lnTo>
                  <a:pt x="3990" y="2683"/>
                </a:lnTo>
                <a:lnTo>
                  <a:pt x="3996" y="2684"/>
                </a:lnTo>
                <a:lnTo>
                  <a:pt x="4005" y="2683"/>
                </a:lnTo>
                <a:close/>
                <a:moveTo>
                  <a:pt x="4074" y="2590"/>
                </a:moveTo>
                <a:lnTo>
                  <a:pt x="4086" y="2590"/>
                </a:lnTo>
                <a:lnTo>
                  <a:pt x="4099" y="2590"/>
                </a:lnTo>
                <a:lnTo>
                  <a:pt x="4113" y="2590"/>
                </a:lnTo>
                <a:lnTo>
                  <a:pt x="4129" y="2589"/>
                </a:lnTo>
                <a:lnTo>
                  <a:pt x="4125" y="2574"/>
                </a:lnTo>
                <a:lnTo>
                  <a:pt x="4122" y="2561"/>
                </a:lnTo>
                <a:lnTo>
                  <a:pt x="4129" y="2559"/>
                </a:lnTo>
                <a:lnTo>
                  <a:pt x="4134" y="2558"/>
                </a:lnTo>
                <a:lnTo>
                  <a:pt x="4140" y="2558"/>
                </a:lnTo>
                <a:lnTo>
                  <a:pt x="4143" y="2559"/>
                </a:lnTo>
                <a:lnTo>
                  <a:pt x="4146" y="2560"/>
                </a:lnTo>
                <a:lnTo>
                  <a:pt x="4148" y="2561"/>
                </a:lnTo>
                <a:lnTo>
                  <a:pt x="4149" y="2563"/>
                </a:lnTo>
                <a:lnTo>
                  <a:pt x="4151" y="2565"/>
                </a:lnTo>
                <a:lnTo>
                  <a:pt x="4153" y="2570"/>
                </a:lnTo>
                <a:lnTo>
                  <a:pt x="4156" y="2575"/>
                </a:lnTo>
                <a:lnTo>
                  <a:pt x="4158" y="2577"/>
                </a:lnTo>
                <a:lnTo>
                  <a:pt x="4161" y="2578"/>
                </a:lnTo>
                <a:lnTo>
                  <a:pt x="4164" y="2578"/>
                </a:lnTo>
                <a:lnTo>
                  <a:pt x="4169" y="2578"/>
                </a:lnTo>
                <a:lnTo>
                  <a:pt x="4175" y="2570"/>
                </a:lnTo>
                <a:lnTo>
                  <a:pt x="4182" y="2563"/>
                </a:lnTo>
                <a:lnTo>
                  <a:pt x="4190" y="2557"/>
                </a:lnTo>
                <a:lnTo>
                  <a:pt x="4199" y="2551"/>
                </a:lnTo>
                <a:lnTo>
                  <a:pt x="4217" y="2539"/>
                </a:lnTo>
                <a:lnTo>
                  <a:pt x="4237" y="2526"/>
                </a:lnTo>
                <a:lnTo>
                  <a:pt x="4256" y="2513"/>
                </a:lnTo>
                <a:lnTo>
                  <a:pt x="4272" y="2501"/>
                </a:lnTo>
                <a:lnTo>
                  <a:pt x="4280" y="2494"/>
                </a:lnTo>
                <a:lnTo>
                  <a:pt x="4286" y="2486"/>
                </a:lnTo>
                <a:lnTo>
                  <a:pt x="4290" y="2479"/>
                </a:lnTo>
                <a:lnTo>
                  <a:pt x="4294" y="2471"/>
                </a:lnTo>
                <a:lnTo>
                  <a:pt x="4263" y="2479"/>
                </a:lnTo>
                <a:lnTo>
                  <a:pt x="4233" y="2486"/>
                </a:lnTo>
                <a:lnTo>
                  <a:pt x="4204" y="2495"/>
                </a:lnTo>
                <a:lnTo>
                  <a:pt x="4174" y="2503"/>
                </a:lnTo>
                <a:lnTo>
                  <a:pt x="4168" y="2511"/>
                </a:lnTo>
                <a:lnTo>
                  <a:pt x="4160" y="2518"/>
                </a:lnTo>
                <a:lnTo>
                  <a:pt x="4152" y="2525"/>
                </a:lnTo>
                <a:lnTo>
                  <a:pt x="4143" y="2533"/>
                </a:lnTo>
                <a:lnTo>
                  <a:pt x="4135" y="2540"/>
                </a:lnTo>
                <a:lnTo>
                  <a:pt x="4128" y="2547"/>
                </a:lnTo>
                <a:lnTo>
                  <a:pt x="4126" y="2550"/>
                </a:lnTo>
                <a:lnTo>
                  <a:pt x="4124" y="2554"/>
                </a:lnTo>
                <a:lnTo>
                  <a:pt x="4123" y="2557"/>
                </a:lnTo>
                <a:lnTo>
                  <a:pt x="4122" y="2561"/>
                </a:lnTo>
                <a:lnTo>
                  <a:pt x="4106" y="2566"/>
                </a:lnTo>
                <a:lnTo>
                  <a:pt x="4089" y="2570"/>
                </a:lnTo>
                <a:lnTo>
                  <a:pt x="4083" y="2574"/>
                </a:lnTo>
                <a:lnTo>
                  <a:pt x="4077" y="2578"/>
                </a:lnTo>
                <a:lnTo>
                  <a:pt x="4076" y="2581"/>
                </a:lnTo>
                <a:lnTo>
                  <a:pt x="4074" y="2584"/>
                </a:lnTo>
                <a:lnTo>
                  <a:pt x="4074" y="2587"/>
                </a:lnTo>
                <a:lnTo>
                  <a:pt x="4074" y="2590"/>
                </a:lnTo>
                <a:close/>
                <a:moveTo>
                  <a:pt x="4899" y="3180"/>
                </a:moveTo>
                <a:lnTo>
                  <a:pt x="4903" y="3179"/>
                </a:lnTo>
                <a:lnTo>
                  <a:pt x="4905" y="3177"/>
                </a:lnTo>
                <a:lnTo>
                  <a:pt x="4907" y="3174"/>
                </a:lnTo>
                <a:lnTo>
                  <a:pt x="4907" y="3170"/>
                </a:lnTo>
                <a:lnTo>
                  <a:pt x="4907" y="3166"/>
                </a:lnTo>
                <a:lnTo>
                  <a:pt x="4906" y="3162"/>
                </a:lnTo>
                <a:lnTo>
                  <a:pt x="4904" y="3158"/>
                </a:lnTo>
                <a:lnTo>
                  <a:pt x="4901" y="3154"/>
                </a:lnTo>
                <a:lnTo>
                  <a:pt x="4896" y="3158"/>
                </a:lnTo>
                <a:lnTo>
                  <a:pt x="4894" y="3162"/>
                </a:lnTo>
                <a:lnTo>
                  <a:pt x="4894" y="3168"/>
                </a:lnTo>
                <a:lnTo>
                  <a:pt x="4893" y="3174"/>
                </a:lnTo>
                <a:lnTo>
                  <a:pt x="4892" y="3177"/>
                </a:lnTo>
                <a:lnTo>
                  <a:pt x="4893" y="3179"/>
                </a:lnTo>
                <a:lnTo>
                  <a:pt x="4895" y="3181"/>
                </a:lnTo>
                <a:lnTo>
                  <a:pt x="4899" y="3180"/>
                </a:lnTo>
                <a:close/>
                <a:moveTo>
                  <a:pt x="4859" y="3194"/>
                </a:moveTo>
                <a:lnTo>
                  <a:pt x="4856" y="3194"/>
                </a:lnTo>
                <a:lnTo>
                  <a:pt x="4853" y="3195"/>
                </a:lnTo>
                <a:lnTo>
                  <a:pt x="4852" y="3197"/>
                </a:lnTo>
                <a:lnTo>
                  <a:pt x="4852" y="3202"/>
                </a:lnTo>
                <a:lnTo>
                  <a:pt x="4854" y="3206"/>
                </a:lnTo>
                <a:lnTo>
                  <a:pt x="4857" y="3208"/>
                </a:lnTo>
                <a:lnTo>
                  <a:pt x="4860" y="3209"/>
                </a:lnTo>
                <a:lnTo>
                  <a:pt x="4863" y="3210"/>
                </a:lnTo>
                <a:lnTo>
                  <a:pt x="4867" y="3210"/>
                </a:lnTo>
                <a:lnTo>
                  <a:pt x="4871" y="3209"/>
                </a:lnTo>
                <a:lnTo>
                  <a:pt x="4874" y="3207"/>
                </a:lnTo>
                <a:lnTo>
                  <a:pt x="4879" y="3204"/>
                </a:lnTo>
                <a:lnTo>
                  <a:pt x="4874" y="3198"/>
                </a:lnTo>
                <a:lnTo>
                  <a:pt x="4871" y="3195"/>
                </a:lnTo>
                <a:lnTo>
                  <a:pt x="4866" y="3195"/>
                </a:lnTo>
                <a:lnTo>
                  <a:pt x="4859" y="3194"/>
                </a:lnTo>
                <a:close/>
                <a:moveTo>
                  <a:pt x="4940" y="3226"/>
                </a:moveTo>
                <a:lnTo>
                  <a:pt x="4942" y="3211"/>
                </a:lnTo>
                <a:lnTo>
                  <a:pt x="4945" y="3196"/>
                </a:lnTo>
                <a:lnTo>
                  <a:pt x="4945" y="3189"/>
                </a:lnTo>
                <a:lnTo>
                  <a:pt x="4944" y="3182"/>
                </a:lnTo>
                <a:lnTo>
                  <a:pt x="4942" y="3178"/>
                </a:lnTo>
                <a:lnTo>
                  <a:pt x="4940" y="3175"/>
                </a:lnTo>
                <a:lnTo>
                  <a:pt x="4938" y="3171"/>
                </a:lnTo>
                <a:lnTo>
                  <a:pt x="4935" y="3168"/>
                </a:lnTo>
                <a:lnTo>
                  <a:pt x="4928" y="3169"/>
                </a:lnTo>
                <a:lnTo>
                  <a:pt x="4924" y="3171"/>
                </a:lnTo>
                <a:lnTo>
                  <a:pt x="4922" y="3174"/>
                </a:lnTo>
                <a:lnTo>
                  <a:pt x="4920" y="3178"/>
                </a:lnTo>
                <a:lnTo>
                  <a:pt x="4920" y="3187"/>
                </a:lnTo>
                <a:lnTo>
                  <a:pt x="4919" y="3195"/>
                </a:lnTo>
                <a:lnTo>
                  <a:pt x="4924" y="3195"/>
                </a:lnTo>
                <a:lnTo>
                  <a:pt x="4927" y="3195"/>
                </a:lnTo>
                <a:lnTo>
                  <a:pt x="4929" y="3196"/>
                </a:lnTo>
                <a:lnTo>
                  <a:pt x="4930" y="3198"/>
                </a:lnTo>
                <a:lnTo>
                  <a:pt x="4932" y="3203"/>
                </a:lnTo>
                <a:lnTo>
                  <a:pt x="4933" y="3208"/>
                </a:lnTo>
                <a:lnTo>
                  <a:pt x="4933" y="3213"/>
                </a:lnTo>
                <a:lnTo>
                  <a:pt x="4934" y="3218"/>
                </a:lnTo>
                <a:lnTo>
                  <a:pt x="4935" y="3221"/>
                </a:lnTo>
                <a:lnTo>
                  <a:pt x="4936" y="3223"/>
                </a:lnTo>
                <a:lnTo>
                  <a:pt x="4938" y="3225"/>
                </a:lnTo>
                <a:lnTo>
                  <a:pt x="4940" y="3226"/>
                </a:lnTo>
                <a:close/>
                <a:moveTo>
                  <a:pt x="4999" y="2502"/>
                </a:moveTo>
                <a:lnTo>
                  <a:pt x="5010" y="2503"/>
                </a:lnTo>
                <a:lnTo>
                  <a:pt x="5024" y="2505"/>
                </a:lnTo>
                <a:lnTo>
                  <a:pt x="5030" y="2505"/>
                </a:lnTo>
                <a:lnTo>
                  <a:pt x="5036" y="2504"/>
                </a:lnTo>
                <a:lnTo>
                  <a:pt x="5041" y="2502"/>
                </a:lnTo>
                <a:lnTo>
                  <a:pt x="5045" y="2498"/>
                </a:lnTo>
                <a:lnTo>
                  <a:pt x="5046" y="2495"/>
                </a:lnTo>
                <a:lnTo>
                  <a:pt x="5046" y="2491"/>
                </a:lnTo>
                <a:lnTo>
                  <a:pt x="5046" y="2488"/>
                </a:lnTo>
                <a:lnTo>
                  <a:pt x="5044" y="2485"/>
                </a:lnTo>
                <a:lnTo>
                  <a:pt x="5040" y="2480"/>
                </a:lnTo>
                <a:lnTo>
                  <a:pt x="5035" y="2475"/>
                </a:lnTo>
                <a:lnTo>
                  <a:pt x="5020" y="2465"/>
                </a:lnTo>
                <a:lnTo>
                  <a:pt x="5003" y="2450"/>
                </a:lnTo>
                <a:lnTo>
                  <a:pt x="5002" y="2467"/>
                </a:lnTo>
                <a:lnTo>
                  <a:pt x="5001" y="2480"/>
                </a:lnTo>
                <a:lnTo>
                  <a:pt x="5000" y="2491"/>
                </a:lnTo>
                <a:lnTo>
                  <a:pt x="4999" y="2502"/>
                </a:lnTo>
                <a:close/>
                <a:moveTo>
                  <a:pt x="4700" y="1865"/>
                </a:moveTo>
                <a:lnTo>
                  <a:pt x="4681" y="1866"/>
                </a:lnTo>
                <a:lnTo>
                  <a:pt x="4663" y="1867"/>
                </a:lnTo>
                <a:lnTo>
                  <a:pt x="4646" y="1869"/>
                </a:lnTo>
                <a:lnTo>
                  <a:pt x="4629" y="1872"/>
                </a:lnTo>
                <a:lnTo>
                  <a:pt x="4613" y="1876"/>
                </a:lnTo>
                <a:lnTo>
                  <a:pt x="4600" y="1881"/>
                </a:lnTo>
                <a:lnTo>
                  <a:pt x="4593" y="1885"/>
                </a:lnTo>
                <a:lnTo>
                  <a:pt x="4587" y="1888"/>
                </a:lnTo>
                <a:lnTo>
                  <a:pt x="4582" y="1892"/>
                </a:lnTo>
                <a:lnTo>
                  <a:pt x="4578" y="1897"/>
                </a:lnTo>
                <a:lnTo>
                  <a:pt x="4574" y="1901"/>
                </a:lnTo>
                <a:lnTo>
                  <a:pt x="4572" y="1907"/>
                </a:lnTo>
                <a:lnTo>
                  <a:pt x="4572" y="1909"/>
                </a:lnTo>
                <a:lnTo>
                  <a:pt x="4572" y="1910"/>
                </a:lnTo>
                <a:lnTo>
                  <a:pt x="4572" y="1912"/>
                </a:lnTo>
                <a:lnTo>
                  <a:pt x="4573" y="1914"/>
                </a:lnTo>
                <a:lnTo>
                  <a:pt x="4577" y="1916"/>
                </a:lnTo>
                <a:lnTo>
                  <a:pt x="4584" y="1918"/>
                </a:lnTo>
                <a:lnTo>
                  <a:pt x="4593" y="1918"/>
                </a:lnTo>
                <a:lnTo>
                  <a:pt x="4606" y="1917"/>
                </a:lnTo>
                <a:lnTo>
                  <a:pt x="4637" y="1913"/>
                </a:lnTo>
                <a:lnTo>
                  <a:pt x="4646" y="1912"/>
                </a:lnTo>
                <a:lnTo>
                  <a:pt x="4654" y="1911"/>
                </a:lnTo>
                <a:lnTo>
                  <a:pt x="4662" y="1910"/>
                </a:lnTo>
                <a:lnTo>
                  <a:pt x="4670" y="1910"/>
                </a:lnTo>
                <a:lnTo>
                  <a:pt x="4684" y="1912"/>
                </a:lnTo>
                <a:lnTo>
                  <a:pt x="4698" y="1913"/>
                </a:lnTo>
                <a:lnTo>
                  <a:pt x="4709" y="1914"/>
                </a:lnTo>
                <a:lnTo>
                  <a:pt x="4719" y="1913"/>
                </a:lnTo>
                <a:lnTo>
                  <a:pt x="4723" y="1912"/>
                </a:lnTo>
                <a:lnTo>
                  <a:pt x="4727" y="1910"/>
                </a:lnTo>
                <a:lnTo>
                  <a:pt x="4730" y="1908"/>
                </a:lnTo>
                <a:lnTo>
                  <a:pt x="4732" y="1906"/>
                </a:lnTo>
                <a:lnTo>
                  <a:pt x="4734" y="1902"/>
                </a:lnTo>
                <a:lnTo>
                  <a:pt x="4734" y="1899"/>
                </a:lnTo>
                <a:lnTo>
                  <a:pt x="4735" y="1895"/>
                </a:lnTo>
                <a:lnTo>
                  <a:pt x="4734" y="1890"/>
                </a:lnTo>
                <a:lnTo>
                  <a:pt x="4733" y="1876"/>
                </a:lnTo>
                <a:lnTo>
                  <a:pt x="4732" y="1861"/>
                </a:lnTo>
                <a:lnTo>
                  <a:pt x="4724" y="1862"/>
                </a:lnTo>
                <a:lnTo>
                  <a:pt x="4716" y="1862"/>
                </a:lnTo>
                <a:lnTo>
                  <a:pt x="4708" y="1864"/>
                </a:lnTo>
                <a:lnTo>
                  <a:pt x="4700" y="1865"/>
                </a:lnTo>
                <a:close/>
                <a:moveTo>
                  <a:pt x="4325" y="1927"/>
                </a:moveTo>
                <a:lnTo>
                  <a:pt x="4325" y="1932"/>
                </a:lnTo>
                <a:lnTo>
                  <a:pt x="4326" y="1937"/>
                </a:lnTo>
                <a:lnTo>
                  <a:pt x="4328" y="1947"/>
                </a:lnTo>
                <a:lnTo>
                  <a:pt x="4330" y="1957"/>
                </a:lnTo>
                <a:lnTo>
                  <a:pt x="4332" y="1968"/>
                </a:lnTo>
                <a:lnTo>
                  <a:pt x="4334" y="1979"/>
                </a:lnTo>
                <a:lnTo>
                  <a:pt x="4358" y="1974"/>
                </a:lnTo>
                <a:lnTo>
                  <a:pt x="4381" y="1970"/>
                </a:lnTo>
                <a:lnTo>
                  <a:pt x="4402" y="1965"/>
                </a:lnTo>
                <a:lnTo>
                  <a:pt x="4423" y="1961"/>
                </a:lnTo>
                <a:lnTo>
                  <a:pt x="4413" y="1906"/>
                </a:lnTo>
                <a:lnTo>
                  <a:pt x="4400" y="1905"/>
                </a:lnTo>
                <a:lnTo>
                  <a:pt x="4388" y="1904"/>
                </a:lnTo>
                <a:lnTo>
                  <a:pt x="4376" y="1905"/>
                </a:lnTo>
                <a:lnTo>
                  <a:pt x="4364" y="1907"/>
                </a:lnTo>
                <a:lnTo>
                  <a:pt x="4353" y="1910"/>
                </a:lnTo>
                <a:lnTo>
                  <a:pt x="4343" y="1914"/>
                </a:lnTo>
                <a:lnTo>
                  <a:pt x="4334" y="1920"/>
                </a:lnTo>
                <a:lnTo>
                  <a:pt x="4325" y="1927"/>
                </a:lnTo>
                <a:close/>
                <a:moveTo>
                  <a:pt x="4932" y="3300"/>
                </a:moveTo>
                <a:lnTo>
                  <a:pt x="4937" y="3295"/>
                </a:lnTo>
                <a:lnTo>
                  <a:pt x="4942" y="3291"/>
                </a:lnTo>
                <a:lnTo>
                  <a:pt x="4947" y="3288"/>
                </a:lnTo>
                <a:lnTo>
                  <a:pt x="4952" y="3286"/>
                </a:lnTo>
                <a:lnTo>
                  <a:pt x="4958" y="3285"/>
                </a:lnTo>
                <a:lnTo>
                  <a:pt x="4964" y="3282"/>
                </a:lnTo>
                <a:lnTo>
                  <a:pt x="4971" y="3279"/>
                </a:lnTo>
                <a:lnTo>
                  <a:pt x="4977" y="3273"/>
                </a:lnTo>
                <a:lnTo>
                  <a:pt x="4963" y="3272"/>
                </a:lnTo>
                <a:lnTo>
                  <a:pt x="4950" y="3270"/>
                </a:lnTo>
                <a:lnTo>
                  <a:pt x="4949" y="3270"/>
                </a:lnTo>
                <a:lnTo>
                  <a:pt x="4947" y="3270"/>
                </a:lnTo>
                <a:lnTo>
                  <a:pt x="4946" y="3271"/>
                </a:lnTo>
                <a:lnTo>
                  <a:pt x="4944" y="3274"/>
                </a:lnTo>
                <a:lnTo>
                  <a:pt x="4939" y="3283"/>
                </a:lnTo>
                <a:lnTo>
                  <a:pt x="4932" y="3300"/>
                </a:lnTo>
                <a:close/>
                <a:moveTo>
                  <a:pt x="920" y="87"/>
                </a:moveTo>
                <a:lnTo>
                  <a:pt x="924" y="85"/>
                </a:lnTo>
                <a:lnTo>
                  <a:pt x="930" y="84"/>
                </a:lnTo>
                <a:lnTo>
                  <a:pt x="929" y="80"/>
                </a:lnTo>
                <a:lnTo>
                  <a:pt x="930" y="76"/>
                </a:lnTo>
                <a:lnTo>
                  <a:pt x="931" y="72"/>
                </a:lnTo>
                <a:lnTo>
                  <a:pt x="933" y="69"/>
                </a:lnTo>
                <a:lnTo>
                  <a:pt x="934" y="65"/>
                </a:lnTo>
                <a:lnTo>
                  <a:pt x="935" y="61"/>
                </a:lnTo>
                <a:lnTo>
                  <a:pt x="934" y="56"/>
                </a:lnTo>
                <a:lnTo>
                  <a:pt x="931" y="50"/>
                </a:lnTo>
                <a:lnTo>
                  <a:pt x="925" y="47"/>
                </a:lnTo>
                <a:lnTo>
                  <a:pt x="920" y="44"/>
                </a:lnTo>
                <a:lnTo>
                  <a:pt x="915" y="42"/>
                </a:lnTo>
                <a:lnTo>
                  <a:pt x="909" y="41"/>
                </a:lnTo>
                <a:lnTo>
                  <a:pt x="900" y="41"/>
                </a:lnTo>
                <a:lnTo>
                  <a:pt x="890" y="43"/>
                </a:lnTo>
                <a:lnTo>
                  <a:pt x="881" y="44"/>
                </a:lnTo>
                <a:lnTo>
                  <a:pt x="872" y="45"/>
                </a:lnTo>
                <a:lnTo>
                  <a:pt x="866" y="45"/>
                </a:lnTo>
                <a:lnTo>
                  <a:pt x="861" y="45"/>
                </a:lnTo>
                <a:lnTo>
                  <a:pt x="855" y="43"/>
                </a:lnTo>
                <a:lnTo>
                  <a:pt x="850" y="41"/>
                </a:lnTo>
                <a:lnTo>
                  <a:pt x="854" y="45"/>
                </a:lnTo>
                <a:lnTo>
                  <a:pt x="857" y="48"/>
                </a:lnTo>
                <a:lnTo>
                  <a:pt x="862" y="51"/>
                </a:lnTo>
                <a:lnTo>
                  <a:pt x="866" y="54"/>
                </a:lnTo>
                <a:lnTo>
                  <a:pt x="877" y="60"/>
                </a:lnTo>
                <a:lnTo>
                  <a:pt x="887" y="64"/>
                </a:lnTo>
                <a:lnTo>
                  <a:pt x="897" y="68"/>
                </a:lnTo>
                <a:lnTo>
                  <a:pt x="906" y="73"/>
                </a:lnTo>
                <a:lnTo>
                  <a:pt x="910" y="76"/>
                </a:lnTo>
                <a:lnTo>
                  <a:pt x="914" y="79"/>
                </a:lnTo>
                <a:lnTo>
                  <a:pt x="917" y="83"/>
                </a:lnTo>
                <a:lnTo>
                  <a:pt x="920" y="87"/>
                </a:lnTo>
                <a:close/>
                <a:moveTo>
                  <a:pt x="1827" y="471"/>
                </a:moveTo>
                <a:lnTo>
                  <a:pt x="1825" y="466"/>
                </a:lnTo>
                <a:lnTo>
                  <a:pt x="1824" y="462"/>
                </a:lnTo>
                <a:lnTo>
                  <a:pt x="1825" y="458"/>
                </a:lnTo>
                <a:lnTo>
                  <a:pt x="1825" y="454"/>
                </a:lnTo>
                <a:lnTo>
                  <a:pt x="1824" y="450"/>
                </a:lnTo>
                <a:lnTo>
                  <a:pt x="1821" y="446"/>
                </a:lnTo>
                <a:lnTo>
                  <a:pt x="1815" y="443"/>
                </a:lnTo>
                <a:lnTo>
                  <a:pt x="1806" y="441"/>
                </a:lnTo>
                <a:lnTo>
                  <a:pt x="1806" y="449"/>
                </a:lnTo>
                <a:lnTo>
                  <a:pt x="1805" y="456"/>
                </a:lnTo>
                <a:lnTo>
                  <a:pt x="1805" y="459"/>
                </a:lnTo>
                <a:lnTo>
                  <a:pt x="1805" y="461"/>
                </a:lnTo>
                <a:lnTo>
                  <a:pt x="1806" y="463"/>
                </a:lnTo>
                <a:lnTo>
                  <a:pt x="1808" y="465"/>
                </a:lnTo>
                <a:lnTo>
                  <a:pt x="1811" y="466"/>
                </a:lnTo>
                <a:lnTo>
                  <a:pt x="1815" y="468"/>
                </a:lnTo>
                <a:lnTo>
                  <a:pt x="1820" y="469"/>
                </a:lnTo>
                <a:lnTo>
                  <a:pt x="1827" y="471"/>
                </a:lnTo>
                <a:close/>
                <a:moveTo>
                  <a:pt x="1454" y="468"/>
                </a:moveTo>
                <a:lnTo>
                  <a:pt x="1464" y="479"/>
                </a:lnTo>
                <a:lnTo>
                  <a:pt x="1475" y="492"/>
                </a:lnTo>
                <a:lnTo>
                  <a:pt x="1482" y="494"/>
                </a:lnTo>
                <a:lnTo>
                  <a:pt x="1489" y="496"/>
                </a:lnTo>
                <a:lnTo>
                  <a:pt x="1497" y="497"/>
                </a:lnTo>
                <a:lnTo>
                  <a:pt x="1504" y="497"/>
                </a:lnTo>
                <a:lnTo>
                  <a:pt x="1513" y="497"/>
                </a:lnTo>
                <a:lnTo>
                  <a:pt x="1520" y="495"/>
                </a:lnTo>
                <a:lnTo>
                  <a:pt x="1527" y="492"/>
                </a:lnTo>
                <a:lnTo>
                  <a:pt x="1533" y="488"/>
                </a:lnTo>
                <a:lnTo>
                  <a:pt x="1540" y="494"/>
                </a:lnTo>
                <a:lnTo>
                  <a:pt x="1547" y="498"/>
                </a:lnTo>
                <a:lnTo>
                  <a:pt x="1554" y="502"/>
                </a:lnTo>
                <a:lnTo>
                  <a:pt x="1563" y="505"/>
                </a:lnTo>
                <a:lnTo>
                  <a:pt x="1571" y="507"/>
                </a:lnTo>
                <a:lnTo>
                  <a:pt x="1579" y="507"/>
                </a:lnTo>
                <a:lnTo>
                  <a:pt x="1589" y="506"/>
                </a:lnTo>
                <a:lnTo>
                  <a:pt x="1598" y="504"/>
                </a:lnTo>
                <a:lnTo>
                  <a:pt x="1601" y="501"/>
                </a:lnTo>
                <a:lnTo>
                  <a:pt x="1602" y="498"/>
                </a:lnTo>
                <a:lnTo>
                  <a:pt x="1603" y="494"/>
                </a:lnTo>
                <a:lnTo>
                  <a:pt x="1605" y="490"/>
                </a:lnTo>
                <a:lnTo>
                  <a:pt x="1607" y="486"/>
                </a:lnTo>
                <a:lnTo>
                  <a:pt x="1611" y="483"/>
                </a:lnTo>
                <a:lnTo>
                  <a:pt x="1616" y="482"/>
                </a:lnTo>
                <a:lnTo>
                  <a:pt x="1624" y="483"/>
                </a:lnTo>
                <a:lnTo>
                  <a:pt x="1629" y="482"/>
                </a:lnTo>
                <a:lnTo>
                  <a:pt x="1633" y="481"/>
                </a:lnTo>
                <a:lnTo>
                  <a:pt x="1637" y="479"/>
                </a:lnTo>
                <a:lnTo>
                  <a:pt x="1640" y="477"/>
                </a:lnTo>
                <a:lnTo>
                  <a:pt x="1646" y="472"/>
                </a:lnTo>
                <a:lnTo>
                  <a:pt x="1653" y="466"/>
                </a:lnTo>
                <a:lnTo>
                  <a:pt x="1659" y="461"/>
                </a:lnTo>
                <a:lnTo>
                  <a:pt x="1666" y="457"/>
                </a:lnTo>
                <a:lnTo>
                  <a:pt x="1669" y="456"/>
                </a:lnTo>
                <a:lnTo>
                  <a:pt x="1674" y="455"/>
                </a:lnTo>
                <a:lnTo>
                  <a:pt x="1679" y="455"/>
                </a:lnTo>
                <a:lnTo>
                  <a:pt x="1685" y="455"/>
                </a:lnTo>
                <a:lnTo>
                  <a:pt x="1683" y="452"/>
                </a:lnTo>
                <a:lnTo>
                  <a:pt x="1680" y="449"/>
                </a:lnTo>
                <a:lnTo>
                  <a:pt x="1677" y="445"/>
                </a:lnTo>
                <a:lnTo>
                  <a:pt x="1674" y="443"/>
                </a:lnTo>
                <a:lnTo>
                  <a:pt x="1671" y="440"/>
                </a:lnTo>
                <a:lnTo>
                  <a:pt x="1669" y="437"/>
                </a:lnTo>
                <a:lnTo>
                  <a:pt x="1668" y="434"/>
                </a:lnTo>
                <a:lnTo>
                  <a:pt x="1669" y="430"/>
                </a:lnTo>
                <a:lnTo>
                  <a:pt x="1664" y="426"/>
                </a:lnTo>
                <a:lnTo>
                  <a:pt x="1660" y="423"/>
                </a:lnTo>
                <a:lnTo>
                  <a:pt x="1655" y="422"/>
                </a:lnTo>
                <a:lnTo>
                  <a:pt x="1649" y="421"/>
                </a:lnTo>
                <a:lnTo>
                  <a:pt x="1644" y="421"/>
                </a:lnTo>
                <a:lnTo>
                  <a:pt x="1640" y="422"/>
                </a:lnTo>
                <a:lnTo>
                  <a:pt x="1635" y="424"/>
                </a:lnTo>
                <a:lnTo>
                  <a:pt x="1630" y="426"/>
                </a:lnTo>
                <a:lnTo>
                  <a:pt x="1611" y="424"/>
                </a:lnTo>
                <a:lnTo>
                  <a:pt x="1609" y="438"/>
                </a:lnTo>
                <a:lnTo>
                  <a:pt x="1617" y="442"/>
                </a:lnTo>
                <a:lnTo>
                  <a:pt x="1628" y="446"/>
                </a:lnTo>
                <a:lnTo>
                  <a:pt x="1613" y="456"/>
                </a:lnTo>
                <a:lnTo>
                  <a:pt x="1598" y="465"/>
                </a:lnTo>
                <a:lnTo>
                  <a:pt x="1590" y="469"/>
                </a:lnTo>
                <a:lnTo>
                  <a:pt x="1582" y="473"/>
                </a:lnTo>
                <a:lnTo>
                  <a:pt x="1574" y="475"/>
                </a:lnTo>
                <a:lnTo>
                  <a:pt x="1564" y="477"/>
                </a:lnTo>
                <a:lnTo>
                  <a:pt x="1553" y="474"/>
                </a:lnTo>
                <a:lnTo>
                  <a:pt x="1538" y="471"/>
                </a:lnTo>
                <a:lnTo>
                  <a:pt x="1521" y="469"/>
                </a:lnTo>
                <a:lnTo>
                  <a:pt x="1501" y="467"/>
                </a:lnTo>
                <a:lnTo>
                  <a:pt x="1485" y="466"/>
                </a:lnTo>
                <a:lnTo>
                  <a:pt x="1471" y="466"/>
                </a:lnTo>
                <a:lnTo>
                  <a:pt x="1460" y="466"/>
                </a:lnTo>
                <a:lnTo>
                  <a:pt x="1454" y="468"/>
                </a:lnTo>
                <a:close/>
                <a:moveTo>
                  <a:pt x="1303" y="164"/>
                </a:moveTo>
                <a:lnTo>
                  <a:pt x="1306" y="151"/>
                </a:lnTo>
                <a:lnTo>
                  <a:pt x="1309" y="139"/>
                </a:lnTo>
                <a:lnTo>
                  <a:pt x="1293" y="135"/>
                </a:lnTo>
                <a:lnTo>
                  <a:pt x="1285" y="135"/>
                </a:lnTo>
                <a:lnTo>
                  <a:pt x="1278" y="136"/>
                </a:lnTo>
                <a:lnTo>
                  <a:pt x="1274" y="138"/>
                </a:lnTo>
                <a:lnTo>
                  <a:pt x="1272" y="141"/>
                </a:lnTo>
                <a:lnTo>
                  <a:pt x="1272" y="144"/>
                </a:lnTo>
                <a:lnTo>
                  <a:pt x="1272" y="149"/>
                </a:lnTo>
                <a:lnTo>
                  <a:pt x="1274" y="154"/>
                </a:lnTo>
                <a:lnTo>
                  <a:pt x="1277" y="160"/>
                </a:lnTo>
                <a:lnTo>
                  <a:pt x="1289" y="161"/>
                </a:lnTo>
                <a:lnTo>
                  <a:pt x="1303" y="164"/>
                </a:lnTo>
                <a:close/>
                <a:moveTo>
                  <a:pt x="3312" y="1178"/>
                </a:moveTo>
                <a:lnTo>
                  <a:pt x="3316" y="1175"/>
                </a:lnTo>
                <a:lnTo>
                  <a:pt x="3318" y="1172"/>
                </a:lnTo>
                <a:lnTo>
                  <a:pt x="3316" y="1170"/>
                </a:lnTo>
                <a:lnTo>
                  <a:pt x="3314" y="1169"/>
                </a:lnTo>
                <a:lnTo>
                  <a:pt x="3311" y="1168"/>
                </a:lnTo>
                <a:lnTo>
                  <a:pt x="3307" y="1168"/>
                </a:lnTo>
                <a:lnTo>
                  <a:pt x="3301" y="1168"/>
                </a:lnTo>
                <a:lnTo>
                  <a:pt x="3294" y="1171"/>
                </a:lnTo>
                <a:lnTo>
                  <a:pt x="3294" y="1174"/>
                </a:lnTo>
                <a:lnTo>
                  <a:pt x="3295" y="1176"/>
                </a:lnTo>
                <a:lnTo>
                  <a:pt x="3297" y="1177"/>
                </a:lnTo>
                <a:lnTo>
                  <a:pt x="3299" y="1178"/>
                </a:lnTo>
                <a:lnTo>
                  <a:pt x="3304" y="1179"/>
                </a:lnTo>
                <a:lnTo>
                  <a:pt x="3312" y="1178"/>
                </a:lnTo>
                <a:close/>
                <a:moveTo>
                  <a:pt x="3365" y="1083"/>
                </a:moveTo>
                <a:lnTo>
                  <a:pt x="3376" y="1082"/>
                </a:lnTo>
                <a:lnTo>
                  <a:pt x="3387" y="1081"/>
                </a:lnTo>
                <a:lnTo>
                  <a:pt x="3399" y="1079"/>
                </a:lnTo>
                <a:lnTo>
                  <a:pt x="3415" y="1078"/>
                </a:lnTo>
                <a:lnTo>
                  <a:pt x="3409" y="1063"/>
                </a:lnTo>
                <a:lnTo>
                  <a:pt x="3404" y="1051"/>
                </a:lnTo>
                <a:lnTo>
                  <a:pt x="3410" y="1048"/>
                </a:lnTo>
                <a:lnTo>
                  <a:pt x="3415" y="1047"/>
                </a:lnTo>
                <a:lnTo>
                  <a:pt x="3418" y="1046"/>
                </a:lnTo>
                <a:lnTo>
                  <a:pt x="3422" y="1046"/>
                </a:lnTo>
                <a:lnTo>
                  <a:pt x="3424" y="1047"/>
                </a:lnTo>
                <a:lnTo>
                  <a:pt x="3426" y="1048"/>
                </a:lnTo>
                <a:lnTo>
                  <a:pt x="3428" y="1050"/>
                </a:lnTo>
                <a:lnTo>
                  <a:pt x="3429" y="1052"/>
                </a:lnTo>
                <a:lnTo>
                  <a:pt x="3432" y="1056"/>
                </a:lnTo>
                <a:lnTo>
                  <a:pt x="3435" y="1060"/>
                </a:lnTo>
                <a:lnTo>
                  <a:pt x="3438" y="1061"/>
                </a:lnTo>
                <a:lnTo>
                  <a:pt x="3440" y="1062"/>
                </a:lnTo>
                <a:lnTo>
                  <a:pt x="3444" y="1062"/>
                </a:lnTo>
                <a:lnTo>
                  <a:pt x="3449" y="1061"/>
                </a:lnTo>
                <a:lnTo>
                  <a:pt x="3453" y="1053"/>
                </a:lnTo>
                <a:lnTo>
                  <a:pt x="3457" y="1046"/>
                </a:lnTo>
                <a:lnTo>
                  <a:pt x="3463" y="1039"/>
                </a:lnTo>
                <a:lnTo>
                  <a:pt x="3470" y="1031"/>
                </a:lnTo>
                <a:lnTo>
                  <a:pt x="3484" y="1017"/>
                </a:lnTo>
                <a:lnTo>
                  <a:pt x="3499" y="1002"/>
                </a:lnTo>
                <a:lnTo>
                  <a:pt x="3512" y="986"/>
                </a:lnTo>
                <a:lnTo>
                  <a:pt x="3524" y="971"/>
                </a:lnTo>
                <a:lnTo>
                  <a:pt x="3528" y="963"/>
                </a:lnTo>
                <a:lnTo>
                  <a:pt x="3531" y="955"/>
                </a:lnTo>
                <a:lnTo>
                  <a:pt x="3534" y="947"/>
                </a:lnTo>
                <a:lnTo>
                  <a:pt x="3534" y="939"/>
                </a:lnTo>
                <a:lnTo>
                  <a:pt x="3511" y="951"/>
                </a:lnTo>
                <a:lnTo>
                  <a:pt x="3486" y="965"/>
                </a:lnTo>
                <a:lnTo>
                  <a:pt x="3463" y="977"/>
                </a:lnTo>
                <a:lnTo>
                  <a:pt x="3439" y="987"/>
                </a:lnTo>
                <a:lnTo>
                  <a:pt x="3435" y="996"/>
                </a:lnTo>
                <a:lnTo>
                  <a:pt x="3429" y="1005"/>
                </a:lnTo>
                <a:lnTo>
                  <a:pt x="3423" y="1012"/>
                </a:lnTo>
                <a:lnTo>
                  <a:pt x="3417" y="1020"/>
                </a:lnTo>
                <a:lnTo>
                  <a:pt x="3412" y="1028"/>
                </a:lnTo>
                <a:lnTo>
                  <a:pt x="3407" y="1035"/>
                </a:lnTo>
                <a:lnTo>
                  <a:pt x="3406" y="1040"/>
                </a:lnTo>
                <a:lnTo>
                  <a:pt x="3405" y="1044"/>
                </a:lnTo>
                <a:lnTo>
                  <a:pt x="3404" y="1047"/>
                </a:lnTo>
                <a:lnTo>
                  <a:pt x="3404" y="1051"/>
                </a:lnTo>
                <a:lnTo>
                  <a:pt x="3390" y="1057"/>
                </a:lnTo>
                <a:lnTo>
                  <a:pt x="3376" y="1062"/>
                </a:lnTo>
                <a:lnTo>
                  <a:pt x="3371" y="1066"/>
                </a:lnTo>
                <a:lnTo>
                  <a:pt x="3367" y="1070"/>
                </a:lnTo>
                <a:lnTo>
                  <a:pt x="3365" y="1072"/>
                </a:lnTo>
                <a:lnTo>
                  <a:pt x="3365" y="1075"/>
                </a:lnTo>
                <a:lnTo>
                  <a:pt x="3365" y="1079"/>
                </a:lnTo>
                <a:lnTo>
                  <a:pt x="3365" y="1083"/>
                </a:lnTo>
                <a:close/>
                <a:moveTo>
                  <a:pt x="3199" y="944"/>
                </a:moveTo>
                <a:lnTo>
                  <a:pt x="3203" y="945"/>
                </a:lnTo>
                <a:lnTo>
                  <a:pt x="3208" y="945"/>
                </a:lnTo>
                <a:lnTo>
                  <a:pt x="3212" y="944"/>
                </a:lnTo>
                <a:lnTo>
                  <a:pt x="3218" y="943"/>
                </a:lnTo>
                <a:lnTo>
                  <a:pt x="3222" y="941"/>
                </a:lnTo>
                <a:lnTo>
                  <a:pt x="3227" y="938"/>
                </a:lnTo>
                <a:lnTo>
                  <a:pt x="3231" y="935"/>
                </a:lnTo>
                <a:lnTo>
                  <a:pt x="3236" y="931"/>
                </a:lnTo>
                <a:lnTo>
                  <a:pt x="3234" y="919"/>
                </a:lnTo>
                <a:lnTo>
                  <a:pt x="3231" y="907"/>
                </a:lnTo>
                <a:lnTo>
                  <a:pt x="3224" y="911"/>
                </a:lnTo>
                <a:lnTo>
                  <a:pt x="3219" y="915"/>
                </a:lnTo>
                <a:lnTo>
                  <a:pt x="3213" y="919"/>
                </a:lnTo>
                <a:lnTo>
                  <a:pt x="3209" y="925"/>
                </a:lnTo>
                <a:lnTo>
                  <a:pt x="3203" y="934"/>
                </a:lnTo>
                <a:lnTo>
                  <a:pt x="3199" y="944"/>
                </a:lnTo>
                <a:close/>
                <a:moveTo>
                  <a:pt x="4526" y="1131"/>
                </a:moveTo>
                <a:lnTo>
                  <a:pt x="4531" y="1123"/>
                </a:lnTo>
                <a:lnTo>
                  <a:pt x="4534" y="1115"/>
                </a:lnTo>
                <a:lnTo>
                  <a:pt x="4535" y="1112"/>
                </a:lnTo>
                <a:lnTo>
                  <a:pt x="4535" y="1110"/>
                </a:lnTo>
                <a:lnTo>
                  <a:pt x="4534" y="1108"/>
                </a:lnTo>
                <a:lnTo>
                  <a:pt x="4534" y="1106"/>
                </a:lnTo>
                <a:lnTo>
                  <a:pt x="4532" y="1105"/>
                </a:lnTo>
                <a:lnTo>
                  <a:pt x="4530" y="1104"/>
                </a:lnTo>
                <a:lnTo>
                  <a:pt x="4528" y="1104"/>
                </a:lnTo>
                <a:lnTo>
                  <a:pt x="4525" y="1104"/>
                </a:lnTo>
                <a:lnTo>
                  <a:pt x="4519" y="1106"/>
                </a:lnTo>
                <a:lnTo>
                  <a:pt x="4511" y="1109"/>
                </a:lnTo>
                <a:lnTo>
                  <a:pt x="4505" y="1123"/>
                </a:lnTo>
                <a:lnTo>
                  <a:pt x="4502" y="1130"/>
                </a:lnTo>
                <a:lnTo>
                  <a:pt x="4504" y="1130"/>
                </a:lnTo>
                <a:lnTo>
                  <a:pt x="4505" y="1131"/>
                </a:lnTo>
                <a:lnTo>
                  <a:pt x="4506" y="1132"/>
                </a:lnTo>
                <a:lnTo>
                  <a:pt x="4508" y="1133"/>
                </a:lnTo>
                <a:lnTo>
                  <a:pt x="4509" y="1137"/>
                </a:lnTo>
                <a:lnTo>
                  <a:pt x="4510" y="1141"/>
                </a:lnTo>
                <a:lnTo>
                  <a:pt x="4511" y="1142"/>
                </a:lnTo>
                <a:lnTo>
                  <a:pt x="4512" y="1143"/>
                </a:lnTo>
                <a:lnTo>
                  <a:pt x="4513" y="1144"/>
                </a:lnTo>
                <a:lnTo>
                  <a:pt x="4514" y="1143"/>
                </a:lnTo>
                <a:lnTo>
                  <a:pt x="4519" y="1140"/>
                </a:lnTo>
                <a:lnTo>
                  <a:pt x="4526" y="1131"/>
                </a:lnTo>
                <a:close/>
                <a:moveTo>
                  <a:pt x="4455" y="1240"/>
                </a:moveTo>
                <a:lnTo>
                  <a:pt x="4457" y="1241"/>
                </a:lnTo>
                <a:lnTo>
                  <a:pt x="4460" y="1240"/>
                </a:lnTo>
                <a:lnTo>
                  <a:pt x="4464" y="1239"/>
                </a:lnTo>
                <a:lnTo>
                  <a:pt x="4467" y="1238"/>
                </a:lnTo>
                <a:lnTo>
                  <a:pt x="4473" y="1232"/>
                </a:lnTo>
                <a:lnTo>
                  <a:pt x="4480" y="1226"/>
                </a:lnTo>
                <a:lnTo>
                  <a:pt x="4487" y="1218"/>
                </a:lnTo>
                <a:lnTo>
                  <a:pt x="4493" y="1209"/>
                </a:lnTo>
                <a:lnTo>
                  <a:pt x="4499" y="1200"/>
                </a:lnTo>
                <a:lnTo>
                  <a:pt x="4504" y="1190"/>
                </a:lnTo>
                <a:lnTo>
                  <a:pt x="4492" y="1196"/>
                </a:lnTo>
                <a:lnTo>
                  <a:pt x="4485" y="1199"/>
                </a:lnTo>
                <a:lnTo>
                  <a:pt x="4475" y="1211"/>
                </a:lnTo>
                <a:lnTo>
                  <a:pt x="4462" y="1223"/>
                </a:lnTo>
                <a:lnTo>
                  <a:pt x="4456" y="1229"/>
                </a:lnTo>
                <a:lnTo>
                  <a:pt x="4452" y="1233"/>
                </a:lnTo>
                <a:lnTo>
                  <a:pt x="4451" y="1236"/>
                </a:lnTo>
                <a:lnTo>
                  <a:pt x="4452" y="1238"/>
                </a:lnTo>
                <a:lnTo>
                  <a:pt x="4453" y="1239"/>
                </a:lnTo>
                <a:lnTo>
                  <a:pt x="4455" y="1240"/>
                </a:lnTo>
                <a:close/>
                <a:moveTo>
                  <a:pt x="4575" y="1095"/>
                </a:moveTo>
                <a:lnTo>
                  <a:pt x="4581" y="1087"/>
                </a:lnTo>
                <a:lnTo>
                  <a:pt x="4586" y="1081"/>
                </a:lnTo>
                <a:lnTo>
                  <a:pt x="4591" y="1076"/>
                </a:lnTo>
                <a:lnTo>
                  <a:pt x="4595" y="1073"/>
                </a:lnTo>
                <a:lnTo>
                  <a:pt x="4600" y="1072"/>
                </a:lnTo>
                <a:lnTo>
                  <a:pt x="4603" y="1071"/>
                </a:lnTo>
                <a:lnTo>
                  <a:pt x="4606" y="1071"/>
                </a:lnTo>
                <a:lnTo>
                  <a:pt x="4608" y="1072"/>
                </a:lnTo>
                <a:lnTo>
                  <a:pt x="4614" y="1073"/>
                </a:lnTo>
                <a:lnTo>
                  <a:pt x="4620" y="1072"/>
                </a:lnTo>
                <a:lnTo>
                  <a:pt x="4624" y="1071"/>
                </a:lnTo>
                <a:lnTo>
                  <a:pt x="4629" y="1068"/>
                </a:lnTo>
                <a:lnTo>
                  <a:pt x="4634" y="1064"/>
                </a:lnTo>
                <a:lnTo>
                  <a:pt x="4640" y="1058"/>
                </a:lnTo>
                <a:lnTo>
                  <a:pt x="4632" y="1045"/>
                </a:lnTo>
                <a:lnTo>
                  <a:pt x="4624" y="1031"/>
                </a:lnTo>
                <a:lnTo>
                  <a:pt x="4621" y="1029"/>
                </a:lnTo>
                <a:lnTo>
                  <a:pt x="4618" y="1028"/>
                </a:lnTo>
                <a:lnTo>
                  <a:pt x="4614" y="1027"/>
                </a:lnTo>
                <a:lnTo>
                  <a:pt x="4609" y="1028"/>
                </a:lnTo>
                <a:lnTo>
                  <a:pt x="4603" y="1031"/>
                </a:lnTo>
                <a:lnTo>
                  <a:pt x="4595" y="1034"/>
                </a:lnTo>
                <a:lnTo>
                  <a:pt x="4587" y="1040"/>
                </a:lnTo>
                <a:lnTo>
                  <a:pt x="4578" y="1047"/>
                </a:lnTo>
                <a:lnTo>
                  <a:pt x="4568" y="1062"/>
                </a:lnTo>
                <a:lnTo>
                  <a:pt x="4563" y="1072"/>
                </a:lnTo>
                <a:lnTo>
                  <a:pt x="4561" y="1076"/>
                </a:lnTo>
                <a:lnTo>
                  <a:pt x="4561" y="1080"/>
                </a:lnTo>
                <a:lnTo>
                  <a:pt x="4561" y="1082"/>
                </a:lnTo>
                <a:lnTo>
                  <a:pt x="4562" y="1084"/>
                </a:lnTo>
                <a:lnTo>
                  <a:pt x="4569" y="1089"/>
                </a:lnTo>
                <a:lnTo>
                  <a:pt x="4575" y="1095"/>
                </a:lnTo>
                <a:close/>
                <a:moveTo>
                  <a:pt x="4129" y="551"/>
                </a:moveTo>
                <a:lnTo>
                  <a:pt x="4127" y="549"/>
                </a:lnTo>
                <a:lnTo>
                  <a:pt x="4125" y="547"/>
                </a:lnTo>
                <a:lnTo>
                  <a:pt x="4122" y="546"/>
                </a:lnTo>
                <a:lnTo>
                  <a:pt x="4119" y="546"/>
                </a:lnTo>
                <a:lnTo>
                  <a:pt x="4113" y="547"/>
                </a:lnTo>
                <a:lnTo>
                  <a:pt x="4106" y="550"/>
                </a:lnTo>
                <a:lnTo>
                  <a:pt x="4099" y="554"/>
                </a:lnTo>
                <a:lnTo>
                  <a:pt x="4089" y="558"/>
                </a:lnTo>
                <a:lnTo>
                  <a:pt x="4080" y="561"/>
                </a:lnTo>
                <a:lnTo>
                  <a:pt x="4070" y="564"/>
                </a:lnTo>
                <a:lnTo>
                  <a:pt x="4083" y="575"/>
                </a:lnTo>
                <a:lnTo>
                  <a:pt x="4093" y="584"/>
                </a:lnTo>
                <a:lnTo>
                  <a:pt x="4101" y="590"/>
                </a:lnTo>
                <a:lnTo>
                  <a:pt x="4109" y="596"/>
                </a:lnTo>
                <a:lnTo>
                  <a:pt x="4116" y="586"/>
                </a:lnTo>
                <a:lnTo>
                  <a:pt x="4124" y="576"/>
                </a:lnTo>
                <a:lnTo>
                  <a:pt x="4127" y="570"/>
                </a:lnTo>
                <a:lnTo>
                  <a:pt x="4130" y="563"/>
                </a:lnTo>
                <a:lnTo>
                  <a:pt x="4130" y="557"/>
                </a:lnTo>
                <a:lnTo>
                  <a:pt x="4129" y="551"/>
                </a:lnTo>
                <a:close/>
                <a:moveTo>
                  <a:pt x="3407" y="476"/>
                </a:moveTo>
                <a:lnTo>
                  <a:pt x="3419" y="468"/>
                </a:lnTo>
                <a:lnTo>
                  <a:pt x="3430" y="461"/>
                </a:lnTo>
                <a:lnTo>
                  <a:pt x="3440" y="455"/>
                </a:lnTo>
                <a:lnTo>
                  <a:pt x="3451" y="447"/>
                </a:lnTo>
                <a:lnTo>
                  <a:pt x="3421" y="400"/>
                </a:lnTo>
                <a:lnTo>
                  <a:pt x="3413" y="400"/>
                </a:lnTo>
                <a:lnTo>
                  <a:pt x="3407" y="402"/>
                </a:lnTo>
                <a:lnTo>
                  <a:pt x="3400" y="404"/>
                </a:lnTo>
                <a:lnTo>
                  <a:pt x="3394" y="406"/>
                </a:lnTo>
                <a:lnTo>
                  <a:pt x="3390" y="411"/>
                </a:lnTo>
                <a:lnTo>
                  <a:pt x="3386" y="416"/>
                </a:lnTo>
                <a:lnTo>
                  <a:pt x="3383" y="423"/>
                </a:lnTo>
                <a:lnTo>
                  <a:pt x="3382" y="431"/>
                </a:lnTo>
                <a:lnTo>
                  <a:pt x="3384" y="435"/>
                </a:lnTo>
                <a:lnTo>
                  <a:pt x="3386" y="439"/>
                </a:lnTo>
                <a:lnTo>
                  <a:pt x="3391" y="449"/>
                </a:lnTo>
                <a:lnTo>
                  <a:pt x="3396" y="457"/>
                </a:lnTo>
                <a:lnTo>
                  <a:pt x="3402" y="466"/>
                </a:lnTo>
                <a:lnTo>
                  <a:pt x="3407" y="476"/>
                </a:lnTo>
                <a:close/>
                <a:moveTo>
                  <a:pt x="3522" y="375"/>
                </a:moveTo>
                <a:lnTo>
                  <a:pt x="3534" y="364"/>
                </a:lnTo>
                <a:lnTo>
                  <a:pt x="3547" y="353"/>
                </a:lnTo>
                <a:lnTo>
                  <a:pt x="3554" y="351"/>
                </a:lnTo>
                <a:lnTo>
                  <a:pt x="3560" y="349"/>
                </a:lnTo>
                <a:lnTo>
                  <a:pt x="3565" y="346"/>
                </a:lnTo>
                <a:lnTo>
                  <a:pt x="3568" y="342"/>
                </a:lnTo>
                <a:lnTo>
                  <a:pt x="3569" y="340"/>
                </a:lnTo>
                <a:lnTo>
                  <a:pt x="3570" y="338"/>
                </a:lnTo>
                <a:lnTo>
                  <a:pt x="3570" y="336"/>
                </a:lnTo>
                <a:lnTo>
                  <a:pt x="3569" y="333"/>
                </a:lnTo>
                <a:lnTo>
                  <a:pt x="3566" y="327"/>
                </a:lnTo>
                <a:lnTo>
                  <a:pt x="3561" y="321"/>
                </a:lnTo>
                <a:lnTo>
                  <a:pt x="3543" y="300"/>
                </a:lnTo>
                <a:lnTo>
                  <a:pt x="3537" y="305"/>
                </a:lnTo>
                <a:lnTo>
                  <a:pt x="3531" y="310"/>
                </a:lnTo>
                <a:lnTo>
                  <a:pt x="3519" y="321"/>
                </a:lnTo>
                <a:lnTo>
                  <a:pt x="3508" y="334"/>
                </a:lnTo>
                <a:lnTo>
                  <a:pt x="3503" y="340"/>
                </a:lnTo>
                <a:lnTo>
                  <a:pt x="3500" y="347"/>
                </a:lnTo>
                <a:lnTo>
                  <a:pt x="3499" y="351"/>
                </a:lnTo>
                <a:lnTo>
                  <a:pt x="3498" y="355"/>
                </a:lnTo>
                <a:lnTo>
                  <a:pt x="3498" y="359"/>
                </a:lnTo>
                <a:lnTo>
                  <a:pt x="3498" y="364"/>
                </a:lnTo>
                <a:lnTo>
                  <a:pt x="3499" y="370"/>
                </a:lnTo>
                <a:lnTo>
                  <a:pt x="3500" y="374"/>
                </a:lnTo>
                <a:lnTo>
                  <a:pt x="3502" y="377"/>
                </a:lnTo>
                <a:lnTo>
                  <a:pt x="3505" y="379"/>
                </a:lnTo>
                <a:lnTo>
                  <a:pt x="3508" y="380"/>
                </a:lnTo>
                <a:lnTo>
                  <a:pt x="3512" y="380"/>
                </a:lnTo>
                <a:lnTo>
                  <a:pt x="3516" y="378"/>
                </a:lnTo>
                <a:lnTo>
                  <a:pt x="3522" y="37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noAutofit/>
          </a:bodyPr>
          <a:lstStyle>
            <a:lvl1pPr>
              <a:defRPr lang="en-US" sz="100"/>
            </a:lvl1pPr>
          </a:lstStyle>
          <a:p>
            <a:pPr lvl="0"/>
            <a:endParaRPr lang="en-US"/>
          </a:p>
        </p:txBody>
      </p:sp>
    </p:spTree>
    <p:extLst>
      <p:ext uri="{BB962C8B-B14F-4D97-AF65-F5344CB8AC3E}">
        <p14:creationId xmlns:p14="http://schemas.microsoft.com/office/powerpoint/2010/main" val="3919122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Infographics with images 07">
    <p:spTree>
      <p:nvGrpSpPr>
        <p:cNvPr id="1" name=""/>
        <p:cNvGrpSpPr/>
        <p:nvPr/>
      </p:nvGrpSpPr>
      <p:grpSpPr>
        <a:xfrm>
          <a:off x="0" y="0"/>
          <a:ext cx="0" cy="0"/>
          <a:chOff x="0" y="0"/>
          <a:chExt cx="0" cy="0"/>
        </a:xfrm>
      </p:grpSpPr>
      <p:sp>
        <p:nvSpPr>
          <p:cNvPr id="8" name="Freeform 22">
            <a:extLst>
              <a:ext uri="{FF2B5EF4-FFF2-40B4-BE49-F238E27FC236}">
                <a16:creationId xmlns:a16="http://schemas.microsoft.com/office/drawing/2014/main" id="{0B0C7078-D8EB-4EF9-9508-65BDF20AFF49}"/>
              </a:ext>
            </a:extLst>
          </p:cNvPr>
          <p:cNvSpPr>
            <a:spLocks noGrp="1"/>
          </p:cNvSpPr>
          <p:nvPr>
            <p:ph type="pic" sz="quarter" idx="13"/>
          </p:nvPr>
        </p:nvSpPr>
        <p:spPr bwMode="auto">
          <a:xfrm>
            <a:off x="6788685" y="4382405"/>
            <a:ext cx="4049378" cy="1750121"/>
          </a:xfrm>
          <a:custGeom>
            <a:avLst/>
            <a:gdLst>
              <a:gd name="T0" fmla="*/ 908 w 6953"/>
              <a:gd name="T1" fmla="*/ 908 w 6953"/>
              <a:gd name="T2" fmla="*/ 908 w 6953"/>
              <a:gd name="T3" fmla="*/ 908 w 6953"/>
              <a:gd name="T4" fmla="*/ 908 w 6953"/>
              <a:gd name="T5" fmla="*/ 908 w 6953"/>
              <a:gd name="T6" fmla="*/ 908 w 6953"/>
              <a:gd name="T7" fmla="*/ 908 w 6953"/>
              <a:gd name="T8" fmla="*/ 908 w 6953"/>
              <a:gd name="T9" fmla="*/ 908 w 6953"/>
              <a:gd name="T10" fmla="*/ 908 w 6953"/>
              <a:gd name="T11" fmla="*/ 908 w 6953"/>
              <a:gd name="T12" fmla="*/ 908 w 6953"/>
              <a:gd name="T13" fmla="*/ 908 w 6953"/>
              <a:gd name="T14" fmla="*/ 908 w 6953"/>
              <a:gd name="T15" fmla="*/ 908 w 6953"/>
              <a:gd name="T16" fmla="*/ 908 w 6953"/>
              <a:gd name="T17" fmla="*/ 908 w 6953"/>
              <a:gd name="T18" fmla="*/ 908 w 6953"/>
              <a:gd name="T19" fmla="*/ 908 w 6953"/>
              <a:gd name="T20" fmla="*/ 908 w 6953"/>
              <a:gd name="T21" fmla="*/ 908 w 6953"/>
              <a:gd name="T22" fmla="*/ 908 w 6953"/>
              <a:gd name="T23" fmla="*/ 908 w 6953"/>
              <a:gd name="T24" fmla="*/ 908 w 6953"/>
              <a:gd name="T25" fmla="*/ 908 w 6953"/>
              <a:gd name="T26" fmla="*/ 908 w 6953"/>
              <a:gd name="T27" fmla="*/ 908 w 6953"/>
              <a:gd name="T28" fmla="*/ 908 w 6953"/>
              <a:gd name="T29" fmla="*/ 908 w 6953"/>
              <a:gd name="T30" fmla="*/ 908 w 6953"/>
              <a:gd name="T31" fmla="*/ 908 w 6953"/>
              <a:gd name="T32" fmla="*/ 908 w 6953"/>
              <a:gd name="T33" fmla="*/ 908 w 6953"/>
              <a:gd name="T34" fmla="*/ 908 w 6953"/>
              <a:gd name="T35" fmla="*/ 908 w 6953"/>
              <a:gd name="T36" fmla="*/ 908 w 6953"/>
              <a:gd name="T37" fmla="*/ 908 w 6953"/>
              <a:gd name="T38" fmla="*/ 908 w 6953"/>
              <a:gd name="T39" fmla="*/ 908 w 6953"/>
              <a:gd name="T40" fmla="*/ 908 w 6953"/>
              <a:gd name="T41" fmla="*/ 908 w 6953"/>
              <a:gd name="T42" fmla="*/ 908 w 6953"/>
              <a:gd name="T43" fmla="*/ 908 w 6953"/>
              <a:gd name="T44" fmla="*/ 908 w 6953"/>
              <a:gd name="T45" fmla="*/ 908 w 6953"/>
              <a:gd name="T46" fmla="*/ 908 w 6953"/>
              <a:gd name="T47" fmla="*/ 908 w 6953"/>
              <a:gd name="T48" fmla="*/ 908 w 6953"/>
              <a:gd name="T49" fmla="*/ 908 w 6953"/>
              <a:gd name="T50" fmla="*/ 908 w 6953"/>
              <a:gd name="T51" fmla="*/ 908 w 6953"/>
              <a:gd name="T52" fmla="*/ 908 w 6953"/>
              <a:gd name="T53" fmla="*/ 908 w 6953"/>
              <a:gd name="T54" fmla="*/ 908 w 6953"/>
              <a:gd name="T55" fmla="*/ 908 w 6953"/>
              <a:gd name="T56" fmla="*/ 908 w 6953"/>
              <a:gd name="T57" fmla="*/ 908 w 6953"/>
              <a:gd name="T58" fmla="*/ 908 w 6953"/>
              <a:gd name="T59" fmla="*/ 908 w 6953"/>
              <a:gd name="T60" fmla="*/ 908 w 6953"/>
              <a:gd name="T61" fmla="*/ 908 w 6953"/>
              <a:gd name="T62" fmla="*/ 908 w 6953"/>
              <a:gd name="T63" fmla="*/ 908 w 6953"/>
              <a:gd name="T64" fmla="*/ 908 w 6953"/>
              <a:gd name="T65" fmla="*/ 908 w 6953"/>
              <a:gd name="T66" fmla="*/ 908 w 6953"/>
              <a:gd name="T67" fmla="*/ 908 w 6953"/>
              <a:gd name="T68" fmla="*/ 908 w 6953"/>
              <a:gd name="T69" fmla="*/ 908 w 6953"/>
              <a:gd name="T70" fmla="*/ 908 w 6953"/>
              <a:gd name="T71" fmla="*/ 908 w 6953"/>
              <a:gd name="T72" fmla="*/ 908 w 6953"/>
              <a:gd name="T73" fmla="*/ 908 w 6953"/>
              <a:gd name="T74" fmla="*/ 908 w 6953"/>
              <a:gd name="T75" fmla="*/ 908 w 6953"/>
              <a:gd name="T76" fmla="*/ 908 w 6953"/>
              <a:gd name="T77" fmla="*/ 908 w 6953"/>
              <a:gd name="T78" fmla="*/ 908 w 6953"/>
              <a:gd name="T79" fmla="*/ 908 w 6953"/>
              <a:gd name="T80" fmla="*/ 908 w 6953"/>
              <a:gd name="T81" fmla="*/ 908 w 6953"/>
              <a:gd name="T82" fmla="*/ 908 w 6953"/>
              <a:gd name="T83" fmla="*/ 908 w 6953"/>
              <a:gd name="T84" fmla="*/ 908 w 6953"/>
              <a:gd name="T85" fmla="*/ 908 w 6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28" h="2258">
                <a:moveTo>
                  <a:pt x="5228" y="840"/>
                </a:moveTo>
                <a:lnTo>
                  <a:pt x="5175" y="920"/>
                </a:lnTo>
                <a:lnTo>
                  <a:pt x="5120" y="997"/>
                </a:lnTo>
                <a:lnTo>
                  <a:pt x="5061" y="1072"/>
                </a:lnTo>
                <a:lnTo>
                  <a:pt x="5001" y="1146"/>
                </a:lnTo>
                <a:lnTo>
                  <a:pt x="4939" y="1218"/>
                </a:lnTo>
                <a:lnTo>
                  <a:pt x="4874" y="1288"/>
                </a:lnTo>
                <a:lnTo>
                  <a:pt x="4807" y="1356"/>
                </a:lnTo>
                <a:lnTo>
                  <a:pt x="4738" y="1422"/>
                </a:lnTo>
                <a:lnTo>
                  <a:pt x="4669" y="1486"/>
                </a:lnTo>
                <a:lnTo>
                  <a:pt x="4596" y="1547"/>
                </a:lnTo>
                <a:lnTo>
                  <a:pt x="4521" y="1607"/>
                </a:lnTo>
                <a:lnTo>
                  <a:pt x="4445" y="1664"/>
                </a:lnTo>
                <a:lnTo>
                  <a:pt x="4367" y="1719"/>
                </a:lnTo>
                <a:lnTo>
                  <a:pt x="4287" y="1772"/>
                </a:lnTo>
                <a:lnTo>
                  <a:pt x="4206" y="1821"/>
                </a:lnTo>
                <a:lnTo>
                  <a:pt x="4123" y="1869"/>
                </a:lnTo>
                <a:lnTo>
                  <a:pt x="4039" y="1914"/>
                </a:lnTo>
                <a:lnTo>
                  <a:pt x="3952" y="1957"/>
                </a:lnTo>
                <a:lnTo>
                  <a:pt x="3865" y="1997"/>
                </a:lnTo>
                <a:lnTo>
                  <a:pt x="3775" y="2035"/>
                </a:lnTo>
                <a:lnTo>
                  <a:pt x="3685" y="2069"/>
                </a:lnTo>
                <a:lnTo>
                  <a:pt x="3593" y="2102"/>
                </a:lnTo>
                <a:lnTo>
                  <a:pt x="3501" y="2130"/>
                </a:lnTo>
                <a:lnTo>
                  <a:pt x="3407" y="2157"/>
                </a:lnTo>
                <a:lnTo>
                  <a:pt x="3310" y="2180"/>
                </a:lnTo>
                <a:lnTo>
                  <a:pt x="3214" y="2200"/>
                </a:lnTo>
                <a:lnTo>
                  <a:pt x="3117" y="2218"/>
                </a:lnTo>
                <a:lnTo>
                  <a:pt x="3018" y="2232"/>
                </a:lnTo>
                <a:lnTo>
                  <a:pt x="2919" y="2244"/>
                </a:lnTo>
                <a:lnTo>
                  <a:pt x="2818" y="2252"/>
                </a:lnTo>
                <a:lnTo>
                  <a:pt x="2716" y="2256"/>
                </a:lnTo>
                <a:lnTo>
                  <a:pt x="2614" y="2258"/>
                </a:lnTo>
                <a:lnTo>
                  <a:pt x="2512" y="2256"/>
                </a:lnTo>
                <a:lnTo>
                  <a:pt x="2411" y="2252"/>
                </a:lnTo>
                <a:lnTo>
                  <a:pt x="2310" y="2244"/>
                </a:lnTo>
                <a:lnTo>
                  <a:pt x="2210" y="2232"/>
                </a:lnTo>
                <a:lnTo>
                  <a:pt x="2112" y="2218"/>
                </a:lnTo>
                <a:lnTo>
                  <a:pt x="2015" y="2200"/>
                </a:lnTo>
                <a:lnTo>
                  <a:pt x="1917" y="2180"/>
                </a:lnTo>
                <a:lnTo>
                  <a:pt x="1822" y="2157"/>
                </a:lnTo>
                <a:lnTo>
                  <a:pt x="1728" y="2130"/>
                </a:lnTo>
                <a:lnTo>
                  <a:pt x="1635" y="2102"/>
                </a:lnTo>
                <a:lnTo>
                  <a:pt x="1543" y="2070"/>
                </a:lnTo>
                <a:lnTo>
                  <a:pt x="1452" y="2035"/>
                </a:lnTo>
                <a:lnTo>
                  <a:pt x="1364" y="1997"/>
                </a:lnTo>
                <a:lnTo>
                  <a:pt x="1276" y="1958"/>
                </a:lnTo>
                <a:lnTo>
                  <a:pt x="1190" y="1914"/>
                </a:lnTo>
                <a:lnTo>
                  <a:pt x="1105" y="1870"/>
                </a:lnTo>
                <a:lnTo>
                  <a:pt x="1023" y="1822"/>
                </a:lnTo>
                <a:lnTo>
                  <a:pt x="941" y="1772"/>
                </a:lnTo>
                <a:lnTo>
                  <a:pt x="862" y="1719"/>
                </a:lnTo>
                <a:lnTo>
                  <a:pt x="783" y="1665"/>
                </a:lnTo>
                <a:lnTo>
                  <a:pt x="707" y="1608"/>
                </a:lnTo>
                <a:lnTo>
                  <a:pt x="633" y="1547"/>
                </a:lnTo>
                <a:lnTo>
                  <a:pt x="560" y="1486"/>
                </a:lnTo>
                <a:lnTo>
                  <a:pt x="490" y="1422"/>
                </a:lnTo>
                <a:lnTo>
                  <a:pt x="421" y="1357"/>
                </a:lnTo>
                <a:lnTo>
                  <a:pt x="355" y="1289"/>
                </a:lnTo>
                <a:lnTo>
                  <a:pt x="290" y="1218"/>
                </a:lnTo>
                <a:lnTo>
                  <a:pt x="228" y="1147"/>
                </a:lnTo>
                <a:lnTo>
                  <a:pt x="167" y="1073"/>
                </a:lnTo>
                <a:lnTo>
                  <a:pt x="109" y="997"/>
                </a:lnTo>
                <a:lnTo>
                  <a:pt x="54" y="920"/>
                </a:lnTo>
                <a:lnTo>
                  <a:pt x="0" y="840"/>
                </a:lnTo>
                <a:lnTo>
                  <a:pt x="1457" y="0"/>
                </a:lnTo>
                <a:lnTo>
                  <a:pt x="1482" y="33"/>
                </a:lnTo>
                <a:lnTo>
                  <a:pt x="1508" y="65"/>
                </a:lnTo>
                <a:lnTo>
                  <a:pt x="1535" y="97"/>
                </a:lnTo>
                <a:lnTo>
                  <a:pt x="1563" y="127"/>
                </a:lnTo>
                <a:lnTo>
                  <a:pt x="1591" y="157"/>
                </a:lnTo>
                <a:lnTo>
                  <a:pt x="1621" y="185"/>
                </a:lnTo>
                <a:lnTo>
                  <a:pt x="1650" y="213"/>
                </a:lnTo>
                <a:lnTo>
                  <a:pt x="1681" y="240"/>
                </a:lnTo>
                <a:lnTo>
                  <a:pt x="1713" y="267"/>
                </a:lnTo>
                <a:lnTo>
                  <a:pt x="1746" y="292"/>
                </a:lnTo>
                <a:lnTo>
                  <a:pt x="1780" y="317"/>
                </a:lnTo>
                <a:lnTo>
                  <a:pt x="1813" y="340"/>
                </a:lnTo>
                <a:lnTo>
                  <a:pt x="1848" y="362"/>
                </a:lnTo>
                <a:lnTo>
                  <a:pt x="1883" y="384"/>
                </a:lnTo>
                <a:lnTo>
                  <a:pt x="1919" y="404"/>
                </a:lnTo>
                <a:lnTo>
                  <a:pt x="1956" y="424"/>
                </a:lnTo>
                <a:lnTo>
                  <a:pt x="1993" y="443"/>
                </a:lnTo>
                <a:lnTo>
                  <a:pt x="2032" y="459"/>
                </a:lnTo>
                <a:lnTo>
                  <a:pt x="2070" y="476"/>
                </a:lnTo>
                <a:lnTo>
                  <a:pt x="2109" y="491"/>
                </a:lnTo>
                <a:lnTo>
                  <a:pt x="2148" y="506"/>
                </a:lnTo>
                <a:lnTo>
                  <a:pt x="2188" y="519"/>
                </a:lnTo>
                <a:lnTo>
                  <a:pt x="2229" y="530"/>
                </a:lnTo>
                <a:lnTo>
                  <a:pt x="2270" y="541"/>
                </a:lnTo>
                <a:lnTo>
                  <a:pt x="2312" y="550"/>
                </a:lnTo>
                <a:lnTo>
                  <a:pt x="2353" y="559"/>
                </a:lnTo>
                <a:lnTo>
                  <a:pt x="2396" y="566"/>
                </a:lnTo>
                <a:lnTo>
                  <a:pt x="2439" y="572"/>
                </a:lnTo>
                <a:lnTo>
                  <a:pt x="2482" y="577"/>
                </a:lnTo>
                <a:lnTo>
                  <a:pt x="2526" y="580"/>
                </a:lnTo>
                <a:lnTo>
                  <a:pt x="2569" y="582"/>
                </a:lnTo>
                <a:lnTo>
                  <a:pt x="2614" y="582"/>
                </a:lnTo>
                <a:lnTo>
                  <a:pt x="2658" y="582"/>
                </a:lnTo>
                <a:lnTo>
                  <a:pt x="2703" y="580"/>
                </a:lnTo>
                <a:lnTo>
                  <a:pt x="2746" y="577"/>
                </a:lnTo>
                <a:lnTo>
                  <a:pt x="2789" y="572"/>
                </a:lnTo>
                <a:lnTo>
                  <a:pt x="2832" y="566"/>
                </a:lnTo>
                <a:lnTo>
                  <a:pt x="2874" y="559"/>
                </a:lnTo>
                <a:lnTo>
                  <a:pt x="2917" y="550"/>
                </a:lnTo>
                <a:lnTo>
                  <a:pt x="2958" y="541"/>
                </a:lnTo>
                <a:lnTo>
                  <a:pt x="2999" y="530"/>
                </a:lnTo>
                <a:lnTo>
                  <a:pt x="3039" y="519"/>
                </a:lnTo>
                <a:lnTo>
                  <a:pt x="3080" y="506"/>
                </a:lnTo>
                <a:lnTo>
                  <a:pt x="3120" y="491"/>
                </a:lnTo>
                <a:lnTo>
                  <a:pt x="3159" y="476"/>
                </a:lnTo>
                <a:lnTo>
                  <a:pt x="3197" y="459"/>
                </a:lnTo>
                <a:lnTo>
                  <a:pt x="3235" y="443"/>
                </a:lnTo>
                <a:lnTo>
                  <a:pt x="3272" y="424"/>
                </a:lnTo>
                <a:lnTo>
                  <a:pt x="3309" y="404"/>
                </a:lnTo>
                <a:lnTo>
                  <a:pt x="3345" y="383"/>
                </a:lnTo>
                <a:lnTo>
                  <a:pt x="3380" y="362"/>
                </a:lnTo>
                <a:lnTo>
                  <a:pt x="3415" y="340"/>
                </a:lnTo>
                <a:lnTo>
                  <a:pt x="3449" y="317"/>
                </a:lnTo>
                <a:lnTo>
                  <a:pt x="3483" y="291"/>
                </a:lnTo>
                <a:lnTo>
                  <a:pt x="3515" y="267"/>
                </a:lnTo>
                <a:lnTo>
                  <a:pt x="3546" y="240"/>
                </a:lnTo>
                <a:lnTo>
                  <a:pt x="3578" y="213"/>
                </a:lnTo>
                <a:lnTo>
                  <a:pt x="3608" y="185"/>
                </a:lnTo>
                <a:lnTo>
                  <a:pt x="3637" y="156"/>
                </a:lnTo>
                <a:lnTo>
                  <a:pt x="3666" y="126"/>
                </a:lnTo>
                <a:lnTo>
                  <a:pt x="3694" y="95"/>
                </a:lnTo>
                <a:lnTo>
                  <a:pt x="3721" y="65"/>
                </a:lnTo>
                <a:lnTo>
                  <a:pt x="3746" y="33"/>
                </a:lnTo>
                <a:lnTo>
                  <a:pt x="3772" y="0"/>
                </a:lnTo>
                <a:lnTo>
                  <a:pt x="5228" y="840"/>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lvl1pPr>
              <a:defRPr lang="en-US" sz="100" dirty="0">
                <a:latin typeface="Calibri" panose="020F0502020204030204" pitchFamily="34" charset="0"/>
              </a:defRPr>
            </a:lvl1pPr>
          </a:lstStyle>
          <a:p>
            <a:pPr lvl="0"/>
            <a:endParaRPr lang="en-US"/>
          </a:p>
        </p:txBody>
      </p:sp>
      <p:sp>
        <p:nvSpPr>
          <p:cNvPr id="7" name="Freeform 24">
            <a:extLst>
              <a:ext uri="{FF2B5EF4-FFF2-40B4-BE49-F238E27FC236}">
                <a16:creationId xmlns:a16="http://schemas.microsoft.com/office/drawing/2014/main" id="{1D428CDB-4080-44B7-8FB5-E1AF9AAB65F7}"/>
              </a:ext>
            </a:extLst>
          </p:cNvPr>
          <p:cNvSpPr>
            <a:spLocks noGrp="1"/>
          </p:cNvSpPr>
          <p:nvPr>
            <p:ph type="pic" sz="quarter" idx="12"/>
          </p:nvPr>
        </p:nvSpPr>
        <p:spPr bwMode="auto">
          <a:xfrm>
            <a:off x="8853589" y="1458870"/>
            <a:ext cx="2287363" cy="3504888"/>
          </a:xfrm>
          <a:custGeom>
            <a:avLst/>
            <a:gdLst>
              <a:gd name="T0" fmla="*/ 908 w 6953"/>
              <a:gd name="T1" fmla="*/ 908 w 6953"/>
              <a:gd name="T2" fmla="*/ 908 w 6953"/>
              <a:gd name="T3" fmla="*/ 908 w 6953"/>
              <a:gd name="T4" fmla="*/ 908 w 6953"/>
              <a:gd name="T5" fmla="*/ 908 w 6953"/>
              <a:gd name="T6" fmla="*/ 908 w 6953"/>
              <a:gd name="T7" fmla="*/ 908 w 6953"/>
              <a:gd name="T8" fmla="*/ 908 w 6953"/>
              <a:gd name="T9" fmla="*/ 908 w 6953"/>
              <a:gd name="T10" fmla="*/ 908 w 6953"/>
              <a:gd name="T11" fmla="*/ 908 w 6953"/>
              <a:gd name="T12" fmla="*/ 908 w 6953"/>
              <a:gd name="T13" fmla="*/ 908 w 6953"/>
              <a:gd name="T14" fmla="*/ 908 w 6953"/>
              <a:gd name="T15" fmla="*/ 908 w 6953"/>
              <a:gd name="T16" fmla="*/ 908 w 6953"/>
              <a:gd name="T17" fmla="*/ 908 w 6953"/>
              <a:gd name="T18" fmla="*/ 908 w 6953"/>
              <a:gd name="T19" fmla="*/ 908 w 6953"/>
              <a:gd name="T20" fmla="*/ 908 w 6953"/>
              <a:gd name="T21" fmla="*/ 908 w 6953"/>
              <a:gd name="T22" fmla="*/ 908 w 6953"/>
              <a:gd name="T23" fmla="*/ 908 w 6953"/>
              <a:gd name="T24" fmla="*/ 908 w 6953"/>
              <a:gd name="T25" fmla="*/ 908 w 6953"/>
              <a:gd name="T26" fmla="*/ 908 w 6953"/>
              <a:gd name="T27" fmla="*/ 908 w 6953"/>
              <a:gd name="T28" fmla="*/ 908 w 6953"/>
              <a:gd name="T29" fmla="*/ 908 w 6953"/>
              <a:gd name="T30" fmla="*/ 908 w 6953"/>
              <a:gd name="T31" fmla="*/ 908 w 6953"/>
              <a:gd name="T32" fmla="*/ 908 w 6953"/>
              <a:gd name="T33" fmla="*/ 908 w 6953"/>
              <a:gd name="T34" fmla="*/ 908 w 6953"/>
              <a:gd name="T35" fmla="*/ 908 w 6953"/>
              <a:gd name="T36" fmla="*/ 908 w 6953"/>
              <a:gd name="T37" fmla="*/ 908 w 6953"/>
              <a:gd name="T38" fmla="*/ 908 w 6953"/>
              <a:gd name="T39" fmla="*/ 908 w 6953"/>
              <a:gd name="T40" fmla="*/ 908 w 6953"/>
              <a:gd name="T41" fmla="*/ 908 w 6953"/>
              <a:gd name="T42" fmla="*/ 908 w 6953"/>
              <a:gd name="T43" fmla="*/ 908 w 6953"/>
              <a:gd name="T44" fmla="*/ 908 w 6953"/>
              <a:gd name="T45" fmla="*/ 908 w 6953"/>
              <a:gd name="T46" fmla="*/ 908 w 6953"/>
              <a:gd name="T47" fmla="*/ 908 w 6953"/>
              <a:gd name="T48" fmla="*/ 908 w 6953"/>
              <a:gd name="T49" fmla="*/ 908 w 6953"/>
              <a:gd name="T50" fmla="*/ 908 w 6953"/>
              <a:gd name="T51" fmla="*/ 908 w 6953"/>
              <a:gd name="T52" fmla="*/ 908 w 6953"/>
              <a:gd name="T53" fmla="*/ 908 w 6953"/>
              <a:gd name="T54" fmla="*/ 908 w 6953"/>
              <a:gd name="T55" fmla="*/ 908 w 6953"/>
              <a:gd name="T56" fmla="*/ 908 w 6953"/>
              <a:gd name="T57" fmla="*/ 908 w 6953"/>
              <a:gd name="T58" fmla="*/ 908 w 6953"/>
              <a:gd name="T59" fmla="*/ 908 w 6953"/>
              <a:gd name="T60" fmla="*/ 908 w 6953"/>
              <a:gd name="T61" fmla="*/ 908 w 6953"/>
              <a:gd name="T62" fmla="*/ 908 w 6953"/>
              <a:gd name="T63" fmla="*/ 908 w 6953"/>
              <a:gd name="T64" fmla="*/ 908 w 6953"/>
              <a:gd name="T65" fmla="*/ 908 w 6953"/>
              <a:gd name="T66" fmla="*/ 908 w 6953"/>
              <a:gd name="T67" fmla="*/ 908 w 6953"/>
              <a:gd name="T68" fmla="*/ 908 w 6953"/>
              <a:gd name="T69" fmla="*/ 908 w 6953"/>
              <a:gd name="T70" fmla="*/ 908 w 6953"/>
              <a:gd name="T71" fmla="*/ 908 w 6953"/>
              <a:gd name="T72" fmla="*/ 908 w 6953"/>
              <a:gd name="T73" fmla="*/ 908 w 6953"/>
              <a:gd name="T74" fmla="*/ 908 w 6953"/>
              <a:gd name="T75" fmla="*/ 908 w 6953"/>
              <a:gd name="T76" fmla="*/ 908 w 6953"/>
              <a:gd name="T77" fmla="*/ 908 w 6953"/>
              <a:gd name="T78" fmla="*/ 908 w 6953"/>
              <a:gd name="T79" fmla="*/ 908 w 6953"/>
              <a:gd name="T80" fmla="*/ 908 w 6953"/>
              <a:gd name="T81" fmla="*/ 908 w 6953"/>
              <a:gd name="T82" fmla="*/ 908 w 6953"/>
              <a:gd name="T83" fmla="*/ 908 w 6953"/>
              <a:gd name="T84" fmla="*/ 908 w 6953"/>
              <a:gd name="T85" fmla="*/ 908 w 6953"/>
              <a:gd name="T86" fmla="*/ 908 w 6953"/>
              <a:gd name="T87" fmla="*/ 908 w 6953"/>
              <a:gd name="T88" fmla="*/ 908 w 6953"/>
              <a:gd name="T89" fmla="*/ 908 w 6953"/>
              <a:gd name="T90" fmla="*/ 908 w 6953"/>
              <a:gd name="T91" fmla="*/ 908 w 6953"/>
              <a:gd name="T92" fmla="*/ 908 w 6953"/>
              <a:gd name="T93" fmla="*/ 908 w 6953"/>
              <a:gd name="T94" fmla="*/ 908 w 6953"/>
              <a:gd name="T95" fmla="*/ 908 w 6953"/>
              <a:gd name="T96" fmla="*/ 908 w 6953"/>
              <a:gd name="T97" fmla="*/ 908 w 6953"/>
              <a:gd name="T98" fmla="*/ 908 w 6953"/>
              <a:gd name="T99" fmla="*/ 908 w 6953"/>
              <a:gd name="T100" fmla="*/ 908 w 6953"/>
              <a:gd name="T101" fmla="*/ 908 w 6953"/>
              <a:gd name="T102" fmla="*/ 908 w 6953"/>
              <a:gd name="T103" fmla="*/ 908 w 6953"/>
              <a:gd name="T104" fmla="*/ 908 w 6953"/>
              <a:gd name="T105" fmla="*/ 908 w 6953"/>
              <a:gd name="T106" fmla="*/ 908 w 6953"/>
              <a:gd name="T107" fmla="*/ 908 w 6953"/>
              <a:gd name="T108" fmla="*/ 908 w 6953"/>
              <a:gd name="T109" fmla="*/ 908 w 6953"/>
              <a:gd name="T110" fmla="*/ 908 w 6953"/>
              <a:gd name="T111" fmla="*/ 908 w 6953"/>
              <a:gd name="T112" fmla="*/ 908 w 6953"/>
              <a:gd name="T113" fmla="*/ 908 w 6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53" h="4526">
                <a:moveTo>
                  <a:pt x="1" y="0"/>
                </a:moveTo>
                <a:lnTo>
                  <a:pt x="153" y="12"/>
                </a:lnTo>
                <a:lnTo>
                  <a:pt x="305" y="31"/>
                </a:lnTo>
                <a:lnTo>
                  <a:pt x="453" y="57"/>
                </a:lnTo>
                <a:lnTo>
                  <a:pt x="600" y="90"/>
                </a:lnTo>
                <a:lnTo>
                  <a:pt x="743" y="130"/>
                </a:lnTo>
                <a:lnTo>
                  <a:pt x="884" y="177"/>
                </a:lnTo>
                <a:lnTo>
                  <a:pt x="1021" y="230"/>
                </a:lnTo>
                <a:lnTo>
                  <a:pt x="1156" y="289"/>
                </a:lnTo>
                <a:lnTo>
                  <a:pt x="1287" y="353"/>
                </a:lnTo>
                <a:lnTo>
                  <a:pt x="1414" y="424"/>
                </a:lnTo>
                <a:lnTo>
                  <a:pt x="1538" y="502"/>
                </a:lnTo>
                <a:lnTo>
                  <a:pt x="1658" y="583"/>
                </a:lnTo>
                <a:lnTo>
                  <a:pt x="1773" y="671"/>
                </a:lnTo>
                <a:lnTo>
                  <a:pt x="1885" y="764"/>
                </a:lnTo>
                <a:lnTo>
                  <a:pt x="1991" y="861"/>
                </a:lnTo>
                <a:lnTo>
                  <a:pt x="2094" y="964"/>
                </a:lnTo>
                <a:lnTo>
                  <a:pt x="2191" y="1071"/>
                </a:lnTo>
                <a:lnTo>
                  <a:pt x="2283" y="1182"/>
                </a:lnTo>
                <a:lnTo>
                  <a:pt x="2371" y="1298"/>
                </a:lnTo>
                <a:lnTo>
                  <a:pt x="2453" y="1418"/>
                </a:lnTo>
                <a:lnTo>
                  <a:pt x="2529" y="1542"/>
                </a:lnTo>
                <a:lnTo>
                  <a:pt x="2600" y="1670"/>
                </a:lnTo>
                <a:lnTo>
                  <a:pt x="2664" y="1801"/>
                </a:lnTo>
                <a:lnTo>
                  <a:pt x="2724" y="1935"/>
                </a:lnTo>
                <a:lnTo>
                  <a:pt x="2776" y="2073"/>
                </a:lnTo>
                <a:lnTo>
                  <a:pt x="2822" y="2214"/>
                </a:lnTo>
                <a:lnTo>
                  <a:pt x="2861" y="2358"/>
                </a:lnTo>
                <a:lnTo>
                  <a:pt x="2894" y="2504"/>
                </a:lnTo>
                <a:lnTo>
                  <a:pt x="2920" y="2653"/>
                </a:lnTo>
                <a:lnTo>
                  <a:pt x="2939" y="2804"/>
                </a:lnTo>
                <a:lnTo>
                  <a:pt x="2950" y="2956"/>
                </a:lnTo>
                <a:lnTo>
                  <a:pt x="2953" y="3112"/>
                </a:lnTo>
                <a:lnTo>
                  <a:pt x="2953" y="3160"/>
                </a:lnTo>
                <a:lnTo>
                  <a:pt x="2952" y="3207"/>
                </a:lnTo>
                <a:lnTo>
                  <a:pt x="2950" y="3255"/>
                </a:lnTo>
                <a:lnTo>
                  <a:pt x="2948" y="3301"/>
                </a:lnTo>
                <a:lnTo>
                  <a:pt x="2945" y="3349"/>
                </a:lnTo>
                <a:lnTo>
                  <a:pt x="2941" y="3396"/>
                </a:lnTo>
                <a:lnTo>
                  <a:pt x="2936" y="3442"/>
                </a:lnTo>
                <a:lnTo>
                  <a:pt x="2931" y="3488"/>
                </a:lnTo>
                <a:lnTo>
                  <a:pt x="2925" y="3534"/>
                </a:lnTo>
                <a:lnTo>
                  <a:pt x="2918" y="3580"/>
                </a:lnTo>
                <a:lnTo>
                  <a:pt x="2911" y="3626"/>
                </a:lnTo>
                <a:lnTo>
                  <a:pt x="2904" y="3672"/>
                </a:lnTo>
                <a:lnTo>
                  <a:pt x="2895" y="3716"/>
                </a:lnTo>
                <a:lnTo>
                  <a:pt x="2886" y="3762"/>
                </a:lnTo>
                <a:lnTo>
                  <a:pt x="2876" y="3806"/>
                </a:lnTo>
                <a:lnTo>
                  <a:pt x="2866" y="3851"/>
                </a:lnTo>
                <a:lnTo>
                  <a:pt x="2854" y="3895"/>
                </a:lnTo>
                <a:lnTo>
                  <a:pt x="2842" y="3940"/>
                </a:lnTo>
                <a:lnTo>
                  <a:pt x="2831" y="3983"/>
                </a:lnTo>
                <a:lnTo>
                  <a:pt x="2817" y="4026"/>
                </a:lnTo>
                <a:lnTo>
                  <a:pt x="2803" y="4070"/>
                </a:lnTo>
                <a:lnTo>
                  <a:pt x="2789" y="4113"/>
                </a:lnTo>
                <a:lnTo>
                  <a:pt x="2775" y="4155"/>
                </a:lnTo>
                <a:lnTo>
                  <a:pt x="2759" y="4198"/>
                </a:lnTo>
                <a:lnTo>
                  <a:pt x="2743" y="4240"/>
                </a:lnTo>
                <a:lnTo>
                  <a:pt x="2727" y="4281"/>
                </a:lnTo>
                <a:lnTo>
                  <a:pt x="2709" y="4324"/>
                </a:lnTo>
                <a:lnTo>
                  <a:pt x="2692" y="4364"/>
                </a:lnTo>
                <a:lnTo>
                  <a:pt x="2673" y="4405"/>
                </a:lnTo>
                <a:lnTo>
                  <a:pt x="2654" y="4446"/>
                </a:lnTo>
                <a:lnTo>
                  <a:pt x="2635" y="4487"/>
                </a:lnTo>
                <a:lnTo>
                  <a:pt x="2615" y="4526"/>
                </a:lnTo>
                <a:lnTo>
                  <a:pt x="1158" y="3686"/>
                </a:lnTo>
                <a:lnTo>
                  <a:pt x="1172" y="3653"/>
                </a:lnTo>
                <a:lnTo>
                  <a:pt x="1186" y="3619"/>
                </a:lnTo>
                <a:lnTo>
                  <a:pt x="1197" y="3585"/>
                </a:lnTo>
                <a:lnTo>
                  <a:pt x="1209" y="3550"/>
                </a:lnTo>
                <a:lnTo>
                  <a:pt x="1219" y="3516"/>
                </a:lnTo>
                <a:lnTo>
                  <a:pt x="1230" y="3480"/>
                </a:lnTo>
                <a:lnTo>
                  <a:pt x="1238" y="3445"/>
                </a:lnTo>
                <a:lnTo>
                  <a:pt x="1247" y="3409"/>
                </a:lnTo>
                <a:lnTo>
                  <a:pt x="1253" y="3373"/>
                </a:lnTo>
                <a:lnTo>
                  <a:pt x="1260" y="3336"/>
                </a:lnTo>
                <a:lnTo>
                  <a:pt x="1265" y="3300"/>
                </a:lnTo>
                <a:lnTo>
                  <a:pt x="1269" y="3263"/>
                </a:lnTo>
                <a:lnTo>
                  <a:pt x="1272" y="3225"/>
                </a:lnTo>
                <a:lnTo>
                  <a:pt x="1275" y="3188"/>
                </a:lnTo>
                <a:lnTo>
                  <a:pt x="1277" y="3150"/>
                </a:lnTo>
                <a:lnTo>
                  <a:pt x="1278" y="3112"/>
                </a:lnTo>
                <a:lnTo>
                  <a:pt x="1275" y="3043"/>
                </a:lnTo>
                <a:lnTo>
                  <a:pt x="1271" y="2976"/>
                </a:lnTo>
                <a:lnTo>
                  <a:pt x="1263" y="2908"/>
                </a:lnTo>
                <a:lnTo>
                  <a:pt x="1252" y="2841"/>
                </a:lnTo>
                <a:lnTo>
                  <a:pt x="1237" y="2777"/>
                </a:lnTo>
                <a:lnTo>
                  <a:pt x="1220" y="2712"/>
                </a:lnTo>
                <a:lnTo>
                  <a:pt x="1201" y="2650"/>
                </a:lnTo>
                <a:lnTo>
                  <a:pt x="1179" y="2588"/>
                </a:lnTo>
                <a:lnTo>
                  <a:pt x="1154" y="2528"/>
                </a:lnTo>
                <a:lnTo>
                  <a:pt x="1126" y="2469"/>
                </a:lnTo>
                <a:lnTo>
                  <a:pt x="1096" y="2412"/>
                </a:lnTo>
                <a:lnTo>
                  <a:pt x="1063" y="2355"/>
                </a:lnTo>
                <a:lnTo>
                  <a:pt x="1028" y="2301"/>
                </a:lnTo>
                <a:lnTo>
                  <a:pt x="990" y="2250"/>
                </a:lnTo>
                <a:lnTo>
                  <a:pt x="951" y="2199"/>
                </a:lnTo>
                <a:lnTo>
                  <a:pt x="908" y="2150"/>
                </a:lnTo>
                <a:lnTo>
                  <a:pt x="864" y="2103"/>
                </a:lnTo>
                <a:lnTo>
                  <a:pt x="818" y="2058"/>
                </a:lnTo>
                <a:lnTo>
                  <a:pt x="769" y="2015"/>
                </a:lnTo>
                <a:lnTo>
                  <a:pt x="720" y="1975"/>
                </a:lnTo>
                <a:lnTo>
                  <a:pt x="668" y="1936"/>
                </a:lnTo>
                <a:lnTo>
                  <a:pt x="615" y="1900"/>
                </a:lnTo>
                <a:lnTo>
                  <a:pt x="560" y="1867"/>
                </a:lnTo>
                <a:lnTo>
                  <a:pt x="503" y="1835"/>
                </a:lnTo>
                <a:lnTo>
                  <a:pt x="444" y="1806"/>
                </a:lnTo>
                <a:lnTo>
                  <a:pt x="385" y="1780"/>
                </a:lnTo>
                <a:lnTo>
                  <a:pt x="324" y="1757"/>
                </a:lnTo>
                <a:lnTo>
                  <a:pt x="261" y="1735"/>
                </a:lnTo>
                <a:lnTo>
                  <a:pt x="198" y="1717"/>
                </a:lnTo>
                <a:lnTo>
                  <a:pt x="133" y="1703"/>
                </a:lnTo>
                <a:lnTo>
                  <a:pt x="68" y="1690"/>
                </a:lnTo>
                <a:lnTo>
                  <a:pt x="0" y="1681"/>
                </a:lnTo>
                <a:lnTo>
                  <a:pt x="1" y="0"/>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lvl1pPr>
              <a:defRPr lang="en-US" sz="100" dirty="0">
                <a:latin typeface="Calibri" panose="020F0502020204030204" pitchFamily="34" charset="0"/>
              </a:defRPr>
            </a:lvl1pPr>
          </a:lstStyle>
          <a:p>
            <a:pPr lvl="0"/>
            <a:endParaRPr lang="en-US"/>
          </a:p>
        </p:txBody>
      </p:sp>
      <p:sp>
        <p:nvSpPr>
          <p:cNvPr id="3" name="Freeform 20">
            <a:extLst>
              <a:ext uri="{FF2B5EF4-FFF2-40B4-BE49-F238E27FC236}">
                <a16:creationId xmlns:a16="http://schemas.microsoft.com/office/drawing/2014/main" id="{06F3FBE2-1C4C-4BBC-A504-D616C4B8ED46}"/>
              </a:ext>
            </a:extLst>
          </p:cNvPr>
          <p:cNvSpPr>
            <a:spLocks noGrp="1"/>
          </p:cNvSpPr>
          <p:nvPr>
            <p:ph type="pic" sz="quarter" idx="11"/>
          </p:nvPr>
        </p:nvSpPr>
        <p:spPr bwMode="auto">
          <a:xfrm>
            <a:off x="6485795" y="1458870"/>
            <a:ext cx="2287363" cy="3504888"/>
          </a:xfrm>
          <a:custGeom>
            <a:avLst/>
            <a:gdLst>
              <a:gd name="T0" fmla="*/ 908 w 6953"/>
              <a:gd name="T1" fmla="*/ 908 w 6953"/>
              <a:gd name="T2" fmla="*/ 908 w 6953"/>
              <a:gd name="T3" fmla="*/ 908 w 6953"/>
              <a:gd name="T4" fmla="*/ 908 w 6953"/>
              <a:gd name="T5" fmla="*/ 908 w 6953"/>
              <a:gd name="T6" fmla="*/ 908 w 6953"/>
              <a:gd name="T7" fmla="*/ 908 w 6953"/>
              <a:gd name="T8" fmla="*/ 908 w 6953"/>
              <a:gd name="T9" fmla="*/ 908 w 6953"/>
              <a:gd name="T10" fmla="*/ 908 w 6953"/>
              <a:gd name="T11" fmla="*/ 908 w 6953"/>
              <a:gd name="T12" fmla="*/ 908 w 6953"/>
              <a:gd name="T13" fmla="*/ 908 w 6953"/>
              <a:gd name="T14" fmla="*/ 908 w 6953"/>
              <a:gd name="T15" fmla="*/ 908 w 6953"/>
              <a:gd name="T16" fmla="*/ 908 w 6953"/>
              <a:gd name="T17" fmla="*/ 908 w 6953"/>
              <a:gd name="T18" fmla="*/ 908 w 6953"/>
              <a:gd name="T19" fmla="*/ 908 w 6953"/>
              <a:gd name="T20" fmla="*/ 908 w 6953"/>
              <a:gd name="T21" fmla="*/ 908 w 6953"/>
              <a:gd name="T22" fmla="*/ 908 w 6953"/>
              <a:gd name="T23" fmla="*/ 908 w 6953"/>
              <a:gd name="T24" fmla="*/ 908 w 6953"/>
              <a:gd name="T25" fmla="*/ 908 w 6953"/>
              <a:gd name="T26" fmla="*/ 908 w 6953"/>
              <a:gd name="T27" fmla="*/ 908 w 6953"/>
              <a:gd name="T28" fmla="*/ 908 w 6953"/>
              <a:gd name="T29" fmla="*/ 908 w 6953"/>
              <a:gd name="T30" fmla="*/ 908 w 6953"/>
              <a:gd name="T31" fmla="*/ 908 w 6953"/>
              <a:gd name="T32" fmla="*/ 908 w 6953"/>
              <a:gd name="T33" fmla="*/ 908 w 6953"/>
              <a:gd name="T34" fmla="*/ 908 w 6953"/>
              <a:gd name="T35" fmla="*/ 908 w 6953"/>
              <a:gd name="T36" fmla="*/ 908 w 6953"/>
              <a:gd name="T37" fmla="*/ 908 w 6953"/>
              <a:gd name="T38" fmla="*/ 908 w 6953"/>
              <a:gd name="T39" fmla="*/ 908 w 6953"/>
              <a:gd name="T40" fmla="*/ 908 w 6953"/>
              <a:gd name="T41" fmla="*/ 908 w 6953"/>
              <a:gd name="T42" fmla="*/ 908 w 6953"/>
              <a:gd name="T43" fmla="*/ 908 w 6953"/>
              <a:gd name="T44" fmla="*/ 908 w 6953"/>
              <a:gd name="T45" fmla="*/ 908 w 6953"/>
              <a:gd name="T46" fmla="*/ 908 w 6953"/>
              <a:gd name="T47" fmla="*/ 908 w 6953"/>
              <a:gd name="T48" fmla="*/ 908 w 6953"/>
              <a:gd name="T49" fmla="*/ 908 w 6953"/>
              <a:gd name="T50" fmla="*/ 908 w 6953"/>
              <a:gd name="T51" fmla="*/ 908 w 6953"/>
              <a:gd name="T52" fmla="*/ 908 w 6953"/>
              <a:gd name="T53" fmla="*/ 908 w 6953"/>
              <a:gd name="T54" fmla="*/ 908 w 6953"/>
              <a:gd name="T55" fmla="*/ 908 w 6953"/>
              <a:gd name="T56" fmla="*/ 908 w 6953"/>
              <a:gd name="T57" fmla="*/ 908 w 6953"/>
              <a:gd name="T58" fmla="*/ 908 w 6953"/>
              <a:gd name="T59" fmla="*/ 908 w 6953"/>
              <a:gd name="T60" fmla="*/ 908 w 6953"/>
              <a:gd name="T61" fmla="*/ 908 w 6953"/>
              <a:gd name="T62" fmla="*/ 908 w 6953"/>
              <a:gd name="T63" fmla="*/ 908 w 6953"/>
              <a:gd name="T64" fmla="*/ 908 w 6953"/>
              <a:gd name="T65" fmla="*/ 908 w 6953"/>
              <a:gd name="T66" fmla="*/ 908 w 6953"/>
              <a:gd name="T67" fmla="*/ 908 w 6953"/>
              <a:gd name="T68" fmla="*/ 908 w 6953"/>
              <a:gd name="T69" fmla="*/ 908 w 6953"/>
              <a:gd name="T70" fmla="*/ 908 w 6953"/>
              <a:gd name="T71" fmla="*/ 908 w 6953"/>
              <a:gd name="T72" fmla="*/ 908 w 6953"/>
              <a:gd name="T73" fmla="*/ 908 w 6953"/>
              <a:gd name="T74" fmla="*/ 908 w 6953"/>
              <a:gd name="T75" fmla="*/ 908 w 6953"/>
              <a:gd name="T76" fmla="*/ 908 w 6953"/>
              <a:gd name="T77" fmla="*/ 908 w 6953"/>
              <a:gd name="T78" fmla="*/ 908 w 6953"/>
              <a:gd name="T79" fmla="*/ 908 w 6953"/>
              <a:gd name="T80" fmla="*/ 908 w 6953"/>
              <a:gd name="T81" fmla="*/ 908 w 6953"/>
              <a:gd name="T82" fmla="*/ 908 w 6953"/>
              <a:gd name="T83" fmla="*/ 908 w 6953"/>
              <a:gd name="T84" fmla="*/ 908 w 6953"/>
              <a:gd name="T85" fmla="*/ 908 w 6953"/>
              <a:gd name="T86" fmla="*/ 908 w 6953"/>
              <a:gd name="T87" fmla="*/ 908 w 6953"/>
              <a:gd name="T88" fmla="*/ 908 w 6953"/>
              <a:gd name="T89" fmla="*/ 908 w 6953"/>
              <a:gd name="T90" fmla="*/ 908 w 6953"/>
              <a:gd name="T91" fmla="*/ 908 w 6953"/>
              <a:gd name="T92" fmla="*/ 908 w 6953"/>
              <a:gd name="T93" fmla="*/ 908 w 6953"/>
              <a:gd name="T94" fmla="*/ 908 w 6953"/>
              <a:gd name="T95" fmla="*/ 908 w 6953"/>
              <a:gd name="T96" fmla="*/ 908 w 6953"/>
              <a:gd name="T97" fmla="*/ 908 w 6953"/>
              <a:gd name="T98" fmla="*/ 908 w 6953"/>
              <a:gd name="T99" fmla="*/ 908 w 6953"/>
              <a:gd name="T100" fmla="*/ 908 w 6953"/>
              <a:gd name="T101" fmla="*/ 908 w 6953"/>
              <a:gd name="T102" fmla="*/ 908 w 6953"/>
              <a:gd name="T103" fmla="*/ 908 w 6953"/>
              <a:gd name="T104" fmla="*/ 908 w 6953"/>
              <a:gd name="T105" fmla="*/ 908 w 6953"/>
              <a:gd name="T106" fmla="*/ 908 w 6953"/>
              <a:gd name="T107" fmla="*/ 908 w 6953"/>
              <a:gd name="T108" fmla="*/ 908 w 6953"/>
              <a:gd name="T109" fmla="*/ 908 w 6953"/>
              <a:gd name="T110" fmla="*/ 908 w 6953"/>
              <a:gd name="T111" fmla="*/ 908 w 6953"/>
              <a:gd name="T112" fmla="*/ 908 w 6953"/>
              <a:gd name="T113" fmla="*/ 908 w 6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54" h="4527">
                <a:moveTo>
                  <a:pt x="340" y="4527"/>
                </a:moveTo>
                <a:lnTo>
                  <a:pt x="320" y="4487"/>
                </a:lnTo>
                <a:lnTo>
                  <a:pt x="301" y="4446"/>
                </a:lnTo>
                <a:lnTo>
                  <a:pt x="282" y="4406"/>
                </a:lnTo>
                <a:lnTo>
                  <a:pt x="263" y="4365"/>
                </a:lnTo>
                <a:lnTo>
                  <a:pt x="245" y="4324"/>
                </a:lnTo>
                <a:lnTo>
                  <a:pt x="228" y="4282"/>
                </a:lnTo>
                <a:lnTo>
                  <a:pt x="212" y="4240"/>
                </a:lnTo>
                <a:lnTo>
                  <a:pt x="195" y="4199"/>
                </a:lnTo>
                <a:lnTo>
                  <a:pt x="180" y="4155"/>
                </a:lnTo>
                <a:lnTo>
                  <a:pt x="165" y="4113"/>
                </a:lnTo>
                <a:lnTo>
                  <a:pt x="150" y="4070"/>
                </a:lnTo>
                <a:lnTo>
                  <a:pt x="137" y="4027"/>
                </a:lnTo>
                <a:lnTo>
                  <a:pt x="124" y="3983"/>
                </a:lnTo>
                <a:lnTo>
                  <a:pt x="111" y="3940"/>
                </a:lnTo>
                <a:lnTo>
                  <a:pt x="100" y="3895"/>
                </a:lnTo>
                <a:lnTo>
                  <a:pt x="89" y="3852"/>
                </a:lnTo>
                <a:lnTo>
                  <a:pt x="78" y="3806"/>
                </a:lnTo>
                <a:lnTo>
                  <a:pt x="69" y="3762"/>
                </a:lnTo>
                <a:lnTo>
                  <a:pt x="59" y="3717"/>
                </a:lnTo>
                <a:lnTo>
                  <a:pt x="51" y="3672"/>
                </a:lnTo>
                <a:lnTo>
                  <a:pt x="42" y="3626"/>
                </a:lnTo>
                <a:lnTo>
                  <a:pt x="35" y="3581"/>
                </a:lnTo>
                <a:lnTo>
                  <a:pt x="29" y="3534"/>
                </a:lnTo>
                <a:lnTo>
                  <a:pt x="23" y="3489"/>
                </a:lnTo>
                <a:lnTo>
                  <a:pt x="18" y="3442"/>
                </a:lnTo>
                <a:lnTo>
                  <a:pt x="13" y="3396"/>
                </a:lnTo>
                <a:lnTo>
                  <a:pt x="10" y="3349"/>
                </a:lnTo>
                <a:lnTo>
                  <a:pt x="6" y="3301"/>
                </a:lnTo>
                <a:lnTo>
                  <a:pt x="3" y="3255"/>
                </a:lnTo>
                <a:lnTo>
                  <a:pt x="2" y="3207"/>
                </a:lnTo>
                <a:lnTo>
                  <a:pt x="1" y="3160"/>
                </a:lnTo>
                <a:lnTo>
                  <a:pt x="0" y="3112"/>
                </a:lnTo>
                <a:lnTo>
                  <a:pt x="4" y="2956"/>
                </a:lnTo>
                <a:lnTo>
                  <a:pt x="16" y="2804"/>
                </a:lnTo>
                <a:lnTo>
                  <a:pt x="34" y="2653"/>
                </a:lnTo>
                <a:lnTo>
                  <a:pt x="60" y="2504"/>
                </a:lnTo>
                <a:lnTo>
                  <a:pt x="92" y="2358"/>
                </a:lnTo>
                <a:lnTo>
                  <a:pt x="132" y="2214"/>
                </a:lnTo>
                <a:lnTo>
                  <a:pt x="178" y="2073"/>
                </a:lnTo>
                <a:lnTo>
                  <a:pt x="231" y="1935"/>
                </a:lnTo>
                <a:lnTo>
                  <a:pt x="289" y="1801"/>
                </a:lnTo>
                <a:lnTo>
                  <a:pt x="354" y="1670"/>
                </a:lnTo>
                <a:lnTo>
                  <a:pt x="425" y="1542"/>
                </a:lnTo>
                <a:lnTo>
                  <a:pt x="501" y="1418"/>
                </a:lnTo>
                <a:lnTo>
                  <a:pt x="583" y="1298"/>
                </a:lnTo>
                <a:lnTo>
                  <a:pt x="670" y="1182"/>
                </a:lnTo>
                <a:lnTo>
                  <a:pt x="762" y="1071"/>
                </a:lnTo>
                <a:lnTo>
                  <a:pt x="861" y="964"/>
                </a:lnTo>
                <a:lnTo>
                  <a:pt x="962" y="861"/>
                </a:lnTo>
                <a:lnTo>
                  <a:pt x="1069" y="764"/>
                </a:lnTo>
                <a:lnTo>
                  <a:pt x="1180" y="671"/>
                </a:lnTo>
                <a:lnTo>
                  <a:pt x="1297" y="583"/>
                </a:lnTo>
                <a:lnTo>
                  <a:pt x="1417" y="502"/>
                </a:lnTo>
                <a:lnTo>
                  <a:pt x="1539" y="424"/>
                </a:lnTo>
                <a:lnTo>
                  <a:pt x="1667" y="353"/>
                </a:lnTo>
                <a:lnTo>
                  <a:pt x="1799" y="289"/>
                </a:lnTo>
                <a:lnTo>
                  <a:pt x="1933" y="230"/>
                </a:lnTo>
                <a:lnTo>
                  <a:pt x="2071" y="177"/>
                </a:lnTo>
                <a:lnTo>
                  <a:pt x="2211" y="130"/>
                </a:lnTo>
                <a:lnTo>
                  <a:pt x="2354" y="90"/>
                </a:lnTo>
                <a:lnTo>
                  <a:pt x="2501" y="57"/>
                </a:lnTo>
                <a:lnTo>
                  <a:pt x="2650" y="31"/>
                </a:lnTo>
                <a:lnTo>
                  <a:pt x="2800" y="12"/>
                </a:lnTo>
                <a:lnTo>
                  <a:pt x="2954" y="0"/>
                </a:lnTo>
                <a:lnTo>
                  <a:pt x="2954" y="1681"/>
                </a:lnTo>
                <a:lnTo>
                  <a:pt x="2887" y="1690"/>
                </a:lnTo>
                <a:lnTo>
                  <a:pt x="2821" y="1703"/>
                </a:lnTo>
                <a:lnTo>
                  <a:pt x="2757" y="1717"/>
                </a:lnTo>
                <a:lnTo>
                  <a:pt x="2692" y="1735"/>
                </a:lnTo>
                <a:lnTo>
                  <a:pt x="2630" y="1757"/>
                </a:lnTo>
                <a:lnTo>
                  <a:pt x="2569" y="1780"/>
                </a:lnTo>
                <a:lnTo>
                  <a:pt x="2509" y="1806"/>
                </a:lnTo>
                <a:lnTo>
                  <a:pt x="2451" y="1835"/>
                </a:lnTo>
                <a:lnTo>
                  <a:pt x="2395" y="1867"/>
                </a:lnTo>
                <a:lnTo>
                  <a:pt x="2340" y="1900"/>
                </a:lnTo>
                <a:lnTo>
                  <a:pt x="2286" y="1936"/>
                </a:lnTo>
                <a:lnTo>
                  <a:pt x="2234" y="1975"/>
                </a:lnTo>
                <a:lnTo>
                  <a:pt x="2184" y="2016"/>
                </a:lnTo>
                <a:lnTo>
                  <a:pt x="2136" y="2058"/>
                </a:lnTo>
                <a:lnTo>
                  <a:pt x="2090" y="2103"/>
                </a:lnTo>
                <a:lnTo>
                  <a:pt x="2046" y="2150"/>
                </a:lnTo>
                <a:lnTo>
                  <a:pt x="2004" y="2199"/>
                </a:lnTo>
                <a:lnTo>
                  <a:pt x="1964" y="2250"/>
                </a:lnTo>
                <a:lnTo>
                  <a:pt x="1927" y="2301"/>
                </a:lnTo>
                <a:lnTo>
                  <a:pt x="1892" y="2355"/>
                </a:lnTo>
                <a:lnTo>
                  <a:pt x="1859" y="2412"/>
                </a:lnTo>
                <a:lnTo>
                  <a:pt x="1828" y="2469"/>
                </a:lnTo>
                <a:lnTo>
                  <a:pt x="1801" y="2528"/>
                </a:lnTo>
                <a:lnTo>
                  <a:pt x="1775" y="2588"/>
                </a:lnTo>
                <a:lnTo>
                  <a:pt x="1753" y="2650"/>
                </a:lnTo>
                <a:lnTo>
                  <a:pt x="1733" y="2712"/>
                </a:lnTo>
                <a:lnTo>
                  <a:pt x="1716" y="2777"/>
                </a:lnTo>
                <a:lnTo>
                  <a:pt x="1702" y="2841"/>
                </a:lnTo>
                <a:lnTo>
                  <a:pt x="1692" y="2908"/>
                </a:lnTo>
                <a:lnTo>
                  <a:pt x="1683" y="2976"/>
                </a:lnTo>
                <a:lnTo>
                  <a:pt x="1679" y="3043"/>
                </a:lnTo>
                <a:lnTo>
                  <a:pt x="1677" y="3112"/>
                </a:lnTo>
                <a:lnTo>
                  <a:pt x="1677" y="3150"/>
                </a:lnTo>
                <a:lnTo>
                  <a:pt x="1679" y="3188"/>
                </a:lnTo>
                <a:lnTo>
                  <a:pt x="1681" y="3225"/>
                </a:lnTo>
                <a:lnTo>
                  <a:pt x="1684" y="3263"/>
                </a:lnTo>
                <a:lnTo>
                  <a:pt x="1689" y="3300"/>
                </a:lnTo>
                <a:lnTo>
                  <a:pt x="1695" y="3337"/>
                </a:lnTo>
                <a:lnTo>
                  <a:pt x="1700" y="3373"/>
                </a:lnTo>
                <a:lnTo>
                  <a:pt x="1708" y="3409"/>
                </a:lnTo>
                <a:lnTo>
                  <a:pt x="1716" y="3445"/>
                </a:lnTo>
                <a:lnTo>
                  <a:pt x="1725" y="3481"/>
                </a:lnTo>
                <a:lnTo>
                  <a:pt x="1734" y="3516"/>
                </a:lnTo>
                <a:lnTo>
                  <a:pt x="1745" y="3551"/>
                </a:lnTo>
                <a:lnTo>
                  <a:pt x="1756" y="3585"/>
                </a:lnTo>
                <a:lnTo>
                  <a:pt x="1769" y="3619"/>
                </a:lnTo>
                <a:lnTo>
                  <a:pt x="1782" y="3653"/>
                </a:lnTo>
                <a:lnTo>
                  <a:pt x="1796" y="3686"/>
                </a:lnTo>
                <a:lnTo>
                  <a:pt x="340" y="4527"/>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lvl1pPr>
              <a:defRPr lang="en-US" sz="100" dirty="0">
                <a:latin typeface="Calibri" panose="020F0502020204030204" pitchFamily="34" charset="0"/>
              </a:defRPr>
            </a:lvl1pPr>
          </a:lstStyle>
          <a:p>
            <a:pPr lvl="0"/>
            <a:endParaRPr lang="en-US"/>
          </a:p>
        </p:txBody>
      </p:sp>
    </p:spTree>
    <p:extLst>
      <p:ext uri="{BB962C8B-B14F-4D97-AF65-F5344CB8AC3E}">
        <p14:creationId xmlns:p14="http://schemas.microsoft.com/office/powerpoint/2010/main" val="3039726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nfographics with images 17">
    <p:spTree>
      <p:nvGrpSpPr>
        <p:cNvPr id="1" name=""/>
        <p:cNvGrpSpPr/>
        <p:nvPr/>
      </p:nvGrpSpPr>
      <p:grpSpPr>
        <a:xfrm>
          <a:off x="0" y="0"/>
          <a:ext cx="0" cy="0"/>
          <a:chOff x="0" y="0"/>
          <a:chExt cx="0" cy="0"/>
        </a:xfrm>
      </p:grpSpPr>
      <p:sp>
        <p:nvSpPr>
          <p:cNvPr id="10" name="Freeform 10">
            <a:extLst>
              <a:ext uri="{FF2B5EF4-FFF2-40B4-BE49-F238E27FC236}">
                <a16:creationId xmlns:a16="http://schemas.microsoft.com/office/drawing/2014/main" id="{2CF36A89-2F4D-43E1-A941-9FF88EC19A28}"/>
              </a:ext>
            </a:extLst>
          </p:cNvPr>
          <p:cNvSpPr>
            <a:spLocks noGrp="1"/>
          </p:cNvSpPr>
          <p:nvPr>
            <p:ph type="pic" sz="quarter" idx="13"/>
          </p:nvPr>
        </p:nvSpPr>
        <p:spPr bwMode="auto">
          <a:xfrm>
            <a:off x="8882907" y="3901497"/>
            <a:ext cx="2333732" cy="2333372"/>
          </a:xfrm>
          <a:custGeom>
            <a:avLst/>
            <a:gdLst>
              <a:gd name="T0" fmla="*/ 908 w 6953"/>
              <a:gd name="T1" fmla="*/ 908 w 6953"/>
              <a:gd name="T2" fmla="*/ 908 w 6953"/>
              <a:gd name="T3" fmla="*/ 908 w 6953"/>
              <a:gd name="T4" fmla="*/ 908 w 6953"/>
              <a:gd name="T5" fmla="*/ 908 w 6953"/>
              <a:gd name="T6" fmla="*/ 908 w 6953"/>
              <a:gd name="T7" fmla="*/ 908 w 6953"/>
              <a:gd name="T8" fmla="*/ 908 w 6953"/>
              <a:gd name="T9" fmla="*/ 908 w 6953"/>
              <a:gd name="T10" fmla="*/ 908 w 6953"/>
              <a:gd name="T11" fmla="*/ 908 w 6953"/>
              <a:gd name="T12" fmla="*/ 908 w 6953"/>
              <a:gd name="T13" fmla="*/ 908 w 6953"/>
              <a:gd name="T14" fmla="*/ 908 w 6953"/>
              <a:gd name="T15" fmla="*/ 908 w 6953"/>
              <a:gd name="T16" fmla="*/ 908 w 6953"/>
              <a:gd name="T17" fmla="*/ 908 w 6953"/>
              <a:gd name="T18" fmla="*/ 908 w 6953"/>
              <a:gd name="T19" fmla="*/ 908 w 6953"/>
              <a:gd name="T20" fmla="*/ 908 w 6953"/>
              <a:gd name="T21" fmla="*/ 908 w 6953"/>
              <a:gd name="T22" fmla="*/ 908 w 6953"/>
              <a:gd name="T23" fmla="*/ 908 w 6953"/>
              <a:gd name="T24" fmla="*/ 908 w 6953"/>
              <a:gd name="T25" fmla="*/ 908 w 6953"/>
              <a:gd name="T26" fmla="*/ 908 w 6953"/>
              <a:gd name="T27" fmla="*/ 908 w 6953"/>
              <a:gd name="T28" fmla="*/ 908 w 6953"/>
              <a:gd name="T29" fmla="*/ 908 w 6953"/>
              <a:gd name="T30" fmla="*/ 908 w 6953"/>
              <a:gd name="T31" fmla="*/ 908 w 6953"/>
              <a:gd name="T32" fmla="*/ 908 w 6953"/>
              <a:gd name="T33" fmla="*/ 908 w 6953"/>
              <a:gd name="T34" fmla="*/ 908 w 6953"/>
              <a:gd name="T35" fmla="*/ 908 w 6953"/>
              <a:gd name="T36" fmla="*/ 908 w 6953"/>
              <a:gd name="T37" fmla="*/ 908 w 6953"/>
              <a:gd name="T38" fmla="*/ 908 w 6953"/>
              <a:gd name="T39" fmla="*/ 908 w 6953"/>
              <a:gd name="T40" fmla="*/ 908 w 6953"/>
              <a:gd name="T41" fmla="*/ 908 w 6953"/>
              <a:gd name="T42" fmla="*/ 908 w 6953"/>
              <a:gd name="T43" fmla="*/ 908 w 6953"/>
              <a:gd name="T44" fmla="*/ 908 w 6953"/>
              <a:gd name="T45" fmla="*/ 908 w 6953"/>
              <a:gd name="T46" fmla="*/ 908 w 6953"/>
              <a:gd name="T47" fmla="*/ 908 w 6953"/>
              <a:gd name="T48" fmla="*/ 908 w 6953"/>
              <a:gd name="T49" fmla="*/ 908 w 6953"/>
              <a:gd name="T50" fmla="*/ 908 w 6953"/>
              <a:gd name="T51" fmla="*/ 908 w 6953"/>
              <a:gd name="T52" fmla="*/ 908 w 6953"/>
              <a:gd name="T53" fmla="*/ 908 w 6953"/>
              <a:gd name="T54" fmla="*/ 908 w 6953"/>
              <a:gd name="T55" fmla="*/ 908 w 6953"/>
              <a:gd name="T56" fmla="*/ 908 w 6953"/>
              <a:gd name="T57" fmla="*/ 908 w 6953"/>
              <a:gd name="T58" fmla="*/ 908 w 6953"/>
              <a:gd name="T59" fmla="*/ 908 w 6953"/>
              <a:gd name="T60" fmla="*/ 908 w 6953"/>
              <a:gd name="T61" fmla="*/ 908 w 6953"/>
              <a:gd name="T62" fmla="*/ 908 w 6953"/>
              <a:gd name="T63" fmla="*/ 908 w 6953"/>
              <a:gd name="T64" fmla="*/ 908 w 6953"/>
              <a:gd name="T65" fmla="*/ 908 w 6953"/>
              <a:gd name="T66" fmla="*/ 908 w 6953"/>
              <a:gd name="T67" fmla="*/ 908 w 6953"/>
              <a:gd name="T68" fmla="*/ 908 w 6953"/>
              <a:gd name="T69" fmla="*/ 908 w 6953"/>
              <a:gd name="T70" fmla="*/ 908 w 6953"/>
              <a:gd name="T71" fmla="*/ 908 w 6953"/>
              <a:gd name="T72" fmla="*/ 908 w 6953"/>
              <a:gd name="T73" fmla="*/ 908 w 6953"/>
              <a:gd name="T74" fmla="*/ 908 w 6953"/>
              <a:gd name="T75" fmla="*/ 908 w 6953"/>
              <a:gd name="T76" fmla="*/ 908 w 6953"/>
              <a:gd name="T77" fmla="*/ 908 w 6953"/>
              <a:gd name="T78" fmla="*/ 908 w 6953"/>
              <a:gd name="T79" fmla="*/ 908 w 6953"/>
              <a:gd name="T80" fmla="*/ 908 w 6953"/>
              <a:gd name="T81" fmla="*/ 908 w 6953"/>
              <a:gd name="T82" fmla="*/ 908 w 6953"/>
              <a:gd name="T83" fmla="*/ 908 w 6953"/>
              <a:gd name="T84" fmla="*/ 908 w 6953"/>
              <a:gd name="T85" fmla="*/ 908 w 6953"/>
              <a:gd name="T86" fmla="*/ 908 w 6953"/>
              <a:gd name="T87" fmla="*/ 908 w 6953"/>
              <a:gd name="T88" fmla="*/ 908 w 6953"/>
              <a:gd name="T89" fmla="*/ 908 w 6953"/>
              <a:gd name="T90" fmla="*/ 908 w 6953"/>
              <a:gd name="T91" fmla="*/ 908 w 6953"/>
              <a:gd name="T92" fmla="*/ 908 w 6953"/>
              <a:gd name="T93" fmla="*/ 908 w 6953"/>
              <a:gd name="T94" fmla="*/ 908 w 6953"/>
              <a:gd name="T95" fmla="*/ 908 w 6953"/>
              <a:gd name="T96" fmla="*/ 908 w 6953"/>
              <a:gd name="T97" fmla="*/ 908 w 6953"/>
              <a:gd name="T98" fmla="*/ 908 w 6953"/>
              <a:gd name="T99" fmla="*/ 908 w 6953"/>
              <a:gd name="T100" fmla="*/ 908 w 6953"/>
              <a:gd name="T101" fmla="*/ 908 w 6953"/>
              <a:gd name="T102" fmla="*/ 908 w 6953"/>
              <a:gd name="T103" fmla="*/ 908 w 6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20" h="1820">
                <a:moveTo>
                  <a:pt x="0" y="1710"/>
                </a:moveTo>
                <a:lnTo>
                  <a:pt x="0" y="109"/>
                </a:lnTo>
                <a:lnTo>
                  <a:pt x="2" y="98"/>
                </a:lnTo>
                <a:lnTo>
                  <a:pt x="3" y="87"/>
                </a:lnTo>
                <a:lnTo>
                  <a:pt x="5" y="76"/>
                </a:lnTo>
                <a:lnTo>
                  <a:pt x="9" y="66"/>
                </a:lnTo>
                <a:lnTo>
                  <a:pt x="14" y="57"/>
                </a:lnTo>
                <a:lnTo>
                  <a:pt x="19" y="48"/>
                </a:lnTo>
                <a:lnTo>
                  <a:pt x="26" y="39"/>
                </a:lnTo>
                <a:lnTo>
                  <a:pt x="32" y="32"/>
                </a:lnTo>
                <a:lnTo>
                  <a:pt x="41" y="24"/>
                </a:lnTo>
                <a:lnTo>
                  <a:pt x="49" y="19"/>
                </a:lnTo>
                <a:lnTo>
                  <a:pt x="58" y="13"/>
                </a:lnTo>
                <a:lnTo>
                  <a:pt x="68" y="9"/>
                </a:lnTo>
                <a:lnTo>
                  <a:pt x="78" y="5"/>
                </a:lnTo>
                <a:lnTo>
                  <a:pt x="88" y="2"/>
                </a:lnTo>
                <a:lnTo>
                  <a:pt x="98" y="0"/>
                </a:lnTo>
                <a:lnTo>
                  <a:pt x="110" y="0"/>
                </a:lnTo>
                <a:lnTo>
                  <a:pt x="1710" y="0"/>
                </a:lnTo>
                <a:lnTo>
                  <a:pt x="1727" y="1"/>
                </a:lnTo>
                <a:lnTo>
                  <a:pt x="1743" y="4"/>
                </a:lnTo>
                <a:lnTo>
                  <a:pt x="1757" y="10"/>
                </a:lnTo>
                <a:lnTo>
                  <a:pt x="1771" y="18"/>
                </a:lnTo>
                <a:lnTo>
                  <a:pt x="1784" y="28"/>
                </a:lnTo>
                <a:lnTo>
                  <a:pt x="1794" y="39"/>
                </a:lnTo>
                <a:lnTo>
                  <a:pt x="1805" y="52"/>
                </a:lnTo>
                <a:lnTo>
                  <a:pt x="1811" y="67"/>
                </a:lnTo>
                <a:lnTo>
                  <a:pt x="1817" y="83"/>
                </a:lnTo>
                <a:lnTo>
                  <a:pt x="1820" y="99"/>
                </a:lnTo>
                <a:lnTo>
                  <a:pt x="1820" y="115"/>
                </a:lnTo>
                <a:lnTo>
                  <a:pt x="1819" y="131"/>
                </a:lnTo>
                <a:lnTo>
                  <a:pt x="1813" y="146"/>
                </a:lnTo>
                <a:lnTo>
                  <a:pt x="1807" y="160"/>
                </a:lnTo>
                <a:lnTo>
                  <a:pt x="1798" y="174"/>
                </a:lnTo>
                <a:lnTo>
                  <a:pt x="1788" y="187"/>
                </a:lnTo>
                <a:lnTo>
                  <a:pt x="188" y="1786"/>
                </a:lnTo>
                <a:lnTo>
                  <a:pt x="175" y="1798"/>
                </a:lnTo>
                <a:lnTo>
                  <a:pt x="161" y="1807"/>
                </a:lnTo>
                <a:lnTo>
                  <a:pt x="147" y="1813"/>
                </a:lnTo>
                <a:lnTo>
                  <a:pt x="131" y="1817"/>
                </a:lnTo>
                <a:lnTo>
                  <a:pt x="116" y="1820"/>
                </a:lnTo>
                <a:lnTo>
                  <a:pt x="100" y="1818"/>
                </a:lnTo>
                <a:lnTo>
                  <a:pt x="84" y="1816"/>
                </a:lnTo>
                <a:lnTo>
                  <a:pt x="68" y="1811"/>
                </a:lnTo>
                <a:lnTo>
                  <a:pt x="54" y="1803"/>
                </a:lnTo>
                <a:lnTo>
                  <a:pt x="40" y="1794"/>
                </a:lnTo>
                <a:lnTo>
                  <a:pt x="28" y="1783"/>
                </a:lnTo>
                <a:lnTo>
                  <a:pt x="18" y="1771"/>
                </a:lnTo>
                <a:lnTo>
                  <a:pt x="10" y="1757"/>
                </a:lnTo>
                <a:lnTo>
                  <a:pt x="5" y="1742"/>
                </a:lnTo>
                <a:lnTo>
                  <a:pt x="2" y="1726"/>
                </a:lnTo>
                <a:lnTo>
                  <a:pt x="0" y="1710"/>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lvl1pPr>
              <a:defRPr lang="en-US" sz="100">
                <a:latin typeface="Calibri" panose="020F0502020204030204" pitchFamily="34" charset="0"/>
              </a:defRPr>
            </a:lvl1pPr>
          </a:lstStyle>
          <a:p>
            <a:pPr lvl="0"/>
            <a:endParaRPr lang="en-US"/>
          </a:p>
        </p:txBody>
      </p:sp>
      <p:sp>
        <p:nvSpPr>
          <p:cNvPr id="9" name="Picture Placeholder 8">
            <a:extLst>
              <a:ext uri="{FF2B5EF4-FFF2-40B4-BE49-F238E27FC236}">
                <a16:creationId xmlns:a16="http://schemas.microsoft.com/office/drawing/2014/main" id="{ADAA4683-1165-4CE3-9E2D-C4BFC07239AC}"/>
              </a:ext>
            </a:extLst>
          </p:cNvPr>
          <p:cNvSpPr>
            <a:spLocks noGrp="1"/>
          </p:cNvSpPr>
          <p:nvPr>
            <p:ph type="pic" sz="quarter" idx="14"/>
          </p:nvPr>
        </p:nvSpPr>
        <p:spPr bwMode="auto">
          <a:xfrm>
            <a:off x="6400693" y="3901496"/>
            <a:ext cx="2323215" cy="2328242"/>
          </a:xfrm>
          <a:custGeom>
            <a:avLst/>
            <a:gdLst>
              <a:gd name="T0" fmla="*/ 908 w 6953"/>
              <a:gd name="T1" fmla="*/ 908 w 6953"/>
              <a:gd name="T2" fmla="*/ 908 w 6953"/>
              <a:gd name="T3" fmla="*/ 908 w 6953"/>
              <a:gd name="T4" fmla="*/ 908 w 6953"/>
              <a:gd name="T5" fmla="*/ 908 w 6953"/>
              <a:gd name="T6" fmla="*/ 908 w 6953"/>
              <a:gd name="T7" fmla="*/ 908 w 6953"/>
              <a:gd name="T8" fmla="*/ 908 w 6953"/>
              <a:gd name="T9" fmla="*/ 908 w 6953"/>
              <a:gd name="T10" fmla="*/ 908 w 6953"/>
              <a:gd name="T11" fmla="*/ 908 w 6953"/>
              <a:gd name="T12" fmla="*/ 908 w 6953"/>
              <a:gd name="T13" fmla="*/ 908 w 6953"/>
              <a:gd name="T14" fmla="*/ 908 w 6953"/>
              <a:gd name="T15" fmla="*/ 908 w 6953"/>
              <a:gd name="T16" fmla="*/ 908 w 6953"/>
              <a:gd name="T17" fmla="*/ 908 w 6953"/>
              <a:gd name="T18" fmla="*/ 908 w 6953"/>
              <a:gd name="T19" fmla="*/ 908 w 6953"/>
              <a:gd name="T20" fmla="*/ 908 w 6953"/>
              <a:gd name="T21" fmla="*/ 908 w 6953"/>
              <a:gd name="T22" fmla="*/ 908 w 6953"/>
              <a:gd name="T23" fmla="*/ 908 w 6953"/>
              <a:gd name="T24" fmla="*/ 908 w 6953"/>
              <a:gd name="T25" fmla="*/ 908 w 6953"/>
              <a:gd name="T26" fmla="*/ 908 w 6953"/>
              <a:gd name="T27" fmla="*/ 908 w 6953"/>
              <a:gd name="T28" fmla="*/ 908 w 6953"/>
              <a:gd name="T29" fmla="*/ 908 w 6953"/>
              <a:gd name="T30" fmla="*/ 908 w 6953"/>
              <a:gd name="T31" fmla="*/ 908 w 6953"/>
              <a:gd name="T32" fmla="*/ 908 w 6953"/>
              <a:gd name="T33" fmla="*/ 908 w 6953"/>
              <a:gd name="T34" fmla="*/ 908 w 6953"/>
              <a:gd name="T35" fmla="*/ 908 w 6953"/>
              <a:gd name="T36" fmla="*/ 908 w 6953"/>
              <a:gd name="T37" fmla="*/ 908 w 6953"/>
              <a:gd name="T38" fmla="*/ 908 w 6953"/>
              <a:gd name="T39" fmla="*/ 908 w 6953"/>
              <a:gd name="T40" fmla="*/ 908 w 6953"/>
              <a:gd name="T41" fmla="*/ 908 w 6953"/>
              <a:gd name="T42" fmla="*/ 908 w 6953"/>
              <a:gd name="T43" fmla="*/ 908 w 6953"/>
              <a:gd name="T44" fmla="*/ 908 w 6953"/>
              <a:gd name="T45" fmla="*/ 908 w 6953"/>
              <a:gd name="T46" fmla="*/ 908 w 6953"/>
              <a:gd name="T47" fmla="*/ 908 w 6953"/>
              <a:gd name="T48" fmla="*/ 908 w 6953"/>
              <a:gd name="T49" fmla="*/ 908 w 6953"/>
              <a:gd name="T50" fmla="*/ 908 w 6953"/>
              <a:gd name="T51" fmla="*/ 908 w 6953"/>
              <a:gd name="T52" fmla="*/ 908 w 6953"/>
              <a:gd name="T53" fmla="*/ 908 w 6953"/>
              <a:gd name="T54" fmla="*/ 908 w 6953"/>
              <a:gd name="T55" fmla="*/ 908 w 6953"/>
              <a:gd name="T56" fmla="*/ 908 w 6953"/>
              <a:gd name="T57" fmla="*/ 908 w 6953"/>
              <a:gd name="T58" fmla="*/ 908 w 6953"/>
              <a:gd name="T59" fmla="*/ 908 w 6953"/>
              <a:gd name="T60" fmla="*/ 908 w 6953"/>
              <a:gd name="T61" fmla="*/ 908 w 6953"/>
              <a:gd name="T62" fmla="*/ 908 w 6953"/>
              <a:gd name="T63" fmla="*/ 908 w 6953"/>
              <a:gd name="T64" fmla="*/ 908 w 6953"/>
              <a:gd name="T65" fmla="*/ 908 w 6953"/>
              <a:gd name="T66" fmla="*/ 908 w 6953"/>
              <a:gd name="T67" fmla="*/ 908 w 6953"/>
              <a:gd name="T68" fmla="*/ 908 w 6953"/>
              <a:gd name="T69" fmla="*/ 908 w 6953"/>
              <a:gd name="T70" fmla="*/ 908 w 6953"/>
              <a:gd name="T71" fmla="*/ 908 w 6953"/>
              <a:gd name="T72" fmla="*/ 908 w 6953"/>
              <a:gd name="T73" fmla="*/ 908 w 6953"/>
              <a:gd name="T74" fmla="*/ 908 w 6953"/>
              <a:gd name="T75" fmla="*/ 908 w 6953"/>
              <a:gd name="T76" fmla="*/ 908 w 6953"/>
              <a:gd name="T77" fmla="*/ 908 w 6953"/>
              <a:gd name="T78" fmla="*/ 908 w 6953"/>
              <a:gd name="T79" fmla="*/ 908 w 6953"/>
              <a:gd name="T80" fmla="*/ 908 w 6953"/>
              <a:gd name="T81" fmla="*/ 908 w 6953"/>
              <a:gd name="T82" fmla="*/ 908 w 6953"/>
              <a:gd name="T83" fmla="*/ 908 w 6953"/>
              <a:gd name="T84" fmla="*/ 908 w 6953"/>
              <a:gd name="T85" fmla="*/ 908 w 6953"/>
              <a:gd name="T86" fmla="*/ 908 w 6953"/>
              <a:gd name="T87" fmla="*/ 908 w 6953"/>
              <a:gd name="T88" fmla="*/ 908 w 6953"/>
              <a:gd name="T89" fmla="*/ 908 w 6953"/>
              <a:gd name="T90" fmla="*/ 908 w 6953"/>
              <a:gd name="T91" fmla="*/ 908 w 6953"/>
              <a:gd name="T92" fmla="*/ 908 w 6953"/>
              <a:gd name="T93" fmla="*/ 908 w 6953"/>
              <a:gd name="T94" fmla="*/ 908 w 6953"/>
              <a:gd name="T95" fmla="*/ 908 w 6953"/>
              <a:gd name="T96" fmla="*/ 908 w 6953"/>
              <a:gd name="T97" fmla="*/ 908 w 6953"/>
              <a:gd name="T98" fmla="*/ 908 w 6953"/>
              <a:gd name="T99" fmla="*/ 908 w 6953"/>
              <a:gd name="T100" fmla="*/ 908 w 6953"/>
              <a:gd name="T101" fmla="*/ 908 w 6953"/>
              <a:gd name="T102" fmla="*/ 908 w 6953"/>
              <a:gd name="T103" fmla="*/ 908 w 6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9" h="1820">
                <a:moveTo>
                  <a:pt x="1819" y="1710"/>
                </a:moveTo>
                <a:lnTo>
                  <a:pt x="1819" y="109"/>
                </a:lnTo>
                <a:lnTo>
                  <a:pt x="1819" y="98"/>
                </a:lnTo>
                <a:lnTo>
                  <a:pt x="1817" y="88"/>
                </a:lnTo>
                <a:lnTo>
                  <a:pt x="1814" y="76"/>
                </a:lnTo>
                <a:lnTo>
                  <a:pt x="1810" y="66"/>
                </a:lnTo>
                <a:lnTo>
                  <a:pt x="1807" y="57"/>
                </a:lnTo>
                <a:lnTo>
                  <a:pt x="1800" y="48"/>
                </a:lnTo>
                <a:lnTo>
                  <a:pt x="1794" y="39"/>
                </a:lnTo>
                <a:lnTo>
                  <a:pt x="1788" y="32"/>
                </a:lnTo>
                <a:lnTo>
                  <a:pt x="1780" y="25"/>
                </a:lnTo>
                <a:lnTo>
                  <a:pt x="1771" y="19"/>
                </a:lnTo>
                <a:lnTo>
                  <a:pt x="1762" y="13"/>
                </a:lnTo>
                <a:lnTo>
                  <a:pt x="1753" y="9"/>
                </a:lnTo>
                <a:lnTo>
                  <a:pt x="1743" y="5"/>
                </a:lnTo>
                <a:lnTo>
                  <a:pt x="1731" y="2"/>
                </a:lnTo>
                <a:lnTo>
                  <a:pt x="1721" y="0"/>
                </a:lnTo>
                <a:lnTo>
                  <a:pt x="1710" y="0"/>
                </a:lnTo>
                <a:lnTo>
                  <a:pt x="109" y="0"/>
                </a:lnTo>
                <a:lnTo>
                  <a:pt x="93" y="1"/>
                </a:lnTo>
                <a:lnTo>
                  <a:pt x="77" y="5"/>
                </a:lnTo>
                <a:lnTo>
                  <a:pt x="62" y="10"/>
                </a:lnTo>
                <a:lnTo>
                  <a:pt x="48" y="18"/>
                </a:lnTo>
                <a:lnTo>
                  <a:pt x="37" y="28"/>
                </a:lnTo>
                <a:lnTo>
                  <a:pt x="25" y="39"/>
                </a:lnTo>
                <a:lnTo>
                  <a:pt x="16" y="52"/>
                </a:lnTo>
                <a:lnTo>
                  <a:pt x="9" y="67"/>
                </a:lnTo>
                <a:lnTo>
                  <a:pt x="4" y="83"/>
                </a:lnTo>
                <a:lnTo>
                  <a:pt x="0" y="99"/>
                </a:lnTo>
                <a:lnTo>
                  <a:pt x="0" y="115"/>
                </a:lnTo>
                <a:lnTo>
                  <a:pt x="2" y="131"/>
                </a:lnTo>
                <a:lnTo>
                  <a:pt x="6" y="146"/>
                </a:lnTo>
                <a:lnTo>
                  <a:pt x="13" y="160"/>
                </a:lnTo>
                <a:lnTo>
                  <a:pt x="21" y="174"/>
                </a:lnTo>
                <a:lnTo>
                  <a:pt x="32" y="187"/>
                </a:lnTo>
                <a:lnTo>
                  <a:pt x="1632" y="1786"/>
                </a:lnTo>
                <a:lnTo>
                  <a:pt x="1645" y="1798"/>
                </a:lnTo>
                <a:lnTo>
                  <a:pt x="1659" y="1807"/>
                </a:lnTo>
                <a:lnTo>
                  <a:pt x="1673" y="1813"/>
                </a:lnTo>
                <a:lnTo>
                  <a:pt x="1688" y="1817"/>
                </a:lnTo>
                <a:lnTo>
                  <a:pt x="1705" y="1820"/>
                </a:lnTo>
                <a:lnTo>
                  <a:pt x="1720" y="1818"/>
                </a:lnTo>
                <a:lnTo>
                  <a:pt x="1737" y="1816"/>
                </a:lnTo>
                <a:lnTo>
                  <a:pt x="1752" y="1811"/>
                </a:lnTo>
                <a:lnTo>
                  <a:pt x="1767" y="1803"/>
                </a:lnTo>
                <a:lnTo>
                  <a:pt x="1780" y="1794"/>
                </a:lnTo>
                <a:lnTo>
                  <a:pt x="1791" y="1783"/>
                </a:lnTo>
                <a:lnTo>
                  <a:pt x="1802" y="1771"/>
                </a:lnTo>
                <a:lnTo>
                  <a:pt x="1809" y="1757"/>
                </a:lnTo>
                <a:lnTo>
                  <a:pt x="1814" y="1742"/>
                </a:lnTo>
                <a:lnTo>
                  <a:pt x="1818" y="1726"/>
                </a:lnTo>
                <a:lnTo>
                  <a:pt x="1819" y="1710"/>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lvl1pPr>
              <a:defRPr lang="en-US" sz="100">
                <a:latin typeface="Calibri" panose="020F0502020204030204" pitchFamily="34" charset="0"/>
              </a:defRPr>
            </a:lvl1pPr>
          </a:lstStyle>
          <a:p>
            <a:pPr lvl="0"/>
            <a:endParaRPr lang="en-US"/>
          </a:p>
        </p:txBody>
      </p:sp>
      <p:sp>
        <p:nvSpPr>
          <p:cNvPr id="8" name="Freeform 9">
            <a:extLst>
              <a:ext uri="{FF2B5EF4-FFF2-40B4-BE49-F238E27FC236}">
                <a16:creationId xmlns:a16="http://schemas.microsoft.com/office/drawing/2014/main" id="{5E3C33F5-B7CC-4A83-9974-A54310FB63B9}"/>
              </a:ext>
            </a:extLst>
          </p:cNvPr>
          <p:cNvSpPr>
            <a:spLocks noGrp="1"/>
          </p:cNvSpPr>
          <p:nvPr>
            <p:ph type="pic" sz="quarter" idx="12"/>
          </p:nvPr>
        </p:nvSpPr>
        <p:spPr bwMode="auto">
          <a:xfrm>
            <a:off x="8882908" y="1404018"/>
            <a:ext cx="2333733" cy="2333372"/>
          </a:xfrm>
          <a:custGeom>
            <a:avLst/>
            <a:gdLst>
              <a:gd name="T0" fmla="*/ 908 w 6953"/>
              <a:gd name="T1" fmla="*/ 908 w 6953"/>
              <a:gd name="T2" fmla="*/ 908 w 6953"/>
              <a:gd name="T3" fmla="*/ 908 w 6953"/>
              <a:gd name="T4" fmla="*/ 908 w 6953"/>
              <a:gd name="T5" fmla="*/ 908 w 6953"/>
              <a:gd name="T6" fmla="*/ 908 w 6953"/>
              <a:gd name="T7" fmla="*/ 908 w 6953"/>
              <a:gd name="T8" fmla="*/ 908 w 6953"/>
              <a:gd name="T9" fmla="*/ 908 w 6953"/>
              <a:gd name="T10" fmla="*/ 908 w 6953"/>
              <a:gd name="T11" fmla="*/ 908 w 6953"/>
              <a:gd name="T12" fmla="*/ 908 w 6953"/>
              <a:gd name="T13" fmla="*/ 908 w 6953"/>
              <a:gd name="T14" fmla="*/ 908 w 6953"/>
              <a:gd name="T15" fmla="*/ 908 w 6953"/>
              <a:gd name="T16" fmla="*/ 908 w 6953"/>
              <a:gd name="T17" fmla="*/ 908 w 6953"/>
              <a:gd name="T18" fmla="*/ 908 w 6953"/>
              <a:gd name="T19" fmla="*/ 908 w 6953"/>
              <a:gd name="T20" fmla="*/ 908 w 6953"/>
              <a:gd name="T21" fmla="*/ 908 w 6953"/>
              <a:gd name="T22" fmla="*/ 908 w 6953"/>
              <a:gd name="T23" fmla="*/ 908 w 6953"/>
              <a:gd name="T24" fmla="*/ 908 w 6953"/>
              <a:gd name="T25" fmla="*/ 908 w 6953"/>
              <a:gd name="T26" fmla="*/ 908 w 6953"/>
              <a:gd name="T27" fmla="*/ 908 w 6953"/>
              <a:gd name="T28" fmla="*/ 908 w 6953"/>
              <a:gd name="T29" fmla="*/ 908 w 6953"/>
              <a:gd name="T30" fmla="*/ 908 w 6953"/>
              <a:gd name="T31" fmla="*/ 908 w 6953"/>
              <a:gd name="T32" fmla="*/ 908 w 6953"/>
              <a:gd name="T33" fmla="*/ 908 w 6953"/>
              <a:gd name="T34" fmla="*/ 908 w 6953"/>
              <a:gd name="T35" fmla="*/ 908 w 6953"/>
              <a:gd name="T36" fmla="*/ 908 w 6953"/>
              <a:gd name="T37" fmla="*/ 908 w 6953"/>
              <a:gd name="T38" fmla="*/ 908 w 6953"/>
              <a:gd name="T39" fmla="*/ 908 w 6953"/>
              <a:gd name="T40" fmla="*/ 908 w 6953"/>
              <a:gd name="T41" fmla="*/ 908 w 6953"/>
              <a:gd name="T42" fmla="*/ 908 w 6953"/>
              <a:gd name="T43" fmla="*/ 908 w 6953"/>
              <a:gd name="T44" fmla="*/ 908 w 6953"/>
              <a:gd name="T45" fmla="*/ 908 w 6953"/>
              <a:gd name="T46" fmla="*/ 908 w 6953"/>
              <a:gd name="T47" fmla="*/ 908 w 6953"/>
              <a:gd name="T48" fmla="*/ 908 w 6953"/>
              <a:gd name="T49" fmla="*/ 908 w 6953"/>
              <a:gd name="T50" fmla="*/ 908 w 6953"/>
              <a:gd name="T51" fmla="*/ 908 w 6953"/>
              <a:gd name="T52" fmla="*/ 908 w 6953"/>
              <a:gd name="T53" fmla="*/ 908 w 6953"/>
              <a:gd name="T54" fmla="*/ 908 w 6953"/>
              <a:gd name="T55" fmla="*/ 908 w 6953"/>
              <a:gd name="T56" fmla="*/ 908 w 6953"/>
              <a:gd name="T57" fmla="*/ 908 w 6953"/>
              <a:gd name="T58" fmla="*/ 908 w 6953"/>
              <a:gd name="T59" fmla="*/ 908 w 6953"/>
              <a:gd name="T60" fmla="*/ 908 w 6953"/>
              <a:gd name="T61" fmla="*/ 908 w 6953"/>
              <a:gd name="T62" fmla="*/ 908 w 6953"/>
              <a:gd name="T63" fmla="*/ 908 w 6953"/>
              <a:gd name="T64" fmla="*/ 908 w 6953"/>
              <a:gd name="T65" fmla="*/ 908 w 6953"/>
              <a:gd name="T66" fmla="*/ 908 w 6953"/>
              <a:gd name="T67" fmla="*/ 908 w 6953"/>
              <a:gd name="T68" fmla="*/ 908 w 6953"/>
              <a:gd name="T69" fmla="*/ 908 w 6953"/>
              <a:gd name="T70" fmla="*/ 908 w 6953"/>
              <a:gd name="T71" fmla="*/ 908 w 6953"/>
              <a:gd name="T72" fmla="*/ 908 w 6953"/>
              <a:gd name="T73" fmla="*/ 908 w 6953"/>
              <a:gd name="T74" fmla="*/ 908 w 6953"/>
              <a:gd name="T75" fmla="*/ 908 w 6953"/>
              <a:gd name="T76" fmla="*/ 908 w 6953"/>
              <a:gd name="T77" fmla="*/ 908 w 6953"/>
              <a:gd name="T78" fmla="*/ 908 w 6953"/>
              <a:gd name="T79" fmla="*/ 908 w 6953"/>
              <a:gd name="T80" fmla="*/ 908 w 6953"/>
              <a:gd name="T81" fmla="*/ 908 w 6953"/>
              <a:gd name="T82" fmla="*/ 908 w 6953"/>
              <a:gd name="T83" fmla="*/ 908 w 6953"/>
              <a:gd name="T84" fmla="*/ 908 w 6953"/>
              <a:gd name="T85" fmla="*/ 908 w 6953"/>
              <a:gd name="T86" fmla="*/ 908 w 6953"/>
              <a:gd name="T87" fmla="*/ 908 w 6953"/>
              <a:gd name="T88" fmla="*/ 908 w 6953"/>
              <a:gd name="T89" fmla="*/ 908 w 6953"/>
              <a:gd name="T90" fmla="*/ 908 w 6953"/>
              <a:gd name="T91" fmla="*/ 908 w 6953"/>
              <a:gd name="T92" fmla="*/ 908 w 6953"/>
              <a:gd name="T93" fmla="*/ 908 w 6953"/>
              <a:gd name="T94" fmla="*/ 908 w 6953"/>
              <a:gd name="T95" fmla="*/ 908 w 6953"/>
              <a:gd name="T96" fmla="*/ 908 w 6953"/>
              <a:gd name="T97" fmla="*/ 908 w 6953"/>
              <a:gd name="T98" fmla="*/ 908 w 6953"/>
              <a:gd name="T99" fmla="*/ 908 w 6953"/>
              <a:gd name="T100" fmla="*/ 908 w 6953"/>
              <a:gd name="T101" fmla="*/ 908 w 6953"/>
              <a:gd name="T102" fmla="*/ 908 w 6953"/>
              <a:gd name="T103" fmla="*/ 908 w 6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20" h="1820">
                <a:moveTo>
                  <a:pt x="0" y="110"/>
                </a:moveTo>
                <a:lnTo>
                  <a:pt x="0" y="1710"/>
                </a:lnTo>
                <a:lnTo>
                  <a:pt x="2" y="1722"/>
                </a:lnTo>
                <a:lnTo>
                  <a:pt x="3" y="1732"/>
                </a:lnTo>
                <a:lnTo>
                  <a:pt x="5" y="1742"/>
                </a:lnTo>
                <a:lnTo>
                  <a:pt x="9" y="1752"/>
                </a:lnTo>
                <a:lnTo>
                  <a:pt x="14" y="1763"/>
                </a:lnTo>
                <a:lnTo>
                  <a:pt x="19" y="1772"/>
                </a:lnTo>
                <a:lnTo>
                  <a:pt x="26" y="1779"/>
                </a:lnTo>
                <a:lnTo>
                  <a:pt x="32" y="1788"/>
                </a:lnTo>
                <a:lnTo>
                  <a:pt x="41" y="1795"/>
                </a:lnTo>
                <a:lnTo>
                  <a:pt x="49" y="1801"/>
                </a:lnTo>
                <a:lnTo>
                  <a:pt x="58" y="1806"/>
                </a:lnTo>
                <a:lnTo>
                  <a:pt x="68" y="1811"/>
                </a:lnTo>
                <a:lnTo>
                  <a:pt x="78" y="1815"/>
                </a:lnTo>
                <a:lnTo>
                  <a:pt x="88" y="1817"/>
                </a:lnTo>
                <a:lnTo>
                  <a:pt x="98" y="1819"/>
                </a:lnTo>
                <a:lnTo>
                  <a:pt x="110" y="1820"/>
                </a:lnTo>
                <a:lnTo>
                  <a:pt x="1710" y="1820"/>
                </a:lnTo>
                <a:lnTo>
                  <a:pt x="1727" y="1819"/>
                </a:lnTo>
                <a:lnTo>
                  <a:pt x="1743" y="1815"/>
                </a:lnTo>
                <a:lnTo>
                  <a:pt x="1757" y="1810"/>
                </a:lnTo>
                <a:lnTo>
                  <a:pt x="1771" y="1802"/>
                </a:lnTo>
                <a:lnTo>
                  <a:pt x="1784" y="1792"/>
                </a:lnTo>
                <a:lnTo>
                  <a:pt x="1794" y="1780"/>
                </a:lnTo>
                <a:lnTo>
                  <a:pt x="1805" y="1766"/>
                </a:lnTo>
                <a:lnTo>
                  <a:pt x="1811" y="1752"/>
                </a:lnTo>
                <a:lnTo>
                  <a:pt x="1817" y="1736"/>
                </a:lnTo>
                <a:lnTo>
                  <a:pt x="1820" y="1721"/>
                </a:lnTo>
                <a:lnTo>
                  <a:pt x="1820" y="1704"/>
                </a:lnTo>
                <a:lnTo>
                  <a:pt x="1819" y="1689"/>
                </a:lnTo>
                <a:lnTo>
                  <a:pt x="1813" y="1673"/>
                </a:lnTo>
                <a:lnTo>
                  <a:pt x="1807" y="1659"/>
                </a:lnTo>
                <a:lnTo>
                  <a:pt x="1798" y="1645"/>
                </a:lnTo>
                <a:lnTo>
                  <a:pt x="1788" y="1633"/>
                </a:lnTo>
                <a:lnTo>
                  <a:pt x="188" y="32"/>
                </a:lnTo>
                <a:lnTo>
                  <a:pt x="175" y="22"/>
                </a:lnTo>
                <a:lnTo>
                  <a:pt x="161" y="13"/>
                </a:lnTo>
                <a:lnTo>
                  <a:pt x="147" y="7"/>
                </a:lnTo>
                <a:lnTo>
                  <a:pt x="131" y="2"/>
                </a:lnTo>
                <a:lnTo>
                  <a:pt x="116" y="0"/>
                </a:lnTo>
                <a:lnTo>
                  <a:pt x="100" y="0"/>
                </a:lnTo>
                <a:lnTo>
                  <a:pt x="84" y="3"/>
                </a:lnTo>
                <a:lnTo>
                  <a:pt x="68" y="8"/>
                </a:lnTo>
                <a:lnTo>
                  <a:pt x="54" y="16"/>
                </a:lnTo>
                <a:lnTo>
                  <a:pt x="40" y="26"/>
                </a:lnTo>
                <a:lnTo>
                  <a:pt x="28" y="36"/>
                </a:lnTo>
                <a:lnTo>
                  <a:pt x="18" y="49"/>
                </a:lnTo>
                <a:lnTo>
                  <a:pt x="10" y="63"/>
                </a:lnTo>
                <a:lnTo>
                  <a:pt x="5" y="77"/>
                </a:lnTo>
                <a:lnTo>
                  <a:pt x="2" y="93"/>
                </a:lnTo>
                <a:lnTo>
                  <a:pt x="0" y="110"/>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lvl1pPr>
              <a:defRPr lang="en-US" sz="100">
                <a:latin typeface="Calibri" panose="020F0502020204030204" pitchFamily="34" charset="0"/>
              </a:defRPr>
            </a:lvl1pPr>
          </a:lstStyle>
          <a:p>
            <a:pPr lvl="0"/>
            <a:endParaRPr lang="en-US"/>
          </a:p>
        </p:txBody>
      </p:sp>
      <p:sp>
        <p:nvSpPr>
          <p:cNvPr id="3" name="Freeform 7">
            <a:extLst>
              <a:ext uri="{FF2B5EF4-FFF2-40B4-BE49-F238E27FC236}">
                <a16:creationId xmlns:a16="http://schemas.microsoft.com/office/drawing/2014/main" id="{013BF31B-FB59-4E1C-BE5C-1BF8EC7FD5C1}"/>
              </a:ext>
            </a:extLst>
          </p:cNvPr>
          <p:cNvSpPr>
            <a:spLocks noGrp="1"/>
          </p:cNvSpPr>
          <p:nvPr>
            <p:ph type="pic" sz="quarter" idx="11"/>
          </p:nvPr>
        </p:nvSpPr>
        <p:spPr bwMode="auto">
          <a:xfrm>
            <a:off x="6390175" y="1409148"/>
            <a:ext cx="2333733" cy="2328242"/>
          </a:xfrm>
          <a:custGeom>
            <a:avLst/>
            <a:gdLst>
              <a:gd name="T0" fmla="*/ 908 w 6953"/>
              <a:gd name="T1" fmla="*/ 908 w 6953"/>
              <a:gd name="T2" fmla="*/ 908 w 6953"/>
              <a:gd name="T3" fmla="*/ 908 w 6953"/>
              <a:gd name="T4" fmla="*/ 908 w 6953"/>
              <a:gd name="T5" fmla="*/ 908 w 6953"/>
              <a:gd name="T6" fmla="*/ 908 w 6953"/>
              <a:gd name="T7" fmla="*/ 908 w 6953"/>
              <a:gd name="T8" fmla="*/ 908 w 6953"/>
              <a:gd name="T9" fmla="*/ 908 w 6953"/>
              <a:gd name="T10" fmla="*/ 908 w 6953"/>
              <a:gd name="T11" fmla="*/ 908 w 6953"/>
              <a:gd name="T12" fmla="*/ 908 w 6953"/>
              <a:gd name="T13" fmla="*/ 908 w 6953"/>
              <a:gd name="T14" fmla="*/ 908 w 6953"/>
              <a:gd name="T15" fmla="*/ 908 w 6953"/>
              <a:gd name="T16" fmla="*/ 908 w 6953"/>
              <a:gd name="T17" fmla="*/ 908 w 6953"/>
              <a:gd name="T18" fmla="*/ 908 w 6953"/>
              <a:gd name="T19" fmla="*/ 908 w 6953"/>
              <a:gd name="T20" fmla="*/ 908 w 6953"/>
              <a:gd name="T21" fmla="*/ 908 w 6953"/>
              <a:gd name="T22" fmla="*/ 908 w 6953"/>
              <a:gd name="T23" fmla="*/ 908 w 6953"/>
              <a:gd name="T24" fmla="*/ 908 w 6953"/>
              <a:gd name="T25" fmla="*/ 908 w 6953"/>
              <a:gd name="T26" fmla="*/ 908 w 6953"/>
              <a:gd name="T27" fmla="*/ 908 w 6953"/>
              <a:gd name="T28" fmla="*/ 908 w 6953"/>
              <a:gd name="T29" fmla="*/ 908 w 6953"/>
              <a:gd name="T30" fmla="*/ 908 w 6953"/>
              <a:gd name="T31" fmla="*/ 908 w 6953"/>
              <a:gd name="T32" fmla="*/ 908 w 6953"/>
              <a:gd name="T33" fmla="*/ 908 w 6953"/>
              <a:gd name="T34" fmla="*/ 908 w 6953"/>
              <a:gd name="T35" fmla="*/ 908 w 6953"/>
              <a:gd name="T36" fmla="*/ 908 w 6953"/>
              <a:gd name="T37" fmla="*/ 908 w 6953"/>
              <a:gd name="T38" fmla="*/ 908 w 6953"/>
              <a:gd name="T39" fmla="*/ 908 w 6953"/>
              <a:gd name="T40" fmla="*/ 908 w 6953"/>
              <a:gd name="T41" fmla="*/ 908 w 6953"/>
              <a:gd name="T42" fmla="*/ 908 w 6953"/>
              <a:gd name="T43" fmla="*/ 908 w 6953"/>
              <a:gd name="T44" fmla="*/ 908 w 6953"/>
              <a:gd name="T45" fmla="*/ 908 w 6953"/>
              <a:gd name="T46" fmla="*/ 908 w 6953"/>
              <a:gd name="T47" fmla="*/ 908 w 6953"/>
              <a:gd name="T48" fmla="*/ 908 w 6953"/>
              <a:gd name="T49" fmla="*/ 908 w 6953"/>
              <a:gd name="T50" fmla="*/ 908 w 6953"/>
              <a:gd name="T51" fmla="*/ 908 w 6953"/>
              <a:gd name="T52" fmla="*/ 908 w 6953"/>
              <a:gd name="T53" fmla="*/ 908 w 6953"/>
              <a:gd name="T54" fmla="*/ 908 w 6953"/>
              <a:gd name="T55" fmla="*/ 908 w 6953"/>
              <a:gd name="T56" fmla="*/ 908 w 6953"/>
              <a:gd name="T57" fmla="*/ 908 w 6953"/>
              <a:gd name="T58" fmla="*/ 908 w 6953"/>
              <a:gd name="T59" fmla="*/ 908 w 6953"/>
              <a:gd name="T60" fmla="*/ 908 w 6953"/>
              <a:gd name="T61" fmla="*/ 908 w 6953"/>
              <a:gd name="T62" fmla="*/ 908 w 6953"/>
              <a:gd name="T63" fmla="*/ 908 w 6953"/>
              <a:gd name="T64" fmla="*/ 908 w 6953"/>
              <a:gd name="T65" fmla="*/ 908 w 6953"/>
              <a:gd name="T66" fmla="*/ 908 w 6953"/>
              <a:gd name="T67" fmla="*/ 908 w 6953"/>
              <a:gd name="T68" fmla="*/ 908 w 6953"/>
              <a:gd name="T69" fmla="*/ 908 w 6953"/>
              <a:gd name="T70" fmla="*/ 908 w 6953"/>
              <a:gd name="T71" fmla="*/ 908 w 6953"/>
              <a:gd name="T72" fmla="*/ 908 w 6953"/>
              <a:gd name="T73" fmla="*/ 908 w 6953"/>
              <a:gd name="T74" fmla="*/ 908 w 6953"/>
              <a:gd name="T75" fmla="*/ 908 w 6953"/>
              <a:gd name="T76" fmla="*/ 908 w 6953"/>
              <a:gd name="T77" fmla="*/ 908 w 6953"/>
              <a:gd name="T78" fmla="*/ 908 w 6953"/>
              <a:gd name="T79" fmla="*/ 908 w 6953"/>
              <a:gd name="T80" fmla="*/ 908 w 6953"/>
              <a:gd name="T81" fmla="*/ 908 w 6953"/>
              <a:gd name="T82" fmla="*/ 908 w 6953"/>
              <a:gd name="T83" fmla="*/ 908 w 6953"/>
              <a:gd name="T84" fmla="*/ 908 w 6953"/>
              <a:gd name="T85" fmla="*/ 908 w 6953"/>
              <a:gd name="T86" fmla="*/ 908 w 6953"/>
              <a:gd name="T87" fmla="*/ 908 w 6953"/>
              <a:gd name="T88" fmla="*/ 908 w 6953"/>
              <a:gd name="T89" fmla="*/ 908 w 6953"/>
              <a:gd name="T90" fmla="*/ 908 w 6953"/>
              <a:gd name="T91" fmla="*/ 908 w 6953"/>
              <a:gd name="T92" fmla="*/ 908 w 6953"/>
              <a:gd name="T93" fmla="*/ 908 w 6953"/>
              <a:gd name="T94" fmla="*/ 908 w 6953"/>
              <a:gd name="T95" fmla="*/ 908 w 6953"/>
              <a:gd name="T96" fmla="*/ 908 w 6953"/>
              <a:gd name="T97" fmla="*/ 908 w 6953"/>
              <a:gd name="T98" fmla="*/ 908 w 6953"/>
              <a:gd name="T99" fmla="*/ 908 w 6953"/>
              <a:gd name="T100" fmla="*/ 908 w 6953"/>
              <a:gd name="T101" fmla="*/ 908 w 6953"/>
              <a:gd name="T102" fmla="*/ 908 w 6953"/>
              <a:gd name="T103" fmla="*/ 908 w 6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9" h="1820">
                <a:moveTo>
                  <a:pt x="1819" y="110"/>
                </a:moveTo>
                <a:lnTo>
                  <a:pt x="1819" y="1710"/>
                </a:lnTo>
                <a:lnTo>
                  <a:pt x="1819" y="1722"/>
                </a:lnTo>
                <a:lnTo>
                  <a:pt x="1817" y="1732"/>
                </a:lnTo>
                <a:lnTo>
                  <a:pt x="1814" y="1742"/>
                </a:lnTo>
                <a:lnTo>
                  <a:pt x="1810" y="1752"/>
                </a:lnTo>
                <a:lnTo>
                  <a:pt x="1807" y="1763"/>
                </a:lnTo>
                <a:lnTo>
                  <a:pt x="1800" y="1772"/>
                </a:lnTo>
                <a:lnTo>
                  <a:pt x="1794" y="1779"/>
                </a:lnTo>
                <a:lnTo>
                  <a:pt x="1788" y="1788"/>
                </a:lnTo>
                <a:lnTo>
                  <a:pt x="1780" y="1795"/>
                </a:lnTo>
                <a:lnTo>
                  <a:pt x="1771" y="1801"/>
                </a:lnTo>
                <a:lnTo>
                  <a:pt x="1762" y="1806"/>
                </a:lnTo>
                <a:lnTo>
                  <a:pt x="1753" y="1811"/>
                </a:lnTo>
                <a:lnTo>
                  <a:pt x="1743" y="1815"/>
                </a:lnTo>
                <a:lnTo>
                  <a:pt x="1733" y="1817"/>
                </a:lnTo>
                <a:lnTo>
                  <a:pt x="1721" y="1819"/>
                </a:lnTo>
                <a:lnTo>
                  <a:pt x="1710" y="1820"/>
                </a:lnTo>
                <a:lnTo>
                  <a:pt x="109" y="1820"/>
                </a:lnTo>
                <a:lnTo>
                  <a:pt x="93" y="1819"/>
                </a:lnTo>
                <a:lnTo>
                  <a:pt x="77" y="1815"/>
                </a:lnTo>
                <a:lnTo>
                  <a:pt x="62" y="1810"/>
                </a:lnTo>
                <a:lnTo>
                  <a:pt x="48" y="1802"/>
                </a:lnTo>
                <a:lnTo>
                  <a:pt x="37" y="1792"/>
                </a:lnTo>
                <a:lnTo>
                  <a:pt x="25" y="1780"/>
                </a:lnTo>
                <a:lnTo>
                  <a:pt x="16" y="1766"/>
                </a:lnTo>
                <a:lnTo>
                  <a:pt x="9" y="1752"/>
                </a:lnTo>
                <a:lnTo>
                  <a:pt x="4" y="1736"/>
                </a:lnTo>
                <a:lnTo>
                  <a:pt x="0" y="1721"/>
                </a:lnTo>
                <a:lnTo>
                  <a:pt x="0" y="1704"/>
                </a:lnTo>
                <a:lnTo>
                  <a:pt x="2" y="1689"/>
                </a:lnTo>
                <a:lnTo>
                  <a:pt x="6" y="1673"/>
                </a:lnTo>
                <a:lnTo>
                  <a:pt x="13" y="1659"/>
                </a:lnTo>
                <a:lnTo>
                  <a:pt x="21" y="1645"/>
                </a:lnTo>
                <a:lnTo>
                  <a:pt x="32" y="1633"/>
                </a:lnTo>
                <a:lnTo>
                  <a:pt x="1632" y="32"/>
                </a:lnTo>
                <a:lnTo>
                  <a:pt x="1645" y="22"/>
                </a:lnTo>
                <a:lnTo>
                  <a:pt x="1659" y="13"/>
                </a:lnTo>
                <a:lnTo>
                  <a:pt x="1673" y="7"/>
                </a:lnTo>
                <a:lnTo>
                  <a:pt x="1688" y="2"/>
                </a:lnTo>
                <a:lnTo>
                  <a:pt x="1705" y="0"/>
                </a:lnTo>
                <a:lnTo>
                  <a:pt x="1720" y="0"/>
                </a:lnTo>
                <a:lnTo>
                  <a:pt x="1737" y="3"/>
                </a:lnTo>
                <a:lnTo>
                  <a:pt x="1752" y="8"/>
                </a:lnTo>
                <a:lnTo>
                  <a:pt x="1767" y="16"/>
                </a:lnTo>
                <a:lnTo>
                  <a:pt x="1780" y="26"/>
                </a:lnTo>
                <a:lnTo>
                  <a:pt x="1791" y="36"/>
                </a:lnTo>
                <a:lnTo>
                  <a:pt x="1802" y="49"/>
                </a:lnTo>
                <a:lnTo>
                  <a:pt x="1809" y="63"/>
                </a:lnTo>
                <a:lnTo>
                  <a:pt x="1814" y="77"/>
                </a:lnTo>
                <a:lnTo>
                  <a:pt x="1818" y="93"/>
                </a:lnTo>
                <a:lnTo>
                  <a:pt x="1819" y="110"/>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lvl1pPr>
              <a:defRPr lang="en-US" sz="100">
                <a:latin typeface="Calibri" panose="020F0502020204030204" pitchFamily="34" charset="0"/>
              </a:defRPr>
            </a:lvl1pPr>
          </a:lstStyle>
          <a:p>
            <a:pPr lvl="0"/>
            <a:endParaRPr lang="en-US"/>
          </a:p>
        </p:txBody>
      </p:sp>
    </p:spTree>
    <p:extLst>
      <p:ext uri="{BB962C8B-B14F-4D97-AF65-F5344CB8AC3E}">
        <p14:creationId xmlns:p14="http://schemas.microsoft.com/office/powerpoint/2010/main" val="1957749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FAQ1">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055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ocial Media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325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estimonials08">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8439BFEA-707E-40C1-9F25-54030B235024}"/>
              </a:ext>
            </a:extLst>
          </p:cNvPr>
          <p:cNvSpPr/>
          <p:nvPr userDrawn="1"/>
        </p:nvSpPr>
        <p:spPr>
          <a:xfrm>
            <a:off x="0" y="0"/>
            <a:ext cx="12191996" cy="6858000"/>
          </a:xfrm>
          <a:prstGeom prst="rect">
            <a:avLst/>
          </a:prstGeom>
          <a:solidFill>
            <a:srgbClr val="EEF0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5" name="Рисунок 5">
            <a:extLst>
              <a:ext uri="{FF2B5EF4-FFF2-40B4-BE49-F238E27FC236}">
                <a16:creationId xmlns:a16="http://schemas.microsoft.com/office/drawing/2014/main" id="{1C43A370-B9C1-499C-9EB3-4D7CA84BA0B1}"/>
              </a:ext>
            </a:extLst>
          </p:cNvPr>
          <p:cNvSpPr>
            <a:spLocks noGrp="1"/>
          </p:cNvSpPr>
          <p:nvPr>
            <p:ph type="pic" sz="quarter" idx="16"/>
          </p:nvPr>
        </p:nvSpPr>
        <p:spPr>
          <a:xfrm>
            <a:off x="2266948" y="2142756"/>
            <a:ext cx="1079504" cy="1079336"/>
          </a:xfrm>
          <a:prstGeom prst="ellipse">
            <a:avLst/>
          </a:prstGeom>
          <a:gradFill>
            <a:gsLst>
              <a:gs pos="0">
                <a:schemeClr val="bg2"/>
              </a:gs>
              <a:gs pos="100000">
                <a:srgbClr val="C8CFE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ru-RU" sz="100">
                <a:solidFill>
                  <a:schemeClr val="lt1"/>
                </a:solidFill>
              </a:defRPr>
            </a:lvl1pPr>
          </a:lstStyle>
          <a:p>
            <a:pPr lvl="0" algn="ctr" eaLnBrk="0" fontAlgn="base" hangingPunct="0">
              <a:spcBef>
                <a:spcPct val="0"/>
              </a:spcBef>
              <a:spcAft>
                <a:spcPct val="0"/>
              </a:spcAft>
            </a:pPr>
            <a:endParaRPr lang="ru-RU"/>
          </a:p>
        </p:txBody>
      </p:sp>
      <p:sp>
        <p:nvSpPr>
          <p:cNvPr id="17" name="Рисунок 5">
            <a:extLst>
              <a:ext uri="{FF2B5EF4-FFF2-40B4-BE49-F238E27FC236}">
                <a16:creationId xmlns:a16="http://schemas.microsoft.com/office/drawing/2014/main" id="{6376A544-C894-40FB-A0FB-7254989F4C9A}"/>
              </a:ext>
            </a:extLst>
          </p:cNvPr>
          <p:cNvSpPr>
            <a:spLocks noGrp="1"/>
          </p:cNvSpPr>
          <p:nvPr>
            <p:ph type="pic" sz="quarter" idx="17"/>
          </p:nvPr>
        </p:nvSpPr>
        <p:spPr>
          <a:xfrm>
            <a:off x="5556246" y="2142756"/>
            <a:ext cx="1079504" cy="1079336"/>
          </a:xfrm>
          <a:prstGeom prst="ellipse">
            <a:avLst/>
          </a:prstGeom>
          <a:gradFill>
            <a:gsLst>
              <a:gs pos="0">
                <a:schemeClr val="bg2"/>
              </a:gs>
              <a:gs pos="100000">
                <a:srgbClr val="C8CFE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ru-RU" sz="100">
                <a:solidFill>
                  <a:schemeClr val="lt1"/>
                </a:solidFill>
              </a:defRPr>
            </a:lvl1pPr>
          </a:lstStyle>
          <a:p>
            <a:pPr lvl="0" algn="ctr" eaLnBrk="0" fontAlgn="base" hangingPunct="0">
              <a:spcBef>
                <a:spcPct val="0"/>
              </a:spcBef>
              <a:spcAft>
                <a:spcPct val="0"/>
              </a:spcAft>
            </a:pPr>
            <a:endParaRPr lang="ru-RU"/>
          </a:p>
        </p:txBody>
      </p:sp>
      <p:sp>
        <p:nvSpPr>
          <p:cNvPr id="18" name="Рисунок 5">
            <a:extLst>
              <a:ext uri="{FF2B5EF4-FFF2-40B4-BE49-F238E27FC236}">
                <a16:creationId xmlns:a16="http://schemas.microsoft.com/office/drawing/2014/main" id="{963416DA-3202-48B3-8017-0E394E80C01A}"/>
              </a:ext>
            </a:extLst>
          </p:cNvPr>
          <p:cNvSpPr>
            <a:spLocks noGrp="1"/>
          </p:cNvSpPr>
          <p:nvPr>
            <p:ph type="pic" sz="quarter" idx="18"/>
          </p:nvPr>
        </p:nvSpPr>
        <p:spPr>
          <a:xfrm>
            <a:off x="8845548" y="2142756"/>
            <a:ext cx="1079504" cy="1079336"/>
          </a:xfrm>
          <a:prstGeom prst="ellipse">
            <a:avLst/>
          </a:prstGeom>
          <a:gradFill>
            <a:gsLst>
              <a:gs pos="0">
                <a:schemeClr val="bg2"/>
              </a:gs>
              <a:gs pos="100000">
                <a:srgbClr val="C8CFE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ru-RU" sz="100">
                <a:solidFill>
                  <a:schemeClr val="lt1"/>
                </a:solidFill>
              </a:defRPr>
            </a:lvl1pPr>
          </a:lstStyle>
          <a:p>
            <a:pPr lvl="0" algn="ctr" eaLnBrk="0" fontAlgn="base" hangingPunct="0">
              <a:spcBef>
                <a:spcPct val="0"/>
              </a:spcBef>
              <a:spcAft>
                <a:spcPct val="0"/>
              </a:spcAft>
            </a:pPr>
            <a:endParaRPr lang="ru-RU"/>
          </a:p>
        </p:txBody>
      </p:sp>
    </p:spTree>
    <p:extLst>
      <p:ext uri="{BB962C8B-B14F-4D97-AF65-F5344CB8AC3E}">
        <p14:creationId xmlns:p14="http://schemas.microsoft.com/office/powerpoint/2010/main" val="19503390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ntact us 02">
    <p:spTree>
      <p:nvGrpSpPr>
        <p:cNvPr id="1" name=""/>
        <p:cNvGrpSpPr/>
        <p:nvPr/>
      </p:nvGrpSpPr>
      <p:grpSpPr>
        <a:xfrm>
          <a:off x="0" y="0"/>
          <a:ext cx="0" cy="0"/>
          <a:chOff x="0" y="0"/>
          <a:chExt cx="0" cy="0"/>
        </a:xfrm>
      </p:grpSpPr>
      <p:sp>
        <p:nvSpPr>
          <p:cNvPr id="5" name="Picture Placeholder 2"/>
          <p:cNvSpPr>
            <a:spLocks noGrp="1"/>
          </p:cNvSpPr>
          <p:nvPr>
            <p:ph type="pic" sz="quarter" idx="14"/>
          </p:nvPr>
        </p:nvSpPr>
        <p:spPr>
          <a:xfrm>
            <a:off x="0" y="2006291"/>
            <a:ext cx="12192000" cy="298404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7062730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사용자 지정 레이아웃">
    <p:spTree>
      <p:nvGrpSpPr>
        <p:cNvPr id="1" name=""/>
        <p:cNvGrpSpPr/>
        <p:nvPr/>
      </p:nvGrpSpPr>
      <p:grpSpPr>
        <a:xfrm>
          <a:off x="0" y="0"/>
          <a:ext cx="0" cy="0"/>
          <a:chOff x="0" y="0"/>
          <a:chExt cx="0" cy="0"/>
        </a:xfrm>
      </p:grpSpPr>
      <p:pic>
        <p:nvPicPr>
          <p:cNvPr id="6" name="그림 개체 틀 9">
            <a:extLst>
              <a:ext uri="{FF2B5EF4-FFF2-40B4-BE49-F238E27FC236}">
                <a16:creationId xmlns:a16="http://schemas.microsoft.com/office/drawing/2014/main" id="{B46B2D07-87BB-45C8-A326-4F963218ABB3}"/>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7" name="제목 5">
            <a:extLst>
              <a:ext uri="{FF2B5EF4-FFF2-40B4-BE49-F238E27FC236}">
                <a16:creationId xmlns:a16="http://schemas.microsoft.com/office/drawing/2014/main" id="{DABEBE8D-278E-4144-9411-65DD8CA185FE}"/>
              </a:ext>
            </a:extLst>
          </p:cNvPr>
          <p:cNvSpPr>
            <a:spLocks noGrp="1"/>
          </p:cNvSpPr>
          <p:nvPr>
            <p:ph type="title" hasCustomPrompt="1"/>
          </p:nvPr>
        </p:nvSpPr>
        <p:spPr>
          <a:xfrm>
            <a:off x="371475" y="646114"/>
            <a:ext cx="11449050" cy="896936"/>
          </a:xfrm>
        </p:spPr>
        <p:txBody>
          <a:bodyPr>
            <a:noAutofit/>
          </a:bodyPr>
          <a:lstStyle>
            <a:lvl1pPr marL="0" algn="ctr" defTabSz="914400" rtl="0" eaLnBrk="1" latinLnBrk="1" hangingPunct="1">
              <a:defRPr lang="ko-KR" altLang="en-US" sz="4400" b="1" kern="1200">
                <a:gradFill flip="none" rotWithShape="1">
                  <a:gsLst>
                    <a:gs pos="34000">
                      <a:schemeClr val="bg2">
                        <a:lumMod val="50000"/>
                      </a:schemeClr>
                    </a:gs>
                    <a:gs pos="0">
                      <a:schemeClr val="bg2"/>
                    </a:gs>
                    <a:gs pos="17000">
                      <a:schemeClr val="bg2">
                        <a:lumMod val="75000"/>
                      </a:schemeClr>
                    </a:gs>
                    <a:gs pos="55000">
                      <a:schemeClr val="bg1"/>
                    </a:gs>
                    <a:gs pos="76000">
                      <a:schemeClr val="bg2">
                        <a:lumMod val="50000"/>
                      </a:schemeClr>
                    </a:gs>
                    <a:gs pos="100000">
                      <a:schemeClr val="bg2"/>
                    </a:gs>
                  </a:gsLst>
                  <a:lin ang="13500000" scaled="1"/>
                  <a:tileRect/>
                </a:gradFill>
                <a:effectLst>
                  <a:outerShdw blurRad="168272" dist="38100" dir="5400000" algn="t" rotWithShape="0">
                    <a:prstClr val="black">
                      <a:alpha val="91865"/>
                    </a:prstClr>
                  </a:outerShdw>
                </a:effectLst>
                <a:latin typeface="+mj-lt"/>
                <a:ea typeface="VOLLKORN REGULAR ROMAN" pitchFamily="2" charset="0"/>
                <a:cs typeface="Calibri" panose="02000000000000000000" pitchFamily="2" charset="0"/>
              </a:defRPr>
            </a:lvl1pPr>
          </a:lstStyle>
          <a:p>
            <a:r>
              <a:rPr lang="en-US" altLang="ko-KR"/>
              <a:t>Insert title here</a:t>
            </a:r>
            <a:endParaRPr lang="ko-KR" altLang="en-US"/>
          </a:p>
        </p:txBody>
      </p:sp>
    </p:spTree>
    <p:extLst>
      <p:ext uri="{BB962C8B-B14F-4D97-AF65-F5344CB8AC3E}">
        <p14:creationId xmlns:p14="http://schemas.microsoft.com/office/powerpoint/2010/main" val="377107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84B1FCA8-8454-574D-BD8A-83BE5BEE98DC}"/>
              </a:ext>
            </a:extLst>
          </p:cNvPr>
          <p:cNvSpPr>
            <a:spLocks noGrp="1"/>
          </p:cNvSpPr>
          <p:nvPr>
            <p:ph type="pic" sz="quarter" idx="10"/>
          </p:nvPr>
        </p:nvSpPr>
        <p:spPr>
          <a:xfrm>
            <a:off x="0" y="0"/>
            <a:ext cx="12192000" cy="6858000"/>
          </a:xfrm>
        </p:spPr>
        <p:txBody>
          <a:bodyPr/>
          <a:lstStyle/>
          <a:p>
            <a:endParaRPr kumimoji="1" lang="ko-Kore-KR" altLang="en-US"/>
          </a:p>
        </p:txBody>
      </p:sp>
    </p:spTree>
    <p:extLst>
      <p:ext uri="{BB962C8B-B14F-4D97-AF65-F5344CB8AC3E}">
        <p14:creationId xmlns:p14="http://schemas.microsoft.com/office/powerpoint/2010/main" val="250613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pening (15-04-24)-23">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240455" y="0"/>
            <a:ext cx="5577696" cy="6858000"/>
          </a:xfrm>
          <a:custGeom>
            <a:avLst/>
            <a:gdLst>
              <a:gd name="T0" fmla="*/ 1847 w 3699"/>
              <a:gd name="T1" fmla="*/ 2094 h 4162"/>
              <a:gd name="T2" fmla="*/ 2442 w 3699"/>
              <a:gd name="T3" fmla="*/ 3116 h 4162"/>
              <a:gd name="T4" fmla="*/ 1221 w 3699"/>
              <a:gd name="T5" fmla="*/ 1022 h 4162"/>
              <a:gd name="T6" fmla="*/ 625 w 3699"/>
              <a:gd name="T7" fmla="*/ 0 h 4162"/>
              <a:gd name="T8" fmla="*/ 1847 w 3699"/>
              <a:gd name="T9" fmla="*/ 0 h 4162"/>
              <a:gd name="T10" fmla="*/ 2442 w 3699"/>
              <a:gd name="T11" fmla="*/ 1022 h 4162"/>
              <a:gd name="T12" fmla="*/ 1847 w 3699"/>
              <a:gd name="T13" fmla="*/ 2068 h 4162"/>
              <a:gd name="T14" fmla="*/ 1251 w 3699"/>
              <a:gd name="T15" fmla="*/ 1047 h 4162"/>
              <a:gd name="T16" fmla="*/ 2474 w 3699"/>
              <a:gd name="T17" fmla="*/ 3116 h 4162"/>
              <a:gd name="T18" fmla="*/ 1879 w 3699"/>
              <a:gd name="T19" fmla="*/ 2094 h 4162"/>
              <a:gd name="T20" fmla="*/ 2474 w 3699"/>
              <a:gd name="T21" fmla="*/ 1047 h 4162"/>
              <a:gd name="T22" fmla="*/ 3070 w 3699"/>
              <a:gd name="T23" fmla="*/ 2068 h 4162"/>
              <a:gd name="T24" fmla="*/ 3103 w 3699"/>
              <a:gd name="T25" fmla="*/ 2068 h 4162"/>
              <a:gd name="T26" fmla="*/ 2508 w 3699"/>
              <a:gd name="T27" fmla="*/ 1047 h 4162"/>
              <a:gd name="T28" fmla="*/ 2479 w 3699"/>
              <a:gd name="T29" fmla="*/ 1022 h 4162"/>
              <a:gd name="T30" fmla="*/ 1883 w 3699"/>
              <a:gd name="T31" fmla="*/ 0 h 4162"/>
              <a:gd name="T32" fmla="*/ 595 w 3699"/>
              <a:gd name="T33" fmla="*/ 0 h 4162"/>
              <a:gd name="T34" fmla="*/ 1191 w 3699"/>
              <a:gd name="T35" fmla="*/ 1022 h 4162"/>
              <a:gd name="T36" fmla="*/ 595 w 3699"/>
              <a:gd name="T37" fmla="*/ 4162 h 4162"/>
              <a:gd name="T38" fmla="*/ 0 w 3699"/>
              <a:gd name="T39" fmla="*/ 3141 h 4162"/>
              <a:gd name="T40" fmla="*/ 1847 w 3699"/>
              <a:gd name="T41" fmla="*/ 4162 h 4162"/>
              <a:gd name="T42" fmla="*/ 1251 w 3699"/>
              <a:gd name="T43" fmla="*/ 3141 h 4162"/>
              <a:gd name="T44" fmla="*/ 1221 w 3699"/>
              <a:gd name="T45" fmla="*/ 3141 h 4162"/>
              <a:gd name="T46" fmla="*/ 1816 w 3699"/>
              <a:gd name="T47" fmla="*/ 4162 h 4162"/>
              <a:gd name="T48" fmla="*/ 2471 w 3699"/>
              <a:gd name="T49" fmla="*/ 3141 h 4162"/>
              <a:gd name="T50" fmla="*/ 3067 w 3699"/>
              <a:gd name="T51" fmla="*/ 4162 h 4162"/>
              <a:gd name="T52" fmla="*/ 595 w 3699"/>
              <a:gd name="T53" fmla="*/ 2068 h 4162"/>
              <a:gd name="T54" fmla="*/ 0 w 3699"/>
              <a:gd name="T55" fmla="*/ 1047 h 4162"/>
              <a:gd name="T56" fmla="*/ 1221 w 3699"/>
              <a:gd name="T57" fmla="*/ 3116 h 4162"/>
              <a:gd name="T58" fmla="*/ 625 w 3699"/>
              <a:gd name="T59" fmla="*/ 2094 h 4162"/>
              <a:gd name="T60" fmla="*/ 595 w 3699"/>
              <a:gd name="T61" fmla="*/ 2094 h 4162"/>
              <a:gd name="T62" fmla="*/ 1191 w 3699"/>
              <a:gd name="T63" fmla="*/ 3116 h 4162"/>
              <a:gd name="T64" fmla="*/ 1221 w 3699"/>
              <a:gd name="T65" fmla="*/ 1047 h 4162"/>
              <a:gd name="T66" fmla="*/ 1816 w 3699"/>
              <a:gd name="T67" fmla="*/ 2068 h 4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99" h="4162">
                <a:moveTo>
                  <a:pt x="2442" y="3116"/>
                </a:moveTo>
                <a:lnTo>
                  <a:pt x="1847" y="2094"/>
                </a:lnTo>
                <a:lnTo>
                  <a:pt x="1251" y="3116"/>
                </a:lnTo>
                <a:lnTo>
                  <a:pt x="2442" y="3116"/>
                </a:lnTo>
                <a:close/>
                <a:moveTo>
                  <a:pt x="625" y="0"/>
                </a:moveTo>
                <a:lnTo>
                  <a:pt x="1221" y="1022"/>
                </a:lnTo>
                <a:lnTo>
                  <a:pt x="1816" y="0"/>
                </a:lnTo>
                <a:lnTo>
                  <a:pt x="625" y="0"/>
                </a:lnTo>
                <a:close/>
                <a:moveTo>
                  <a:pt x="2442" y="1022"/>
                </a:moveTo>
                <a:lnTo>
                  <a:pt x="1847" y="0"/>
                </a:lnTo>
                <a:lnTo>
                  <a:pt x="1251" y="1022"/>
                </a:lnTo>
                <a:lnTo>
                  <a:pt x="2442" y="1022"/>
                </a:lnTo>
                <a:close/>
                <a:moveTo>
                  <a:pt x="1251" y="1047"/>
                </a:moveTo>
                <a:lnTo>
                  <a:pt x="1847" y="2068"/>
                </a:lnTo>
                <a:lnTo>
                  <a:pt x="2442" y="1047"/>
                </a:lnTo>
                <a:lnTo>
                  <a:pt x="1251" y="1047"/>
                </a:lnTo>
                <a:close/>
                <a:moveTo>
                  <a:pt x="1879" y="2094"/>
                </a:moveTo>
                <a:lnTo>
                  <a:pt x="2474" y="3116"/>
                </a:lnTo>
                <a:lnTo>
                  <a:pt x="3070" y="2094"/>
                </a:lnTo>
                <a:lnTo>
                  <a:pt x="1879" y="2094"/>
                </a:lnTo>
                <a:close/>
                <a:moveTo>
                  <a:pt x="3070" y="2068"/>
                </a:moveTo>
                <a:lnTo>
                  <a:pt x="2474" y="1047"/>
                </a:lnTo>
                <a:lnTo>
                  <a:pt x="1879" y="2068"/>
                </a:lnTo>
                <a:lnTo>
                  <a:pt x="3070" y="2068"/>
                </a:lnTo>
                <a:close/>
                <a:moveTo>
                  <a:pt x="2508" y="1047"/>
                </a:moveTo>
                <a:lnTo>
                  <a:pt x="3103" y="2068"/>
                </a:lnTo>
                <a:lnTo>
                  <a:pt x="3699" y="1047"/>
                </a:lnTo>
                <a:lnTo>
                  <a:pt x="2508" y="1047"/>
                </a:lnTo>
                <a:close/>
                <a:moveTo>
                  <a:pt x="1883" y="0"/>
                </a:moveTo>
                <a:lnTo>
                  <a:pt x="2479" y="1022"/>
                </a:lnTo>
                <a:lnTo>
                  <a:pt x="3073" y="0"/>
                </a:lnTo>
                <a:lnTo>
                  <a:pt x="1883" y="0"/>
                </a:lnTo>
                <a:close/>
                <a:moveTo>
                  <a:pt x="1191" y="1022"/>
                </a:moveTo>
                <a:lnTo>
                  <a:pt x="595" y="0"/>
                </a:lnTo>
                <a:lnTo>
                  <a:pt x="1" y="1022"/>
                </a:lnTo>
                <a:lnTo>
                  <a:pt x="1191" y="1022"/>
                </a:lnTo>
                <a:close/>
                <a:moveTo>
                  <a:pt x="0" y="3141"/>
                </a:moveTo>
                <a:lnTo>
                  <a:pt x="595" y="4162"/>
                </a:lnTo>
                <a:lnTo>
                  <a:pt x="1191" y="3141"/>
                </a:lnTo>
                <a:lnTo>
                  <a:pt x="0" y="3141"/>
                </a:lnTo>
                <a:close/>
                <a:moveTo>
                  <a:pt x="1251" y="3141"/>
                </a:moveTo>
                <a:lnTo>
                  <a:pt x="1847" y="4162"/>
                </a:lnTo>
                <a:lnTo>
                  <a:pt x="2442" y="3141"/>
                </a:lnTo>
                <a:lnTo>
                  <a:pt x="1251" y="3141"/>
                </a:lnTo>
                <a:close/>
                <a:moveTo>
                  <a:pt x="1816" y="4162"/>
                </a:moveTo>
                <a:lnTo>
                  <a:pt x="1221" y="3141"/>
                </a:lnTo>
                <a:lnTo>
                  <a:pt x="625" y="4162"/>
                </a:lnTo>
                <a:lnTo>
                  <a:pt x="1816" y="4162"/>
                </a:lnTo>
                <a:close/>
                <a:moveTo>
                  <a:pt x="3067" y="4162"/>
                </a:moveTo>
                <a:lnTo>
                  <a:pt x="2471" y="3141"/>
                </a:lnTo>
                <a:lnTo>
                  <a:pt x="1876" y="4162"/>
                </a:lnTo>
                <a:lnTo>
                  <a:pt x="3067" y="4162"/>
                </a:lnTo>
                <a:close/>
                <a:moveTo>
                  <a:pt x="0" y="1047"/>
                </a:moveTo>
                <a:lnTo>
                  <a:pt x="595" y="2068"/>
                </a:lnTo>
                <a:lnTo>
                  <a:pt x="1191" y="1047"/>
                </a:lnTo>
                <a:lnTo>
                  <a:pt x="0" y="1047"/>
                </a:lnTo>
                <a:close/>
                <a:moveTo>
                  <a:pt x="625" y="2094"/>
                </a:moveTo>
                <a:lnTo>
                  <a:pt x="1221" y="3116"/>
                </a:lnTo>
                <a:lnTo>
                  <a:pt x="1816" y="2094"/>
                </a:lnTo>
                <a:lnTo>
                  <a:pt x="625" y="2094"/>
                </a:lnTo>
                <a:close/>
                <a:moveTo>
                  <a:pt x="1191" y="3116"/>
                </a:moveTo>
                <a:lnTo>
                  <a:pt x="595" y="2094"/>
                </a:lnTo>
                <a:lnTo>
                  <a:pt x="1" y="3116"/>
                </a:lnTo>
                <a:lnTo>
                  <a:pt x="1191" y="3116"/>
                </a:lnTo>
                <a:close/>
                <a:moveTo>
                  <a:pt x="1816" y="2068"/>
                </a:moveTo>
                <a:lnTo>
                  <a:pt x="1221" y="1047"/>
                </a:lnTo>
                <a:lnTo>
                  <a:pt x="625" y="2068"/>
                </a:lnTo>
                <a:lnTo>
                  <a:pt x="1816" y="2068"/>
                </a:lnTo>
                <a:close/>
              </a:path>
            </a:pathLst>
          </a:custGeom>
          <a:gradFill>
            <a:gsLst>
              <a:gs pos="50000">
                <a:schemeClr val="accent5">
                  <a:alpha val="90000"/>
                </a:schemeClr>
              </a:gs>
              <a:gs pos="10000">
                <a:schemeClr val="accent3">
                  <a:lumMod val="75000"/>
                </a:schemeClr>
              </a:gs>
              <a:gs pos="90000">
                <a:schemeClr val="accent4">
                  <a:alpha val="90000"/>
                </a:schemeClr>
              </a:gs>
            </a:gsLst>
            <a:lin ang="15600000" scaled="0"/>
          </a:gra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68366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6439296D-CC9A-514B-9DEC-0FF40BE18754}"/>
              </a:ext>
            </a:extLst>
          </p:cNvPr>
          <p:cNvSpPr>
            <a:spLocks noGrp="1"/>
          </p:cNvSpPr>
          <p:nvPr>
            <p:ph type="pic" sz="quarter" idx="10"/>
          </p:nvPr>
        </p:nvSpPr>
        <p:spPr>
          <a:xfrm>
            <a:off x="0" y="0"/>
            <a:ext cx="12192000" cy="6858000"/>
          </a:xfrm>
        </p:spPr>
        <p:txBody>
          <a:bodyPr/>
          <a:lstStyle/>
          <a:p>
            <a:endParaRPr kumimoji="1" lang="ko-Kore-KR" altLang="en-US"/>
          </a:p>
        </p:txBody>
      </p:sp>
      <p:sp>
        <p:nvSpPr>
          <p:cNvPr id="8" name="그림 개체 틀 7">
            <a:extLst>
              <a:ext uri="{FF2B5EF4-FFF2-40B4-BE49-F238E27FC236}">
                <a16:creationId xmlns:a16="http://schemas.microsoft.com/office/drawing/2014/main" id="{D577142C-87E3-2D4E-902F-4749BE4E8911}"/>
              </a:ext>
            </a:extLst>
          </p:cNvPr>
          <p:cNvSpPr>
            <a:spLocks noGrp="1"/>
          </p:cNvSpPr>
          <p:nvPr>
            <p:ph type="pic" sz="quarter" idx="11"/>
          </p:nvPr>
        </p:nvSpPr>
        <p:spPr>
          <a:xfrm>
            <a:off x="2200275" y="1818481"/>
            <a:ext cx="3219450" cy="3221037"/>
          </a:xfrm>
        </p:spPr>
        <p:txBody>
          <a:bodyPr/>
          <a:lstStyle/>
          <a:p>
            <a:endParaRPr kumimoji="1" lang="ko-Kore-KR" altLang="en-US"/>
          </a:p>
        </p:txBody>
      </p:sp>
    </p:spTree>
    <p:extLst>
      <p:ext uri="{BB962C8B-B14F-4D97-AF65-F5344CB8AC3E}">
        <p14:creationId xmlns:p14="http://schemas.microsoft.com/office/powerpoint/2010/main" val="1214959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DE73D94B-2FBC-1440-B962-27EFDA644E1C}"/>
              </a:ext>
            </a:extLst>
          </p:cNvPr>
          <p:cNvSpPr>
            <a:spLocks noGrp="1"/>
          </p:cNvSpPr>
          <p:nvPr>
            <p:ph type="pic" sz="quarter" idx="10"/>
          </p:nvPr>
        </p:nvSpPr>
        <p:spPr>
          <a:xfrm>
            <a:off x="0" y="0"/>
            <a:ext cx="12192000" cy="6858000"/>
          </a:xfrm>
        </p:spPr>
        <p:txBody>
          <a:bodyPr/>
          <a:lstStyle/>
          <a:p>
            <a:endParaRPr kumimoji="1" lang="ko-Kore-KR" altLang="en-US"/>
          </a:p>
        </p:txBody>
      </p:sp>
      <p:sp>
        <p:nvSpPr>
          <p:cNvPr id="7" name="그림 개체 틀 7">
            <a:extLst>
              <a:ext uri="{FF2B5EF4-FFF2-40B4-BE49-F238E27FC236}">
                <a16:creationId xmlns:a16="http://schemas.microsoft.com/office/drawing/2014/main" id="{5C216F41-94A9-944E-B88F-0B465F1BC69E}"/>
              </a:ext>
            </a:extLst>
          </p:cNvPr>
          <p:cNvSpPr>
            <a:spLocks noGrp="1"/>
          </p:cNvSpPr>
          <p:nvPr>
            <p:ph type="pic" sz="quarter" idx="11"/>
          </p:nvPr>
        </p:nvSpPr>
        <p:spPr>
          <a:xfrm>
            <a:off x="6823074" y="1637735"/>
            <a:ext cx="3580765" cy="3582530"/>
          </a:xfrm>
          <a:prstGeom prst="ellipse">
            <a:avLst/>
          </a:prstGeom>
        </p:spPr>
        <p:txBody>
          <a:bodyPr/>
          <a:lstStyle/>
          <a:p>
            <a:endParaRPr kumimoji="1" lang="ko-Kore-KR" altLang="en-US"/>
          </a:p>
        </p:txBody>
      </p:sp>
    </p:spTree>
    <p:extLst>
      <p:ext uri="{BB962C8B-B14F-4D97-AF65-F5344CB8AC3E}">
        <p14:creationId xmlns:p14="http://schemas.microsoft.com/office/powerpoint/2010/main" val="2866776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사용자 지정 레이아웃">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94A83BFB-03FF-0A41-8B6C-6965EFF33D59}"/>
              </a:ext>
            </a:extLst>
          </p:cNvPr>
          <p:cNvSpPr>
            <a:spLocks noGrp="1"/>
          </p:cNvSpPr>
          <p:nvPr>
            <p:ph type="pic" sz="quarter" idx="10"/>
          </p:nvPr>
        </p:nvSpPr>
        <p:spPr>
          <a:xfrm>
            <a:off x="0" y="0"/>
            <a:ext cx="12192000" cy="6858000"/>
          </a:xfrm>
        </p:spPr>
        <p:txBody>
          <a:bodyPr/>
          <a:lstStyle/>
          <a:p>
            <a:endParaRPr kumimoji="1" lang="ko-Kore-KR" altLang="en-US"/>
          </a:p>
        </p:txBody>
      </p:sp>
      <p:sp>
        <p:nvSpPr>
          <p:cNvPr id="7" name="그림 개체 틀 7">
            <a:extLst>
              <a:ext uri="{FF2B5EF4-FFF2-40B4-BE49-F238E27FC236}">
                <a16:creationId xmlns:a16="http://schemas.microsoft.com/office/drawing/2014/main" id="{FB184AE7-D17E-BC49-B58D-353A7DA40924}"/>
              </a:ext>
            </a:extLst>
          </p:cNvPr>
          <p:cNvSpPr>
            <a:spLocks noGrp="1"/>
          </p:cNvSpPr>
          <p:nvPr>
            <p:ph type="pic" sz="quarter" idx="11"/>
          </p:nvPr>
        </p:nvSpPr>
        <p:spPr>
          <a:xfrm>
            <a:off x="5057683" y="2390171"/>
            <a:ext cx="2076633" cy="2077657"/>
          </a:xfrm>
          <a:prstGeom prst="ellipse">
            <a:avLst/>
          </a:prstGeom>
        </p:spPr>
        <p:txBody>
          <a:bodyPr/>
          <a:lstStyle/>
          <a:p>
            <a:endParaRPr kumimoji="1" lang="ko-Kore-KR" altLang="en-US"/>
          </a:p>
        </p:txBody>
      </p:sp>
      <p:sp>
        <p:nvSpPr>
          <p:cNvPr id="8" name="그림 개체 틀 7">
            <a:extLst>
              <a:ext uri="{FF2B5EF4-FFF2-40B4-BE49-F238E27FC236}">
                <a16:creationId xmlns:a16="http://schemas.microsoft.com/office/drawing/2014/main" id="{EE0C0B51-03E9-F54F-9437-172D0D1F2791}"/>
              </a:ext>
            </a:extLst>
          </p:cNvPr>
          <p:cNvSpPr>
            <a:spLocks noGrp="1"/>
          </p:cNvSpPr>
          <p:nvPr>
            <p:ph type="pic" sz="quarter" idx="12"/>
          </p:nvPr>
        </p:nvSpPr>
        <p:spPr>
          <a:xfrm>
            <a:off x="2556335" y="2390170"/>
            <a:ext cx="2076633" cy="2077657"/>
          </a:xfrm>
          <a:prstGeom prst="ellipse">
            <a:avLst/>
          </a:prstGeom>
        </p:spPr>
        <p:txBody>
          <a:bodyPr/>
          <a:lstStyle/>
          <a:p>
            <a:endParaRPr kumimoji="1" lang="ko-Kore-KR" altLang="en-US"/>
          </a:p>
        </p:txBody>
      </p:sp>
      <p:sp>
        <p:nvSpPr>
          <p:cNvPr id="9" name="그림 개체 틀 7">
            <a:extLst>
              <a:ext uri="{FF2B5EF4-FFF2-40B4-BE49-F238E27FC236}">
                <a16:creationId xmlns:a16="http://schemas.microsoft.com/office/drawing/2014/main" id="{96F7E18B-58F2-4B4E-90F8-F559B1339A60}"/>
              </a:ext>
            </a:extLst>
          </p:cNvPr>
          <p:cNvSpPr>
            <a:spLocks noGrp="1"/>
          </p:cNvSpPr>
          <p:nvPr>
            <p:ph type="pic" sz="quarter" idx="13"/>
          </p:nvPr>
        </p:nvSpPr>
        <p:spPr>
          <a:xfrm>
            <a:off x="7559031" y="2390170"/>
            <a:ext cx="2076633" cy="2077657"/>
          </a:xfrm>
          <a:prstGeom prst="ellipse">
            <a:avLst/>
          </a:prstGeom>
        </p:spPr>
        <p:txBody>
          <a:bodyPr/>
          <a:lstStyle/>
          <a:p>
            <a:endParaRPr kumimoji="1" lang="ko-Kore-KR" altLang="en-US"/>
          </a:p>
        </p:txBody>
      </p:sp>
    </p:spTree>
    <p:extLst>
      <p:ext uri="{BB962C8B-B14F-4D97-AF65-F5344CB8AC3E}">
        <p14:creationId xmlns:p14="http://schemas.microsoft.com/office/powerpoint/2010/main" val="35866983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사용자 지정 레이아웃">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6EDFFB52-1D86-C645-927C-9D502B4A8FE1}"/>
              </a:ext>
            </a:extLst>
          </p:cNvPr>
          <p:cNvSpPr>
            <a:spLocks noGrp="1"/>
          </p:cNvSpPr>
          <p:nvPr>
            <p:ph type="pic" sz="quarter" idx="10"/>
          </p:nvPr>
        </p:nvSpPr>
        <p:spPr>
          <a:xfrm>
            <a:off x="0" y="0"/>
            <a:ext cx="12192000" cy="6858000"/>
          </a:xfrm>
        </p:spPr>
        <p:txBody>
          <a:bodyPr/>
          <a:lstStyle/>
          <a:p>
            <a:endParaRPr kumimoji="1" lang="ko-Kore-KR" altLang="en-US"/>
          </a:p>
        </p:txBody>
      </p:sp>
      <p:sp>
        <p:nvSpPr>
          <p:cNvPr id="7" name="그림 개체 틀 7">
            <a:extLst>
              <a:ext uri="{FF2B5EF4-FFF2-40B4-BE49-F238E27FC236}">
                <a16:creationId xmlns:a16="http://schemas.microsoft.com/office/drawing/2014/main" id="{860451E9-79B6-CA4C-A6FB-F2E459C1E7F3}"/>
              </a:ext>
            </a:extLst>
          </p:cNvPr>
          <p:cNvSpPr>
            <a:spLocks noGrp="1"/>
          </p:cNvSpPr>
          <p:nvPr>
            <p:ph type="pic" sz="quarter" idx="11"/>
          </p:nvPr>
        </p:nvSpPr>
        <p:spPr>
          <a:xfrm>
            <a:off x="6908344" y="1192506"/>
            <a:ext cx="3292751" cy="4472988"/>
          </a:xfrm>
        </p:spPr>
        <p:txBody>
          <a:bodyPr/>
          <a:lstStyle/>
          <a:p>
            <a:endParaRPr kumimoji="1" lang="ko-Kore-KR" altLang="en-US"/>
          </a:p>
        </p:txBody>
      </p:sp>
    </p:spTree>
    <p:extLst>
      <p:ext uri="{BB962C8B-B14F-4D97-AF65-F5344CB8AC3E}">
        <p14:creationId xmlns:p14="http://schemas.microsoft.com/office/powerpoint/2010/main" val="2547890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사용자 지정 레이아웃">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3763CA75-9ADD-AA4D-9FF2-99B4193EA50F}"/>
              </a:ext>
            </a:extLst>
          </p:cNvPr>
          <p:cNvSpPr>
            <a:spLocks noGrp="1"/>
          </p:cNvSpPr>
          <p:nvPr>
            <p:ph type="pic" sz="quarter" idx="10"/>
          </p:nvPr>
        </p:nvSpPr>
        <p:spPr>
          <a:xfrm>
            <a:off x="0" y="0"/>
            <a:ext cx="12192000" cy="6858000"/>
          </a:xfrm>
        </p:spPr>
        <p:txBody>
          <a:bodyPr/>
          <a:lstStyle/>
          <a:p>
            <a:endParaRPr kumimoji="1" lang="ko-Kore-KR" altLang="en-US"/>
          </a:p>
        </p:txBody>
      </p:sp>
      <p:sp>
        <p:nvSpPr>
          <p:cNvPr id="7" name="그림 개체 틀 7">
            <a:extLst>
              <a:ext uri="{FF2B5EF4-FFF2-40B4-BE49-F238E27FC236}">
                <a16:creationId xmlns:a16="http://schemas.microsoft.com/office/drawing/2014/main" id="{F3BDDA57-1630-F846-8A6A-C3A188CA5EB3}"/>
              </a:ext>
            </a:extLst>
          </p:cNvPr>
          <p:cNvSpPr>
            <a:spLocks noGrp="1"/>
          </p:cNvSpPr>
          <p:nvPr>
            <p:ph type="pic" sz="quarter" idx="11"/>
          </p:nvPr>
        </p:nvSpPr>
        <p:spPr>
          <a:xfrm>
            <a:off x="1249224" y="2131848"/>
            <a:ext cx="5131698" cy="2594303"/>
          </a:xfrm>
        </p:spPr>
        <p:txBody>
          <a:bodyPr/>
          <a:lstStyle/>
          <a:p>
            <a:endParaRPr kumimoji="1" lang="ko-Kore-KR" altLang="en-US"/>
          </a:p>
        </p:txBody>
      </p:sp>
    </p:spTree>
    <p:extLst>
      <p:ext uri="{BB962C8B-B14F-4D97-AF65-F5344CB8AC3E}">
        <p14:creationId xmlns:p14="http://schemas.microsoft.com/office/powerpoint/2010/main" val="40140176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사용자 지정 레이아웃">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D8344F13-00C5-7146-B97D-E09A5AF755CE}"/>
              </a:ext>
            </a:extLst>
          </p:cNvPr>
          <p:cNvSpPr>
            <a:spLocks noGrp="1"/>
          </p:cNvSpPr>
          <p:nvPr>
            <p:ph type="pic" sz="quarter" idx="10"/>
          </p:nvPr>
        </p:nvSpPr>
        <p:spPr>
          <a:xfrm>
            <a:off x="0" y="0"/>
            <a:ext cx="12192000" cy="6858000"/>
          </a:xfrm>
        </p:spPr>
        <p:txBody>
          <a:bodyPr/>
          <a:lstStyle/>
          <a:p>
            <a:endParaRPr kumimoji="1" lang="ko-Kore-KR" altLang="en-US"/>
          </a:p>
        </p:txBody>
      </p:sp>
      <p:sp>
        <p:nvSpPr>
          <p:cNvPr id="10" name="그림 개체 틀 7">
            <a:extLst>
              <a:ext uri="{FF2B5EF4-FFF2-40B4-BE49-F238E27FC236}">
                <a16:creationId xmlns:a16="http://schemas.microsoft.com/office/drawing/2014/main" id="{6B6D958F-FC10-7F4A-8373-9522DA00649D}"/>
              </a:ext>
            </a:extLst>
          </p:cNvPr>
          <p:cNvSpPr>
            <a:spLocks noGrp="1"/>
          </p:cNvSpPr>
          <p:nvPr>
            <p:ph type="pic" sz="quarter" idx="11"/>
          </p:nvPr>
        </p:nvSpPr>
        <p:spPr>
          <a:xfrm>
            <a:off x="5057682" y="2390171"/>
            <a:ext cx="2076633" cy="2077657"/>
          </a:xfrm>
          <a:prstGeom prst="ellipse">
            <a:avLst/>
          </a:prstGeom>
        </p:spPr>
        <p:txBody>
          <a:bodyPr/>
          <a:lstStyle/>
          <a:p>
            <a:endParaRPr kumimoji="1" lang="ko-Kore-KR" altLang="en-US"/>
          </a:p>
        </p:txBody>
      </p:sp>
      <p:sp>
        <p:nvSpPr>
          <p:cNvPr id="11" name="그림 개체 틀 7">
            <a:extLst>
              <a:ext uri="{FF2B5EF4-FFF2-40B4-BE49-F238E27FC236}">
                <a16:creationId xmlns:a16="http://schemas.microsoft.com/office/drawing/2014/main" id="{E506AD13-1A27-B042-9D28-03445345A55F}"/>
              </a:ext>
            </a:extLst>
          </p:cNvPr>
          <p:cNvSpPr>
            <a:spLocks noGrp="1"/>
          </p:cNvSpPr>
          <p:nvPr>
            <p:ph type="pic" sz="quarter" idx="12"/>
          </p:nvPr>
        </p:nvSpPr>
        <p:spPr>
          <a:xfrm>
            <a:off x="8637310" y="2390170"/>
            <a:ext cx="2076633" cy="2077657"/>
          </a:xfrm>
          <a:prstGeom prst="ellipse">
            <a:avLst/>
          </a:prstGeom>
        </p:spPr>
        <p:txBody>
          <a:bodyPr/>
          <a:lstStyle/>
          <a:p>
            <a:endParaRPr kumimoji="1" lang="ko-Kore-KR" altLang="en-US"/>
          </a:p>
        </p:txBody>
      </p:sp>
      <p:sp>
        <p:nvSpPr>
          <p:cNvPr id="12" name="그림 개체 틀 7">
            <a:extLst>
              <a:ext uri="{FF2B5EF4-FFF2-40B4-BE49-F238E27FC236}">
                <a16:creationId xmlns:a16="http://schemas.microsoft.com/office/drawing/2014/main" id="{261E7655-4605-A94B-96E1-29EBACC05470}"/>
              </a:ext>
            </a:extLst>
          </p:cNvPr>
          <p:cNvSpPr>
            <a:spLocks noGrp="1"/>
          </p:cNvSpPr>
          <p:nvPr>
            <p:ph type="pic" sz="quarter" idx="13"/>
          </p:nvPr>
        </p:nvSpPr>
        <p:spPr>
          <a:xfrm>
            <a:off x="1478054" y="2390169"/>
            <a:ext cx="2076633" cy="2077657"/>
          </a:xfrm>
          <a:prstGeom prst="ellipse">
            <a:avLst/>
          </a:prstGeom>
        </p:spPr>
        <p:txBody>
          <a:bodyPr/>
          <a:lstStyle/>
          <a:p>
            <a:endParaRPr kumimoji="1" lang="ko-Kore-KR" altLang="en-US"/>
          </a:p>
        </p:txBody>
      </p:sp>
    </p:spTree>
    <p:extLst>
      <p:ext uri="{BB962C8B-B14F-4D97-AF65-F5344CB8AC3E}">
        <p14:creationId xmlns:p14="http://schemas.microsoft.com/office/powerpoint/2010/main" val="1330486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사용자 지정 레이아웃">
    <p:spTree>
      <p:nvGrpSpPr>
        <p:cNvPr id="1" name=""/>
        <p:cNvGrpSpPr/>
        <p:nvPr/>
      </p:nvGrpSpPr>
      <p:grpSpPr>
        <a:xfrm>
          <a:off x="0" y="0"/>
          <a:ext cx="0" cy="0"/>
          <a:chOff x="0" y="0"/>
          <a:chExt cx="0" cy="0"/>
        </a:xfrm>
      </p:grpSpPr>
      <p:pic>
        <p:nvPicPr>
          <p:cNvPr id="6" name="그림 개체 틀 9">
            <a:extLst>
              <a:ext uri="{FF2B5EF4-FFF2-40B4-BE49-F238E27FC236}">
                <a16:creationId xmlns:a16="http://schemas.microsoft.com/office/drawing/2014/main" id="{B46B2D07-87BB-45C8-A326-4F963218ABB3}"/>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7" name="제목 5">
            <a:extLst>
              <a:ext uri="{FF2B5EF4-FFF2-40B4-BE49-F238E27FC236}">
                <a16:creationId xmlns:a16="http://schemas.microsoft.com/office/drawing/2014/main" id="{DABEBE8D-278E-4144-9411-65DD8CA185FE}"/>
              </a:ext>
            </a:extLst>
          </p:cNvPr>
          <p:cNvSpPr>
            <a:spLocks noGrp="1"/>
          </p:cNvSpPr>
          <p:nvPr>
            <p:ph type="title" hasCustomPrompt="1"/>
          </p:nvPr>
        </p:nvSpPr>
        <p:spPr>
          <a:xfrm>
            <a:off x="371475" y="646114"/>
            <a:ext cx="11449050" cy="896936"/>
          </a:xfrm>
        </p:spPr>
        <p:txBody>
          <a:bodyPr>
            <a:noAutofit/>
          </a:bodyPr>
          <a:lstStyle>
            <a:lvl1pPr marL="0" algn="ctr" defTabSz="914400" rtl="0" eaLnBrk="1" latinLnBrk="1" hangingPunct="1">
              <a:defRPr lang="ko-KR" altLang="en-US" sz="4400" b="1" kern="1200">
                <a:gradFill flip="none" rotWithShape="1">
                  <a:gsLst>
                    <a:gs pos="34000">
                      <a:schemeClr val="bg2">
                        <a:lumMod val="50000"/>
                      </a:schemeClr>
                    </a:gs>
                    <a:gs pos="0">
                      <a:schemeClr val="bg2"/>
                    </a:gs>
                    <a:gs pos="17000">
                      <a:schemeClr val="bg2">
                        <a:lumMod val="75000"/>
                      </a:schemeClr>
                    </a:gs>
                    <a:gs pos="55000">
                      <a:schemeClr val="bg1"/>
                    </a:gs>
                    <a:gs pos="76000">
                      <a:schemeClr val="bg2">
                        <a:lumMod val="50000"/>
                      </a:schemeClr>
                    </a:gs>
                    <a:gs pos="100000">
                      <a:schemeClr val="bg2"/>
                    </a:gs>
                  </a:gsLst>
                  <a:lin ang="13500000" scaled="1"/>
                  <a:tileRect/>
                </a:gradFill>
                <a:effectLst>
                  <a:outerShdw blurRad="168272" dist="38100" dir="5400000" algn="t" rotWithShape="0">
                    <a:prstClr val="black">
                      <a:alpha val="91865"/>
                    </a:prstClr>
                  </a:outerShdw>
                </a:effectLst>
                <a:latin typeface="+mj-lt"/>
                <a:ea typeface="VOLLKORN REGULAR ROMAN" pitchFamily="2" charset="0"/>
                <a:cs typeface="Calibri" panose="02000000000000000000" pitchFamily="2" charset="0"/>
              </a:defRPr>
            </a:lvl1pPr>
          </a:lstStyle>
          <a:p>
            <a:r>
              <a:rPr lang="en-US" altLang="ko-KR"/>
              <a:t>Insert title here</a:t>
            </a:r>
            <a:endParaRPr lang="ko-KR" altLang="en-US"/>
          </a:p>
        </p:txBody>
      </p:sp>
    </p:spTree>
    <p:extLst>
      <p:ext uri="{BB962C8B-B14F-4D97-AF65-F5344CB8AC3E}">
        <p14:creationId xmlns:p14="http://schemas.microsoft.com/office/powerpoint/2010/main" val="6886038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사용자 지정 레이아웃">
    <p:spTree>
      <p:nvGrpSpPr>
        <p:cNvPr id="1" name=""/>
        <p:cNvGrpSpPr/>
        <p:nvPr/>
      </p:nvGrpSpPr>
      <p:grpSpPr>
        <a:xfrm>
          <a:off x="0" y="0"/>
          <a:ext cx="0" cy="0"/>
          <a:chOff x="0" y="0"/>
          <a:chExt cx="0" cy="0"/>
        </a:xfrm>
      </p:grpSpPr>
      <p:pic>
        <p:nvPicPr>
          <p:cNvPr id="4" name="그림 개체 틀 4">
            <a:extLst>
              <a:ext uri="{FF2B5EF4-FFF2-40B4-BE49-F238E27FC236}">
                <a16:creationId xmlns:a16="http://schemas.microsoft.com/office/drawing/2014/main" id="{DDD3AFFE-E6F4-4EE6-8CF0-112F01403DE6}"/>
              </a:ext>
            </a:extLst>
          </p:cNvPr>
          <p:cNvPicPr>
            <a:picLocks noChangeAspect="1"/>
          </p:cNvPicPr>
          <p:nvPr userDrawn="1"/>
        </p:nvPicPr>
        <p:blipFill rotWithShape="1">
          <a:blip r:embed="rId2">
            <a:duotone>
              <a:schemeClr val="accent6">
                <a:shade val="45000"/>
                <a:satMod val="135000"/>
              </a:schemeClr>
              <a:prstClr val="white"/>
            </a:duotone>
          </a:blip>
          <a:srcRect t="26316" b="26316"/>
          <a:stretch/>
        </p:blipFill>
        <p:spPr>
          <a:xfrm>
            <a:off x="0" y="0"/>
            <a:ext cx="12192000" cy="6858000"/>
          </a:xfrm>
          <a:prstGeom prst="rect">
            <a:avLst/>
          </a:prstGeom>
        </p:spPr>
      </p:pic>
      <p:sp>
        <p:nvSpPr>
          <p:cNvPr id="5" name="제목 1">
            <a:extLst>
              <a:ext uri="{FF2B5EF4-FFF2-40B4-BE49-F238E27FC236}">
                <a16:creationId xmlns:a16="http://schemas.microsoft.com/office/drawing/2014/main" id="{E737634E-51E2-46B0-8F87-FAE7C23D6643}"/>
              </a:ext>
            </a:extLst>
          </p:cNvPr>
          <p:cNvSpPr>
            <a:spLocks noGrp="1"/>
          </p:cNvSpPr>
          <p:nvPr>
            <p:ph type="title" hasCustomPrompt="1"/>
          </p:nvPr>
        </p:nvSpPr>
        <p:spPr>
          <a:xfrm>
            <a:off x="1495425" y="1593850"/>
            <a:ext cx="5905500" cy="1539875"/>
          </a:xfrm>
        </p:spPr>
        <p:txBody>
          <a:bodyPr anchor="t">
            <a:normAutofit/>
          </a:bodyPr>
          <a:lstStyle>
            <a:lvl1pPr marL="0" algn="l" defTabSz="914400" rtl="0" eaLnBrk="1" latinLnBrk="1" hangingPunct="1">
              <a:defRPr lang="ko-KR" altLang="en-US" sz="4400" b="1" kern="1200" dirty="0">
                <a:gradFill flip="none" rotWithShape="1">
                  <a:gsLst>
                    <a:gs pos="34000">
                      <a:schemeClr val="bg2">
                        <a:lumMod val="50000"/>
                      </a:schemeClr>
                    </a:gs>
                    <a:gs pos="0">
                      <a:schemeClr val="bg2"/>
                    </a:gs>
                    <a:gs pos="17000">
                      <a:schemeClr val="bg2">
                        <a:lumMod val="75000"/>
                      </a:schemeClr>
                    </a:gs>
                    <a:gs pos="55000">
                      <a:schemeClr val="bg1"/>
                    </a:gs>
                    <a:gs pos="76000">
                      <a:schemeClr val="bg2">
                        <a:lumMod val="50000"/>
                      </a:schemeClr>
                    </a:gs>
                    <a:gs pos="100000">
                      <a:schemeClr val="bg2"/>
                    </a:gs>
                  </a:gsLst>
                  <a:lin ang="13500000" scaled="1"/>
                  <a:tileRect/>
                </a:gradFill>
                <a:effectLst>
                  <a:outerShdw blurRad="168272" dist="38100" dir="5400000" algn="t" rotWithShape="0">
                    <a:prstClr val="black">
                      <a:alpha val="91865"/>
                    </a:prstClr>
                  </a:outerShdw>
                </a:effectLst>
                <a:latin typeface="+mj-lt"/>
                <a:ea typeface="VOLLKORN REGULAR ROMAN" pitchFamily="2" charset="0"/>
                <a:cs typeface="Calibri" panose="02000000000000000000" pitchFamily="2" charset="0"/>
              </a:defRPr>
            </a:lvl1pPr>
          </a:lstStyle>
          <a:p>
            <a:r>
              <a:rPr lang="en-US" altLang="ko-KR"/>
              <a:t>Insert title here</a:t>
            </a:r>
            <a:endParaRPr lang="ko-KR" altLang="en-US"/>
          </a:p>
        </p:txBody>
      </p:sp>
    </p:spTree>
    <p:extLst>
      <p:ext uri="{BB962C8B-B14F-4D97-AF65-F5344CB8AC3E}">
        <p14:creationId xmlns:p14="http://schemas.microsoft.com/office/powerpoint/2010/main" val="53101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사용자 지정 레이아웃">
    <p:spTree>
      <p:nvGrpSpPr>
        <p:cNvPr id="1" name=""/>
        <p:cNvGrpSpPr/>
        <p:nvPr/>
      </p:nvGrpSpPr>
      <p:grpSpPr>
        <a:xfrm>
          <a:off x="0" y="0"/>
          <a:ext cx="0" cy="0"/>
          <a:chOff x="0" y="0"/>
          <a:chExt cx="0" cy="0"/>
        </a:xfrm>
      </p:grpSpPr>
      <p:pic>
        <p:nvPicPr>
          <p:cNvPr id="3" name="그림 개체 틀 34">
            <a:extLst>
              <a:ext uri="{FF2B5EF4-FFF2-40B4-BE49-F238E27FC236}">
                <a16:creationId xmlns:a16="http://schemas.microsoft.com/office/drawing/2014/main" id="{191C2784-88F6-4414-9EF8-474BE107FD40}"/>
              </a:ext>
            </a:extLst>
          </p:cNvPr>
          <p:cNvPicPr>
            <a:picLocks noChangeAspect="1"/>
          </p:cNvPicPr>
          <p:nvPr userDrawn="1"/>
        </p:nvPicPr>
        <p:blipFill>
          <a:blip r:embed="rId2"/>
          <a:srcRect/>
          <a:stretch>
            <a:fillRect/>
          </a:stretch>
        </p:blipFill>
        <p:spPr>
          <a:xfrm>
            <a:off x="0" y="0"/>
            <a:ext cx="12192000" cy="6858000"/>
          </a:xfrm>
          <a:prstGeom prst="rect">
            <a:avLst/>
          </a:prstGeom>
        </p:spPr>
      </p:pic>
      <p:sp>
        <p:nvSpPr>
          <p:cNvPr id="4" name="제목 1">
            <a:extLst>
              <a:ext uri="{FF2B5EF4-FFF2-40B4-BE49-F238E27FC236}">
                <a16:creationId xmlns:a16="http://schemas.microsoft.com/office/drawing/2014/main" id="{61535982-7C99-43A2-A1C3-1A2793538B77}"/>
              </a:ext>
            </a:extLst>
          </p:cNvPr>
          <p:cNvSpPr>
            <a:spLocks noGrp="1"/>
          </p:cNvSpPr>
          <p:nvPr>
            <p:ph type="title" hasCustomPrompt="1"/>
          </p:nvPr>
        </p:nvSpPr>
        <p:spPr>
          <a:xfrm>
            <a:off x="6057900" y="1603374"/>
            <a:ext cx="6134101" cy="1882775"/>
          </a:xfrm>
        </p:spPr>
        <p:txBody>
          <a:bodyPr anchor="t">
            <a:noAutofit/>
          </a:bodyPr>
          <a:lstStyle>
            <a:lvl1pPr marL="0" algn="l" defTabSz="914400" rtl="0" eaLnBrk="1" latinLnBrk="1" hangingPunct="1">
              <a:lnSpc>
                <a:spcPct val="90000"/>
              </a:lnSpc>
              <a:spcBef>
                <a:spcPct val="0"/>
              </a:spcBef>
              <a:buNone/>
              <a:defRPr lang="ko-KR" altLang="en-US" sz="4400" b="1" kern="1200" dirty="0">
                <a:gradFill flip="none" rotWithShape="1">
                  <a:gsLst>
                    <a:gs pos="34000">
                      <a:schemeClr val="bg2">
                        <a:lumMod val="50000"/>
                      </a:schemeClr>
                    </a:gs>
                    <a:gs pos="0">
                      <a:schemeClr val="bg2"/>
                    </a:gs>
                    <a:gs pos="17000">
                      <a:schemeClr val="bg2">
                        <a:lumMod val="75000"/>
                      </a:schemeClr>
                    </a:gs>
                    <a:gs pos="55000">
                      <a:schemeClr val="bg1"/>
                    </a:gs>
                    <a:gs pos="76000">
                      <a:schemeClr val="bg2">
                        <a:lumMod val="50000"/>
                      </a:schemeClr>
                    </a:gs>
                    <a:gs pos="100000">
                      <a:schemeClr val="bg2"/>
                    </a:gs>
                  </a:gsLst>
                  <a:lin ang="13500000" scaled="1"/>
                  <a:tileRect/>
                </a:gradFill>
                <a:effectLst>
                  <a:outerShdw blurRad="168272" dist="38100" dir="5400000" algn="t" rotWithShape="0">
                    <a:prstClr val="black">
                      <a:alpha val="91865"/>
                    </a:prstClr>
                  </a:outerShdw>
                </a:effectLst>
                <a:latin typeface="+mj-lt"/>
                <a:ea typeface="VOLLKORN REGULAR ROMAN" pitchFamily="2" charset="0"/>
                <a:cs typeface="Calibri" panose="02000000000000000000" pitchFamily="2" charset="0"/>
              </a:defRPr>
            </a:lvl1pPr>
          </a:lstStyle>
          <a:p>
            <a:r>
              <a:rPr lang="en-US" altLang="ko-KR"/>
              <a:t>Insert title here</a:t>
            </a:r>
            <a:endParaRPr lang="ko-KR" altLang="en-US"/>
          </a:p>
        </p:txBody>
      </p:sp>
    </p:spTree>
    <p:extLst>
      <p:ext uri="{BB962C8B-B14F-4D97-AF65-F5344CB8AC3E}">
        <p14:creationId xmlns:p14="http://schemas.microsoft.com/office/powerpoint/2010/main" val="28653783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0_사용자 지정 레이아웃">
    <p:spTree>
      <p:nvGrpSpPr>
        <p:cNvPr id="1" name=""/>
        <p:cNvGrpSpPr/>
        <p:nvPr/>
      </p:nvGrpSpPr>
      <p:grpSpPr>
        <a:xfrm>
          <a:off x="0" y="0"/>
          <a:ext cx="0" cy="0"/>
          <a:chOff x="0" y="0"/>
          <a:chExt cx="0" cy="0"/>
        </a:xfrm>
      </p:grpSpPr>
      <p:pic>
        <p:nvPicPr>
          <p:cNvPr id="6" name="그림 개체 틀 16">
            <a:extLst>
              <a:ext uri="{FF2B5EF4-FFF2-40B4-BE49-F238E27FC236}">
                <a16:creationId xmlns:a16="http://schemas.microsoft.com/office/drawing/2014/main" id="{4679D498-DAB6-48AE-946F-A593AD840F44}"/>
              </a:ext>
            </a:extLst>
          </p:cNvPr>
          <p:cNvPicPr>
            <a:picLocks noChangeAspect="1"/>
          </p:cNvPicPr>
          <p:nvPr userDrawn="1"/>
        </p:nvPicPr>
        <p:blipFill>
          <a:blip r:embed="rId2"/>
          <a:srcRect/>
          <a:stretch>
            <a:fillRect/>
          </a:stretch>
        </p:blipFill>
        <p:spPr>
          <a:xfrm>
            <a:off x="0" y="0"/>
            <a:ext cx="12192000" cy="6858000"/>
          </a:xfrm>
          <a:prstGeom prst="rect">
            <a:avLst/>
          </a:prstGeom>
        </p:spPr>
      </p:pic>
      <p:pic>
        <p:nvPicPr>
          <p:cNvPr id="7" name="그림 6">
            <a:extLst>
              <a:ext uri="{FF2B5EF4-FFF2-40B4-BE49-F238E27FC236}">
                <a16:creationId xmlns:a16="http://schemas.microsoft.com/office/drawing/2014/main" id="{4971E9A9-C48C-4266-8916-748E0416F9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0836"/>
            <a:ext cx="5355742" cy="5782251"/>
          </a:xfrm>
          <a:custGeom>
            <a:avLst/>
            <a:gdLst>
              <a:gd name="connsiteX0" fmla="*/ 0 w 5355742"/>
              <a:gd name="connsiteY0" fmla="*/ 0 h 5786563"/>
              <a:gd name="connsiteX1" fmla="*/ 5355742 w 5355742"/>
              <a:gd name="connsiteY1" fmla="*/ 0 h 5786563"/>
              <a:gd name="connsiteX2" fmla="*/ 5355742 w 5355742"/>
              <a:gd name="connsiteY2" fmla="*/ 5786563 h 5786563"/>
              <a:gd name="connsiteX3" fmla="*/ 0 w 5355742"/>
              <a:gd name="connsiteY3" fmla="*/ 5786563 h 5786563"/>
            </a:gdLst>
            <a:ahLst/>
            <a:cxnLst>
              <a:cxn ang="0">
                <a:pos x="connsiteX0" y="connsiteY0"/>
              </a:cxn>
              <a:cxn ang="0">
                <a:pos x="connsiteX1" y="connsiteY1"/>
              </a:cxn>
              <a:cxn ang="0">
                <a:pos x="connsiteX2" y="connsiteY2"/>
              </a:cxn>
              <a:cxn ang="0">
                <a:pos x="connsiteX3" y="connsiteY3"/>
              </a:cxn>
            </a:cxnLst>
            <a:rect l="l" t="t" r="r" b="b"/>
            <a:pathLst>
              <a:path w="5355742" h="5786563">
                <a:moveTo>
                  <a:pt x="0" y="0"/>
                </a:moveTo>
                <a:lnTo>
                  <a:pt x="5355742" y="0"/>
                </a:lnTo>
                <a:lnTo>
                  <a:pt x="5355742" y="5786563"/>
                </a:lnTo>
                <a:lnTo>
                  <a:pt x="0" y="5786563"/>
                </a:lnTo>
                <a:close/>
              </a:path>
            </a:pathLst>
          </a:custGeom>
        </p:spPr>
      </p:pic>
      <p:sp>
        <p:nvSpPr>
          <p:cNvPr id="8" name="그림 개체 틀 6">
            <a:extLst>
              <a:ext uri="{FF2B5EF4-FFF2-40B4-BE49-F238E27FC236}">
                <a16:creationId xmlns:a16="http://schemas.microsoft.com/office/drawing/2014/main" id="{4E3D435B-2886-4560-BF28-43CCDE2249D2}"/>
              </a:ext>
            </a:extLst>
          </p:cNvPr>
          <p:cNvSpPr>
            <a:spLocks noGrp="1"/>
          </p:cNvSpPr>
          <p:nvPr>
            <p:ph type="pic" sz="quarter" idx="10"/>
          </p:nvPr>
        </p:nvSpPr>
        <p:spPr>
          <a:xfrm>
            <a:off x="-11725" y="849352"/>
            <a:ext cx="5076000" cy="3748699"/>
          </a:xfrm>
        </p:spPr>
        <p:txBody>
          <a:bodyPr/>
          <a:lstStyle/>
          <a:p>
            <a:endParaRPr lang="en-US"/>
          </a:p>
        </p:txBody>
      </p:sp>
      <p:sp>
        <p:nvSpPr>
          <p:cNvPr id="9" name="제목 1">
            <a:extLst>
              <a:ext uri="{FF2B5EF4-FFF2-40B4-BE49-F238E27FC236}">
                <a16:creationId xmlns:a16="http://schemas.microsoft.com/office/drawing/2014/main" id="{8B5876AC-2668-429C-91D6-B3C6E2EFE1A1}"/>
              </a:ext>
            </a:extLst>
          </p:cNvPr>
          <p:cNvSpPr>
            <a:spLocks noGrp="1"/>
          </p:cNvSpPr>
          <p:nvPr>
            <p:ph type="title" hasCustomPrompt="1"/>
          </p:nvPr>
        </p:nvSpPr>
        <p:spPr>
          <a:xfrm>
            <a:off x="6717671" y="1603374"/>
            <a:ext cx="5474330" cy="1882775"/>
          </a:xfrm>
        </p:spPr>
        <p:txBody>
          <a:bodyPr anchor="t">
            <a:noAutofit/>
          </a:bodyPr>
          <a:lstStyle>
            <a:lvl1pPr marL="0" algn="l" defTabSz="914400" rtl="0" eaLnBrk="1" latinLnBrk="1" hangingPunct="1">
              <a:lnSpc>
                <a:spcPct val="90000"/>
              </a:lnSpc>
              <a:spcBef>
                <a:spcPct val="0"/>
              </a:spcBef>
              <a:buNone/>
              <a:defRPr lang="ko-KR" altLang="en-US" sz="4400" b="1" kern="1200" dirty="0">
                <a:gradFill flip="none" rotWithShape="1">
                  <a:gsLst>
                    <a:gs pos="34000">
                      <a:schemeClr val="bg2">
                        <a:lumMod val="50000"/>
                      </a:schemeClr>
                    </a:gs>
                    <a:gs pos="0">
                      <a:schemeClr val="bg2"/>
                    </a:gs>
                    <a:gs pos="17000">
                      <a:schemeClr val="bg2">
                        <a:lumMod val="75000"/>
                      </a:schemeClr>
                    </a:gs>
                    <a:gs pos="55000">
                      <a:schemeClr val="bg1"/>
                    </a:gs>
                    <a:gs pos="76000">
                      <a:schemeClr val="bg2">
                        <a:lumMod val="50000"/>
                      </a:schemeClr>
                    </a:gs>
                    <a:gs pos="100000">
                      <a:schemeClr val="bg2"/>
                    </a:gs>
                  </a:gsLst>
                  <a:lin ang="13500000" scaled="1"/>
                  <a:tileRect/>
                </a:gradFill>
                <a:effectLst>
                  <a:outerShdw blurRad="168272" dist="38100" dir="5400000" algn="t" rotWithShape="0">
                    <a:prstClr val="black">
                      <a:alpha val="91865"/>
                    </a:prstClr>
                  </a:outerShdw>
                </a:effectLst>
                <a:latin typeface="+mj-lt"/>
                <a:ea typeface="VOLLKORN REGULAR ROMAN" pitchFamily="2" charset="0"/>
                <a:cs typeface="Calibri" panose="02000000000000000000" pitchFamily="2" charset="0"/>
              </a:defRPr>
            </a:lvl1pPr>
          </a:lstStyle>
          <a:p>
            <a:r>
              <a:rPr lang="en-US" altLang="ko-KR"/>
              <a:t>Insert title here</a:t>
            </a:r>
            <a:endParaRPr lang="ko-KR" altLang="en-US"/>
          </a:p>
        </p:txBody>
      </p:sp>
    </p:spTree>
    <p:extLst>
      <p:ext uri="{BB962C8B-B14F-4D97-AF65-F5344CB8AC3E}">
        <p14:creationId xmlns:p14="http://schemas.microsoft.com/office/powerpoint/2010/main" val="266832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am (29-06-22)-01">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48ED6CFD-0B27-45E4-8B92-C832244C3B59}"/>
              </a:ext>
            </a:extLst>
          </p:cNvPr>
          <p:cNvSpPr/>
          <p:nvPr userDrawn="1"/>
        </p:nvSpPr>
        <p:spPr>
          <a:xfrm rot="1257215">
            <a:off x="-4100289" y="-8095500"/>
            <a:ext cx="27614989" cy="15533429"/>
          </a:xfrm>
          <a:prstGeom prst="rect">
            <a:avLst/>
          </a:prstGeom>
          <a:gradFill flip="none" rotWithShape="1">
            <a:gsLst>
              <a:gs pos="6000">
                <a:schemeClr val="accent4">
                  <a:lumMod val="40000"/>
                  <a:lumOff val="60000"/>
                </a:schemeClr>
              </a:gs>
              <a:gs pos="51000">
                <a:schemeClr val="accent4"/>
              </a:gs>
              <a:gs pos="98000">
                <a:schemeClr val="accent4">
                  <a:lumMod val="75000"/>
                </a:schemeClr>
              </a:gs>
            </a:gsLst>
            <a:lin ang="3000000" scaled="0"/>
            <a:tileRect/>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8" name="Полилиния: фигура 17">
            <a:extLst>
              <a:ext uri="{FF2B5EF4-FFF2-40B4-BE49-F238E27FC236}">
                <a16:creationId xmlns:a16="http://schemas.microsoft.com/office/drawing/2014/main" id="{FE2926DE-AA1D-4FAF-ADE6-12783AEBED35}"/>
              </a:ext>
            </a:extLst>
          </p:cNvPr>
          <p:cNvSpPr>
            <a:spLocks/>
          </p:cNvSpPr>
          <p:nvPr userDrawn="1"/>
        </p:nvSpPr>
        <p:spPr bwMode="auto">
          <a:xfrm rot="4327248">
            <a:off x="-4227427" y="-17016067"/>
            <a:ext cx="22950188" cy="28169867"/>
          </a:xfrm>
          <a:custGeom>
            <a:avLst/>
            <a:gdLst>
              <a:gd name="connsiteX0" fmla="*/ 0 w 15201088"/>
              <a:gd name="connsiteY0" fmla="*/ 12204017 h 18655468"/>
              <a:gd name="connsiteX1" fmla="*/ 9823784 w 15201088"/>
              <a:gd name="connsiteY1" fmla="*/ 0 h 18655468"/>
              <a:gd name="connsiteX2" fmla="*/ 9845642 w 15201088"/>
              <a:gd name="connsiteY2" fmla="*/ 360406 h 18655468"/>
              <a:gd name="connsiteX3" fmla="*/ 9913614 w 15201088"/>
              <a:gd name="connsiteY3" fmla="*/ 822282 h 18655468"/>
              <a:gd name="connsiteX4" fmla="*/ 9981585 w 15201088"/>
              <a:gd name="connsiteY4" fmla="*/ 1256990 h 18655468"/>
              <a:gd name="connsiteX5" fmla="*/ 10063151 w 15201088"/>
              <a:gd name="connsiteY5" fmla="*/ 1705283 h 18655468"/>
              <a:gd name="connsiteX6" fmla="*/ 10144716 w 15201088"/>
              <a:gd name="connsiteY6" fmla="*/ 2139991 h 18655468"/>
              <a:gd name="connsiteX7" fmla="*/ 10253471 w 15201088"/>
              <a:gd name="connsiteY7" fmla="*/ 2561114 h 18655468"/>
              <a:gd name="connsiteX8" fmla="*/ 10375819 w 15201088"/>
              <a:gd name="connsiteY8" fmla="*/ 2968652 h 18655468"/>
              <a:gd name="connsiteX9" fmla="*/ 10498168 w 15201088"/>
              <a:gd name="connsiteY9" fmla="*/ 3376191 h 18655468"/>
              <a:gd name="connsiteX10" fmla="*/ 10647706 w 15201088"/>
              <a:gd name="connsiteY10" fmla="*/ 3797314 h 18655468"/>
              <a:gd name="connsiteX11" fmla="*/ 10810837 w 15201088"/>
              <a:gd name="connsiteY11" fmla="*/ 4191268 h 18655468"/>
              <a:gd name="connsiteX12" fmla="*/ 10973969 w 15201088"/>
              <a:gd name="connsiteY12" fmla="*/ 4585222 h 18655468"/>
              <a:gd name="connsiteX13" fmla="*/ 11137100 w 15201088"/>
              <a:gd name="connsiteY13" fmla="*/ 4965592 h 18655468"/>
              <a:gd name="connsiteX14" fmla="*/ 11341014 w 15201088"/>
              <a:gd name="connsiteY14" fmla="*/ 5332377 h 18655468"/>
              <a:gd name="connsiteX15" fmla="*/ 11531335 w 15201088"/>
              <a:gd name="connsiteY15" fmla="*/ 5699161 h 18655468"/>
              <a:gd name="connsiteX16" fmla="*/ 11762437 w 15201088"/>
              <a:gd name="connsiteY16" fmla="*/ 6065945 h 18655468"/>
              <a:gd name="connsiteX17" fmla="*/ 11993540 w 15201088"/>
              <a:gd name="connsiteY17" fmla="*/ 6419146 h 18655468"/>
              <a:gd name="connsiteX18" fmla="*/ 12238238 w 15201088"/>
              <a:gd name="connsiteY18" fmla="*/ 6758761 h 18655468"/>
              <a:gd name="connsiteX19" fmla="*/ 12469341 w 15201088"/>
              <a:gd name="connsiteY19" fmla="*/ 7098377 h 18655468"/>
              <a:gd name="connsiteX20" fmla="*/ 12754821 w 15201088"/>
              <a:gd name="connsiteY20" fmla="*/ 7437992 h 18655468"/>
              <a:gd name="connsiteX21" fmla="*/ 13026708 w 15201088"/>
              <a:gd name="connsiteY21" fmla="*/ 7764023 h 18655468"/>
              <a:gd name="connsiteX22" fmla="*/ 13312187 w 15201088"/>
              <a:gd name="connsiteY22" fmla="*/ 8062885 h 18655468"/>
              <a:gd name="connsiteX23" fmla="*/ 13611261 w 15201088"/>
              <a:gd name="connsiteY23" fmla="*/ 8388916 h 18655468"/>
              <a:gd name="connsiteX24" fmla="*/ 13937524 w 15201088"/>
              <a:gd name="connsiteY24" fmla="*/ 8687777 h 18655468"/>
              <a:gd name="connsiteX25" fmla="*/ 14263787 w 15201088"/>
              <a:gd name="connsiteY25" fmla="*/ 8973054 h 18655468"/>
              <a:gd name="connsiteX26" fmla="*/ 14603645 w 15201088"/>
              <a:gd name="connsiteY26" fmla="*/ 9271916 h 18655468"/>
              <a:gd name="connsiteX27" fmla="*/ 14970691 w 15201088"/>
              <a:gd name="connsiteY27" fmla="*/ 9557193 h 18655468"/>
              <a:gd name="connsiteX28" fmla="*/ 15201088 w 15201088"/>
              <a:gd name="connsiteY28" fmla="*/ 9727735 h 18655468"/>
              <a:gd name="connsiteX29" fmla="*/ 8014592 w 15201088"/>
              <a:gd name="connsiteY29" fmla="*/ 18655468 h 1865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01088" h="18655468">
                <a:moveTo>
                  <a:pt x="0" y="12204017"/>
                </a:moveTo>
                <a:lnTo>
                  <a:pt x="9823784" y="0"/>
                </a:lnTo>
                <a:lnTo>
                  <a:pt x="9845642" y="360406"/>
                </a:lnTo>
                <a:lnTo>
                  <a:pt x="9913614" y="822282"/>
                </a:lnTo>
                <a:lnTo>
                  <a:pt x="9981585" y="1256990"/>
                </a:lnTo>
                <a:lnTo>
                  <a:pt x="10063151" y="1705283"/>
                </a:lnTo>
                <a:lnTo>
                  <a:pt x="10144716" y="2139991"/>
                </a:lnTo>
                <a:lnTo>
                  <a:pt x="10253471" y="2561114"/>
                </a:lnTo>
                <a:lnTo>
                  <a:pt x="10375819" y="2968652"/>
                </a:lnTo>
                <a:lnTo>
                  <a:pt x="10498168" y="3376191"/>
                </a:lnTo>
                <a:lnTo>
                  <a:pt x="10647706" y="3797314"/>
                </a:lnTo>
                <a:lnTo>
                  <a:pt x="10810837" y="4191268"/>
                </a:lnTo>
                <a:lnTo>
                  <a:pt x="10973969" y="4585222"/>
                </a:lnTo>
                <a:lnTo>
                  <a:pt x="11137100" y="4965592"/>
                </a:lnTo>
                <a:lnTo>
                  <a:pt x="11341014" y="5332377"/>
                </a:lnTo>
                <a:lnTo>
                  <a:pt x="11531335" y="5699161"/>
                </a:lnTo>
                <a:lnTo>
                  <a:pt x="11762437" y="6065945"/>
                </a:lnTo>
                <a:lnTo>
                  <a:pt x="11993540" y="6419146"/>
                </a:lnTo>
                <a:lnTo>
                  <a:pt x="12238238" y="6758761"/>
                </a:lnTo>
                <a:lnTo>
                  <a:pt x="12469341" y="7098377"/>
                </a:lnTo>
                <a:lnTo>
                  <a:pt x="12754821" y="7437992"/>
                </a:lnTo>
                <a:lnTo>
                  <a:pt x="13026708" y="7764023"/>
                </a:lnTo>
                <a:lnTo>
                  <a:pt x="13312187" y="8062885"/>
                </a:lnTo>
                <a:lnTo>
                  <a:pt x="13611261" y="8388916"/>
                </a:lnTo>
                <a:lnTo>
                  <a:pt x="13937524" y="8687777"/>
                </a:lnTo>
                <a:lnTo>
                  <a:pt x="14263787" y="8973054"/>
                </a:lnTo>
                <a:lnTo>
                  <a:pt x="14603645" y="9271916"/>
                </a:lnTo>
                <a:lnTo>
                  <a:pt x="14970691" y="9557193"/>
                </a:lnTo>
                <a:lnTo>
                  <a:pt x="15201088" y="9727735"/>
                </a:lnTo>
                <a:lnTo>
                  <a:pt x="8014592" y="18655468"/>
                </a:lnTo>
                <a:close/>
              </a:path>
            </a:pathLst>
          </a:custGeom>
          <a:gradFill>
            <a:gsLst>
              <a:gs pos="90000">
                <a:schemeClr val="accent4">
                  <a:alpha val="48000"/>
                </a:schemeClr>
              </a:gs>
              <a:gs pos="0">
                <a:schemeClr val="accent4"/>
              </a:gs>
            </a:gsLst>
            <a:lin ang="30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200"/>
          </a:p>
        </p:txBody>
      </p:sp>
      <p:sp>
        <p:nvSpPr>
          <p:cNvPr id="19" name="Полилиния: фигура 18">
            <a:extLst>
              <a:ext uri="{FF2B5EF4-FFF2-40B4-BE49-F238E27FC236}">
                <a16:creationId xmlns:a16="http://schemas.microsoft.com/office/drawing/2014/main" id="{82484881-D963-4FE9-A8AA-00A2D584C688}"/>
              </a:ext>
            </a:extLst>
          </p:cNvPr>
          <p:cNvSpPr>
            <a:spLocks/>
          </p:cNvSpPr>
          <p:nvPr userDrawn="1"/>
        </p:nvSpPr>
        <p:spPr bwMode="auto">
          <a:xfrm rot="10630233">
            <a:off x="2172382" y="-6894934"/>
            <a:ext cx="23453251" cy="19037360"/>
          </a:xfrm>
          <a:custGeom>
            <a:avLst/>
            <a:gdLst>
              <a:gd name="connsiteX0" fmla="*/ 7248838 w 15531893"/>
              <a:gd name="connsiteY0" fmla="*/ 12609421 h 12609421"/>
              <a:gd name="connsiteX1" fmla="*/ 0 w 15531893"/>
              <a:gd name="connsiteY1" fmla="*/ 9414866 h 12609421"/>
              <a:gd name="connsiteX2" fmla="*/ 4149121 w 15531893"/>
              <a:gd name="connsiteY2" fmla="*/ 0 h 12609421"/>
              <a:gd name="connsiteX3" fmla="*/ 14117163 w 15531893"/>
              <a:gd name="connsiteY3" fmla="*/ 4392905 h 12609421"/>
              <a:gd name="connsiteX4" fmla="*/ 14331259 w 15531893"/>
              <a:gd name="connsiteY4" fmla="*/ 4740846 h 12609421"/>
              <a:gd name="connsiteX5" fmla="*/ 14564392 w 15531893"/>
              <a:gd name="connsiteY5" fmla="*/ 5207159 h 12609421"/>
              <a:gd name="connsiteX6" fmla="*/ 14785868 w 15531893"/>
              <a:gd name="connsiteY6" fmla="*/ 5685130 h 12609421"/>
              <a:gd name="connsiteX7" fmla="*/ 14972375 w 15531893"/>
              <a:gd name="connsiteY7" fmla="*/ 6186416 h 12609421"/>
              <a:gd name="connsiteX8" fmla="*/ 15158880 w 15531893"/>
              <a:gd name="connsiteY8" fmla="*/ 6687703 h 12609421"/>
              <a:gd name="connsiteX9" fmla="*/ 15298760 w 15531893"/>
              <a:gd name="connsiteY9" fmla="*/ 7212305 h 12609421"/>
              <a:gd name="connsiteX10" fmla="*/ 15438638 w 15531893"/>
              <a:gd name="connsiteY10" fmla="*/ 7748565 h 12609421"/>
              <a:gd name="connsiteX11" fmla="*/ 15461952 w 15531893"/>
              <a:gd name="connsiteY11" fmla="*/ 7888458 h 12609421"/>
              <a:gd name="connsiteX12" fmla="*/ 15485266 w 15531893"/>
              <a:gd name="connsiteY12" fmla="*/ 8040010 h 12609421"/>
              <a:gd name="connsiteX13" fmla="*/ 15508577 w 15531893"/>
              <a:gd name="connsiteY13" fmla="*/ 8191562 h 12609421"/>
              <a:gd name="connsiteX14" fmla="*/ 15531893 w 15531893"/>
              <a:gd name="connsiteY14" fmla="*/ 8343114 h 12609421"/>
              <a:gd name="connsiteX15" fmla="*/ 15531892 w 15531893"/>
              <a:gd name="connsiteY15" fmla="*/ 8389744 h 12609421"/>
              <a:gd name="connsiteX16" fmla="*/ 15531892 w 15531893"/>
              <a:gd name="connsiteY16" fmla="*/ 8436375 h 12609421"/>
              <a:gd name="connsiteX17" fmla="*/ 15531892 w 15531893"/>
              <a:gd name="connsiteY17" fmla="*/ 8483008 h 12609421"/>
              <a:gd name="connsiteX18" fmla="*/ 15520235 w 15531893"/>
              <a:gd name="connsiteY18" fmla="*/ 8506322 h 12609421"/>
              <a:gd name="connsiteX19" fmla="*/ 15496922 w 15531893"/>
              <a:gd name="connsiteY19" fmla="*/ 8541297 h 12609421"/>
              <a:gd name="connsiteX20" fmla="*/ 15461952 w 15531893"/>
              <a:gd name="connsiteY20" fmla="*/ 8564612 h 12609421"/>
              <a:gd name="connsiteX21" fmla="*/ 15403671 w 15531893"/>
              <a:gd name="connsiteY21" fmla="*/ 8576270 h 12609421"/>
              <a:gd name="connsiteX22" fmla="*/ 15345386 w 15531893"/>
              <a:gd name="connsiteY22" fmla="*/ 8587927 h 12609421"/>
              <a:gd name="connsiteX23" fmla="*/ 14867464 w 15531893"/>
              <a:gd name="connsiteY23" fmla="*/ 8622902 h 12609421"/>
              <a:gd name="connsiteX24" fmla="*/ 14401198 w 15531893"/>
              <a:gd name="connsiteY24" fmla="*/ 8681190 h 12609421"/>
              <a:gd name="connsiteX25" fmla="*/ 13934934 w 15531893"/>
              <a:gd name="connsiteY25" fmla="*/ 8762796 h 12609421"/>
              <a:gd name="connsiteX26" fmla="*/ 13480325 w 15531893"/>
              <a:gd name="connsiteY26" fmla="*/ 8832742 h 12609421"/>
              <a:gd name="connsiteX27" fmla="*/ 13025717 w 15531893"/>
              <a:gd name="connsiteY27" fmla="*/ 8949321 h 12609421"/>
              <a:gd name="connsiteX28" fmla="*/ 12582764 w 15531893"/>
              <a:gd name="connsiteY28" fmla="*/ 9089215 h 12609421"/>
              <a:gd name="connsiteX29" fmla="*/ 12128154 w 15531893"/>
              <a:gd name="connsiteY29" fmla="*/ 9229107 h 12609421"/>
              <a:gd name="connsiteX30" fmla="*/ 11696861 w 15531893"/>
              <a:gd name="connsiteY30" fmla="*/ 9403975 h 12609421"/>
              <a:gd name="connsiteX31" fmla="*/ 11370475 w 15531893"/>
              <a:gd name="connsiteY31" fmla="*/ 9543869 h 12609421"/>
              <a:gd name="connsiteX32" fmla="*/ 11067402 w 15531893"/>
              <a:gd name="connsiteY32" fmla="*/ 9695420 h 12609421"/>
              <a:gd name="connsiteX33" fmla="*/ 10764329 w 15531893"/>
              <a:gd name="connsiteY33" fmla="*/ 9835314 h 12609421"/>
              <a:gd name="connsiteX34" fmla="*/ 10472914 w 15531893"/>
              <a:gd name="connsiteY34" fmla="*/ 9998524 h 12609421"/>
              <a:gd name="connsiteX35" fmla="*/ 10181497 w 15531893"/>
              <a:gd name="connsiteY35" fmla="*/ 10161733 h 12609421"/>
              <a:gd name="connsiteX36" fmla="*/ 9913394 w 15531893"/>
              <a:gd name="connsiteY36" fmla="*/ 10336601 h 12609421"/>
              <a:gd name="connsiteX37" fmla="*/ 9633636 w 15531893"/>
              <a:gd name="connsiteY37" fmla="*/ 10499810 h 12609421"/>
              <a:gd name="connsiteX38" fmla="*/ 9365534 w 15531893"/>
              <a:gd name="connsiteY38" fmla="*/ 10686336 h 12609421"/>
              <a:gd name="connsiteX39" fmla="*/ 9097431 w 15531893"/>
              <a:gd name="connsiteY39" fmla="*/ 10872861 h 12609421"/>
              <a:gd name="connsiteX40" fmla="*/ 8852642 w 15531893"/>
              <a:gd name="connsiteY40" fmla="*/ 11059386 h 12609421"/>
              <a:gd name="connsiteX41" fmla="*/ 8607853 w 15531893"/>
              <a:gd name="connsiteY41" fmla="*/ 11269227 h 12609421"/>
              <a:gd name="connsiteX42" fmla="*/ 8363063 w 15531893"/>
              <a:gd name="connsiteY42" fmla="*/ 11467411 h 12609421"/>
              <a:gd name="connsiteX43" fmla="*/ 8129931 w 15531893"/>
              <a:gd name="connsiteY43" fmla="*/ 11688909 h 12609421"/>
              <a:gd name="connsiteX44" fmla="*/ 7908454 w 15531893"/>
              <a:gd name="connsiteY44" fmla="*/ 11898750 h 12609421"/>
              <a:gd name="connsiteX45" fmla="*/ 7686979 w 15531893"/>
              <a:gd name="connsiteY45" fmla="*/ 12131906 h 12609421"/>
              <a:gd name="connsiteX46" fmla="*/ 7477159 w 15531893"/>
              <a:gd name="connsiteY46" fmla="*/ 12353404 h 12609421"/>
              <a:gd name="connsiteX47" fmla="*/ 7267341 w 15531893"/>
              <a:gd name="connsiteY47" fmla="*/ 12586562 h 1260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31893" h="12609421">
                <a:moveTo>
                  <a:pt x="7248838" y="12609421"/>
                </a:moveTo>
                <a:lnTo>
                  <a:pt x="0" y="9414866"/>
                </a:lnTo>
                <a:lnTo>
                  <a:pt x="4149121" y="0"/>
                </a:lnTo>
                <a:lnTo>
                  <a:pt x="14117163" y="4392905"/>
                </a:lnTo>
                <a:lnTo>
                  <a:pt x="14331259" y="4740846"/>
                </a:lnTo>
                <a:lnTo>
                  <a:pt x="14564392" y="5207159"/>
                </a:lnTo>
                <a:lnTo>
                  <a:pt x="14785868" y="5685130"/>
                </a:lnTo>
                <a:lnTo>
                  <a:pt x="14972375" y="6186416"/>
                </a:lnTo>
                <a:lnTo>
                  <a:pt x="15158880" y="6687703"/>
                </a:lnTo>
                <a:lnTo>
                  <a:pt x="15298760" y="7212305"/>
                </a:lnTo>
                <a:lnTo>
                  <a:pt x="15438638" y="7748565"/>
                </a:lnTo>
                <a:lnTo>
                  <a:pt x="15461952" y="7888458"/>
                </a:lnTo>
                <a:lnTo>
                  <a:pt x="15485266" y="8040010"/>
                </a:lnTo>
                <a:lnTo>
                  <a:pt x="15508577" y="8191562"/>
                </a:lnTo>
                <a:lnTo>
                  <a:pt x="15531893" y="8343114"/>
                </a:lnTo>
                <a:lnTo>
                  <a:pt x="15531892" y="8389744"/>
                </a:lnTo>
                <a:lnTo>
                  <a:pt x="15531892" y="8436375"/>
                </a:lnTo>
                <a:lnTo>
                  <a:pt x="15531892" y="8483008"/>
                </a:lnTo>
                <a:lnTo>
                  <a:pt x="15520235" y="8506322"/>
                </a:lnTo>
                <a:lnTo>
                  <a:pt x="15496922" y="8541297"/>
                </a:lnTo>
                <a:lnTo>
                  <a:pt x="15461952" y="8564612"/>
                </a:lnTo>
                <a:lnTo>
                  <a:pt x="15403671" y="8576270"/>
                </a:lnTo>
                <a:lnTo>
                  <a:pt x="15345386" y="8587927"/>
                </a:lnTo>
                <a:lnTo>
                  <a:pt x="14867464" y="8622902"/>
                </a:lnTo>
                <a:lnTo>
                  <a:pt x="14401198" y="8681190"/>
                </a:lnTo>
                <a:lnTo>
                  <a:pt x="13934934" y="8762796"/>
                </a:lnTo>
                <a:lnTo>
                  <a:pt x="13480325" y="8832742"/>
                </a:lnTo>
                <a:lnTo>
                  <a:pt x="13025717" y="8949321"/>
                </a:lnTo>
                <a:lnTo>
                  <a:pt x="12582764" y="9089215"/>
                </a:lnTo>
                <a:lnTo>
                  <a:pt x="12128154" y="9229107"/>
                </a:lnTo>
                <a:lnTo>
                  <a:pt x="11696861" y="9403975"/>
                </a:lnTo>
                <a:lnTo>
                  <a:pt x="11370475" y="9543869"/>
                </a:lnTo>
                <a:lnTo>
                  <a:pt x="11067402" y="9695420"/>
                </a:lnTo>
                <a:lnTo>
                  <a:pt x="10764329" y="9835314"/>
                </a:lnTo>
                <a:lnTo>
                  <a:pt x="10472914" y="9998524"/>
                </a:lnTo>
                <a:lnTo>
                  <a:pt x="10181497" y="10161733"/>
                </a:lnTo>
                <a:lnTo>
                  <a:pt x="9913394" y="10336601"/>
                </a:lnTo>
                <a:lnTo>
                  <a:pt x="9633636" y="10499810"/>
                </a:lnTo>
                <a:lnTo>
                  <a:pt x="9365534" y="10686336"/>
                </a:lnTo>
                <a:lnTo>
                  <a:pt x="9097431" y="10872861"/>
                </a:lnTo>
                <a:lnTo>
                  <a:pt x="8852642" y="11059386"/>
                </a:lnTo>
                <a:lnTo>
                  <a:pt x="8607853" y="11269227"/>
                </a:lnTo>
                <a:lnTo>
                  <a:pt x="8363063" y="11467411"/>
                </a:lnTo>
                <a:lnTo>
                  <a:pt x="8129931" y="11688909"/>
                </a:lnTo>
                <a:lnTo>
                  <a:pt x="7908454" y="11898750"/>
                </a:lnTo>
                <a:lnTo>
                  <a:pt x="7686979" y="12131906"/>
                </a:lnTo>
                <a:lnTo>
                  <a:pt x="7477159" y="12353404"/>
                </a:lnTo>
                <a:lnTo>
                  <a:pt x="7267341" y="12586562"/>
                </a:lnTo>
                <a:close/>
              </a:path>
            </a:pathLst>
          </a:custGeom>
          <a:gradFill>
            <a:gsLst>
              <a:gs pos="100000">
                <a:schemeClr val="accent4">
                  <a:alpha val="0"/>
                </a:schemeClr>
              </a:gs>
              <a:gs pos="19000">
                <a:schemeClr val="accent4">
                  <a:lumMod val="75000"/>
                </a:schemeClr>
              </a:gs>
            </a:gsLst>
            <a:lin ang="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solidFill>
                <a:schemeClr val="lt1"/>
              </a:solidFill>
              <a:latin typeface="+mn-lt"/>
            </a:endParaRPr>
          </a:p>
        </p:txBody>
      </p:sp>
      <p:sp>
        <p:nvSpPr>
          <p:cNvPr id="13" name="Полилиния: фигура 12">
            <a:extLst>
              <a:ext uri="{FF2B5EF4-FFF2-40B4-BE49-F238E27FC236}">
                <a16:creationId xmlns:a16="http://schemas.microsoft.com/office/drawing/2014/main" id="{BDB96F89-3750-46E8-86BA-8B59FC16C872}"/>
              </a:ext>
            </a:extLst>
          </p:cNvPr>
          <p:cNvSpPr>
            <a:spLocks/>
          </p:cNvSpPr>
          <p:nvPr userDrawn="1"/>
        </p:nvSpPr>
        <p:spPr bwMode="auto">
          <a:xfrm rot="12970674">
            <a:off x="-7156130" y="285603"/>
            <a:ext cx="25328242" cy="13435733"/>
          </a:xfrm>
          <a:custGeom>
            <a:avLst/>
            <a:gdLst>
              <a:gd name="connsiteX0" fmla="*/ 12060953 w 16773604"/>
              <a:gd name="connsiteY0" fmla="*/ 8444519 h 8899176"/>
              <a:gd name="connsiteX1" fmla="*/ 11594688 w 16773604"/>
              <a:gd name="connsiteY1" fmla="*/ 8561100 h 8899176"/>
              <a:gd name="connsiteX2" fmla="*/ 11140079 w 16773604"/>
              <a:gd name="connsiteY2" fmla="*/ 8666020 h 8899176"/>
              <a:gd name="connsiteX3" fmla="*/ 10673813 w 16773604"/>
              <a:gd name="connsiteY3" fmla="*/ 8747624 h 8899176"/>
              <a:gd name="connsiteX4" fmla="*/ 10370741 w 16773604"/>
              <a:gd name="connsiteY4" fmla="*/ 8805914 h 8899176"/>
              <a:gd name="connsiteX5" fmla="*/ 10079325 w 16773604"/>
              <a:gd name="connsiteY5" fmla="*/ 8829230 h 8899176"/>
              <a:gd name="connsiteX6" fmla="*/ 9787910 w 16773604"/>
              <a:gd name="connsiteY6" fmla="*/ 8864202 h 8899176"/>
              <a:gd name="connsiteX7" fmla="*/ 9508150 w 16773604"/>
              <a:gd name="connsiteY7" fmla="*/ 8875860 h 8899176"/>
              <a:gd name="connsiteX8" fmla="*/ 9205079 w 16773604"/>
              <a:gd name="connsiteY8" fmla="*/ 8887518 h 8899176"/>
              <a:gd name="connsiteX9" fmla="*/ 8913662 w 16773604"/>
              <a:gd name="connsiteY9" fmla="*/ 8899176 h 8899176"/>
              <a:gd name="connsiteX10" fmla="*/ 8633903 w 16773604"/>
              <a:gd name="connsiteY10" fmla="*/ 8899176 h 8899176"/>
              <a:gd name="connsiteX11" fmla="*/ 8354144 w 16773604"/>
              <a:gd name="connsiteY11" fmla="*/ 8887518 h 8899176"/>
              <a:gd name="connsiteX12" fmla="*/ 8074385 w 16773604"/>
              <a:gd name="connsiteY12" fmla="*/ 8875859 h 8899176"/>
              <a:gd name="connsiteX13" fmla="*/ 7782970 w 16773604"/>
              <a:gd name="connsiteY13" fmla="*/ 8852544 h 8899176"/>
              <a:gd name="connsiteX14" fmla="*/ 7514867 w 16773604"/>
              <a:gd name="connsiteY14" fmla="*/ 8829229 h 8899176"/>
              <a:gd name="connsiteX15" fmla="*/ 7235108 w 16773604"/>
              <a:gd name="connsiteY15" fmla="*/ 8782597 h 8899176"/>
              <a:gd name="connsiteX16" fmla="*/ 6967005 w 16773604"/>
              <a:gd name="connsiteY16" fmla="*/ 8735965 h 8899176"/>
              <a:gd name="connsiteX17" fmla="*/ 6687246 w 16773604"/>
              <a:gd name="connsiteY17" fmla="*/ 8677677 h 8899176"/>
              <a:gd name="connsiteX18" fmla="*/ 6419143 w 16773604"/>
              <a:gd name="connsiteY18" fmla="*/ 8619387 h 8899176"/>
              <a:gd name="connsiteX19" fmla="*/ 6151041 w 16773604"/>
              <a:gd name="connsiteY19" fmla="*/ 8549442 h 8899176"/>
              <a:gd name="connsiteX20" fmla="*/ 5882938 w 16773604"/>
              <a:gd name="connsiteY20" fmla="*/ 8479493 h 8899176"/>
              <a:gd name="connsiteX21" fmla="*/ 5626492 w 16773604"/>
              <a:gd name="connsiteY21" fmla="*/ 8397890 h 8899176"/>
              <a:gd name="connsiteX22" fmla="*/ 5358390 w 16773604"/>
              <a:gd name="connsiteY22" fmla="*/ 8304627 h 8899176"/>
              <a:gd name="connsiteX23" fmla="*/ 5101944 w 16773604"/>
              <a:gd name="connsiteY23" fmla="*/ 8211363 h 8899176"/>
              <a:gd name="connsiteX24" fmla="*/ 4833841 w 16773604"/>
              <a:gd name="connsiteY24" fmla="*/ 8106444 h 8899176"/>
              <a:gd name="connsiteX25" fmla="*/ 4577396 w 16773604"/>
              <a:gd name="connsiteY25" fmla="*/ 7989866 h 8899176"/>
              <a:gd name="connsiteX26" fmla="*/ 4332606 w 16773604"/>
              <a:gd name="connsiteY26" fmla="*/ 7873288 h 8899176"/>
              <a:gd name="connsiteX27" fmla="*/ 4076160 w 16773604"/>
              <a:gd name="connsiteY27" fmla="*/ 7745052 h 8899176"/>
              <a:gd name="connsiteX28" fmla="*/ 3819714 w 16773604"/>
              <a:gd name="connsiteY28" fmla="*/ 7616815 h 8899176"/>
              <a:gd name="connsiteX29" fmla="*/ 3574925 w 16773604"/>
              <a:gd name="connsiteY29" fmla="*/ 7476922 h 8899176"/>
              <a:gd name="connsiteX30" fmla="*/ 3330136 w 16773604"/>
              <a:gd name="connsiteY30" fmla="*/ 7325370 h 8899176"/>
              <a:gd name="connsiteX31" fmla="*/ 3097003 w 16773604"/>
              <a:gd name="connsiteY31" fmla="*/ 7173818 h 8899176"/>
              <a:gd name="connsiteX32" fmla="*/ 2840557 w 16773604"/>
              <a:gd name="connsiteY32" fmla="*/ 6998952 h 8899176"/>
              <a:gd name="connsiteX33" fmla="*/ 2607424 w 16773604"/>
              <a:gd name="connsiteY33" fmla="*/ 6835741 h 8899176"/>
              <a:gd name="connsiteX34" fmla="*/ 2362634 w 16773604"/>
              <a:gd name="connsiteY34" fmla="*/ 6649216 h 8899176"/>
              <a:gd name="connsiteX35" fmla="*/ 2129503 w 16773604"/>
              <a:gd name="connsiteY35" fmla="*/ 6474349 h 8899176"/>
              <a:gd name="connsiteX36" fmla="*/ 1756490 w 16773604"/>
              <a:gd name="connsiteY36" fmla="*/ 6136272 h 8899176"/>
              <a:gd name="connsiteX37" fmla="*/ 1371821 w 16773604"/>
              <a:gd name="connsiteY37" fmla="*/ 5798195 h 8899176"/>
              <a:gd name="connsiteX38" fmla="*/ 1022122 w 16773604"/>
              <a:gd name="connsiteY38" fmla="*/ 5436802 h 8899176"/>
              <a:gd name="connsiteX39" fmla="*/ 695736 w 16773604"/>
              <a:gd name="connsiteY39" fmla="*/ 5075410 h 8899176"/>
              <a:gd name="connsiteX40" fmla="*/ 381007 w 16773604"/>
              <a:gd name="connsiteY40" fmla="*/ 4702360 h 8899176"/>
              <a:gd name="connsiteX41" fmla="*/ 101248 w 16773604"/>
              <a:gd name="connsiteY41" fmla="*/ 4305994 h 8899176"/>
              <a:gd name="connsiteX42" fmla="*/ 0 w 16773604"/>
              <a:gd name="connsiteY42" fmla="*/ 4156308 h 8899176"/>
              <a:gd name="connsiteX43" fmla="*/ 15272133 w 16773604"/>
              <a:gd name="connsiteY43" fmla="*/ 0 h 8899176"/>
              <a:gd name="connsiteX44" fmla="*/ 16773604 w 16773604"/>
              <a:gd name="connsiteY44" fmla="*/ 5517077 h 8899176"/>
              <a:gd name="connsiteX45" fmla="*/ 16723606 w 16773604"/>
              <a:gd name="connsiteY45" fmla="*/ 5576696 h 8899176"/>
              <a:gd name="connsiteX46" fmla="*/ 16385564 w 16773604"/>
              <a:gd name="connsiteY46" fmla="*/ 5914773 h 8899176"/>
              <a:gd name="connsiteX47" fmla="*/ 16047522 w 16773604"/>
              <a:gd name="connsiteY47" fmla="*/ 6217876 h 8899176"/>
              <a:gd name="connsiteX48" fmla="*/ 15674510 w 16773604"/>
              <a:gd name="connsiteY48" fmla="*/ 6532638 h 8899176"/>
              <a:gd name="connsiteX49" fmla="*/ 15324810 w 16773604"/>
              <a:gd name="connsiteY49" fmla="*/ 6812426 h 8899176"/>
              <a:gd name="connsiteX50" fmla="*/ 14951798 w 16773604"/>
              <a:gd name="connsiteY50" fmla="*/ 7080556 h 8899176"/>
              <a:gd name="connsiteX51" fmla="*/ 14567129 w 16773604"/>
              <a:gd name="connsiteY51" fmla="*/ 7325369 h 8899176"/>
              <a:gd name="connsiteX52" fmla="*/ 14170804 w 16773604"/>
              <a:gd name="connsiteY52" fmla="*/ 7558525 h 8899176"/>
              <a:gd name="connsiteX53" fmla="*/ 13762822 w 16773604"/>
              <a:gd name="connsiteY53" fmla="*/ 7768367 h 8899176"/>
              <a:gd name="connsiteX54" fmla="*/ 13354840 w 16773604"/>
              <a:gd name="connsiteY54" fmla="*/ 7966550 h 8899176"/>
              <a:gd name="connsiteX55" fmla="*/ 12923544 w 16773604"/>
              <a:gd name="connsiteY55" fmla="*/ 8153075 h 8899176"/>
              <a:gd name="connsiteX56" fmla="*/ 12503905 w 16773604"/>
              <a:gd name="connsiteY56" fmla="*/ 8304628 h 889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6773604" h="8899176">
                <a:moveTo>
                  <a:pt x="12060953" y="8444519"/>
                </a:moveTo>
                <a:lnTo>
                  <a:pt x="11594688" y="8561100"/>
                </a:lnTo>
                <a:lnTo>
                  <a:pt x="11140079" y="8666020"/>
                </a:lnTo>
                <a:lnTo>
                  <a:pt x="10673813" y="8747624"/>
                </a:lnTo>
                <a:lnTo>
                  <a:pt x="10370741" y="8805914"/>
                </a:lnTo>
                <a:lnTo>
                  <a:pt x="10079325" y="8829230"/>
                </a:lnTo>
                <a:lnTo>
                  <a:pt x="9787910" y="8864202"/>
                </a:lnTo>
                <a:lnTo>
                  <a:pt x="9508150" y="8875860"/>
                </a:lnTo>
                <a:lnTo>
                  <a:pt x="9205079" y="8887518"/>
                </a:lnTo>
                <a:lnTo>
                  <a:pt x="8913662" y="8899176"/>
                </a:lnTo>
                <a:lnTo>
                  <a:pt x="8633903" y="8899176"/>
                </a:lnTo>
                <a:lnTo>
                  <a:pt x="8354144" y="8887518"/>
                </a:lnTo>
                <a:lnTo>
                  <a:pt x="8074385" y="8875859"/>
                </a:lnTo>
                <a:lnTo>
                  <a:pt x="7782970" y="8852544"/>
                </a:lnTo>
                <a:lnTo>
                  <a:pt x="7514867" y="8829229"/>
                </a:lnTo>
                <a:lnTo>
                  <a:pt x="7235108" y="8782597"/>
                </a:lnTo>
                <a:lnTo>
                  <a:pt x="6967005" y="8735965"/>
                </a:lnTo>
                <a:lnTo>
                  <a:pt x="6687246" y="8677677"/>
                </a:lnTo>
                <a:lnTo>
                  <a:pt x="6419143" y="8619387"/>
                </a:lnTo>
                <a:lnTo>
                  <a:pt x="6151041" y="8549442"/>
                </a:lnTo>
                <a:lnTo>
                  <a:pt x="5882938" y="8479493"/>
                </a:lnTo>
                <a:lnTo>
                  <a:pt x="5626492" y="8397890"/>
                </a:lnTo>
                <a:lnTo>
                  <a:pt x="5358390" y="8304627"/>
                </a:lnTo>
                <a:lnTo>
                  <a:pt x="5101944" y="8211363"/>
                </a:lnTo>
                <a:lnTo>
                  <a:pt x="4833841" y="8106444"/>
                </a:lnTo>
                <a:lnTo>
                  <a:pt x="4577396" y="7989866"/>
                </a:lnTo>
                <a:lnTo>
                  <a:pt x="4332606" y="7873288"/>
                </a:lnTo>
                <a:lnTo>
                  <a:pt x="4076160" y="7745052"/>
                </a:lnTo>
                <a:lnTo>
                  <a:pt x="3819714" y="7616815"/>
                </a:lnTo>
                <a:lnTo>
                  <a:pt x="3574925" y="7476922"/>
                </a:lnTo>
                <a:lnTo>
                  <a:pt x="3330136" y="7325370"/>
                </a:lnTo>
                <a:lnTo>
                  <a:pt x="3097003" y="7173818"/>
                </a:lnTo>
                <a:lnTo>
                  <a:pt x="2840557" y="6998952"/>
                </a:lnTo>
                <a:lnTo>
                  <a:pt x="2607424" y="6835741"/>
                </a:lnTo>
                <a:lnTo>
                  <a:pt x="2362634" y="6649216"/>
                </a:lnTo>
                <a:lnTo>
                  <a:pt x="2129503" y="6474349"/>
                </a:lnTo>
                <a:lnTo>
                  <a:pt x="1756490" y="6136272"/>
                </a:lnTo>
                <a:lnTo>
                  <a:pt x="1371821" y="5798195"/>
                </a:lnTo>
                <a:lnTo>
                  <a:pt x="1022122" y="5436802"/>
                </a:lnTo>
                <a:lnTo>
                  <a:pt x="695736" y="5075410"/>
                </a:lnTo>
                <a:lnTo>
                  <a:pt x="381007" y="4702360"/>
                </a:lnTo>
                <a:lnTo>
                  <a:pt x="101248" y="4305994"/>
                </a:lnTo>
                <a:lnTo>
                  <a:pt x="0" y="4156308"/>
                </a:lnTo>
                <a:lnTo>
                  <a:pt x="15272133" y="0"/>
                </a:lnTo>
                <a:lnTo>
                  <a:pt x="16773604" y="5517077"/>
                </a:lnTo>
                <a:lnTo>
                  <a:pt x="16723606" y="5576696"/>
                </a:lnTo>
                <a:lnTo>
                  <a:pt x="16385564" y="5914773"/>
                </a:lnTo>
                <a:lnTo>
                  <a:pt x="16047522" y="6217876"/>
                </a:lnTo>
                <a:lnTo>
                  <a:pt x="15674510" y="6532638"/>
                </a:lnTo>
                <a:lnTo>
                  <a:pt x="15324810" y="6812426"/>
                </a:lnTo>
                <a:lnTo>
                  <a:pt x="14951798" y="7080556"/>
                </a:lnTo>
                <a:lnTo>
                  <a:pt x="14567129" y="7325369"/>
                </a:lnTo>
                <a:lnTo>
                  <a:pt x="14170804" y="7558525"/>
                </a:lnTo>
                <a:lnTo>
                  <a:pt x="13762822" y="7768367"/>
                </a:lnTo>
                <a:lnTo>
                  <a:pt x="13354840" y="7966550"/>
                </a:lnTo>
                <a:lnTo>
                  <a:pt x="12923544" y="8153075"/>
                </a:lnTo>
                <a:lnTo>
                  <a:pt x="12503905" y="8304628"/>
                </a:lnTo>
                <a:close/>
              </a:path>
            </a:pathLst>
          </a:custGeom>
          <a:gradFill>
            <a:gsLst>
              <a:gs pos="100000">
                <a:schemeClr val="accent4">
                  <a:alpha val="0"/>
                </a:schemeClr>
              </a:gs>
              <a:gs pos="19000">
                <a:schemeClr val="accent4">
                  <a:lumMod val="75000"/>
                </a:schemeClr>
              </a:gs>
            </a:gsLst>
            <a:lin ang="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200"/>
          </a:p>
        </p:txBody>
      </p:sp>
      <p:sp>
        <p:nvSpPr>
          <p:cNvPr id="21" name="Freeform 9">
            <a:extLst>
              <a:ext uri="{FF2B5EF4-FFF2-40B4-BE49-F238E27FC236}">
                <a16:creationId xmlns:a16="http://schemas.microsoft.com/office/drawing/2014/main" id="{C2457A95-6F75-46D8-ADD5-D446D6FFADBF}"/>
              </a:ext>
            </a:extLst>
          </p:cNvPr>
          <p:cNvSpPr>
            <a:spLocks/>
          </p:cNvSpPr>
          <p:nvPr userDrawn="1"/>
        </p:nvSpPr>
        <p:spPr bwMode="auto">
          <a:xfrm rot="6431525">
            <a:off x="-9810430" y="-18282774"/>
            <a:ext cx="28403771" cy="28516133"/>
          </a:xfrm>
          <a:custGeom>
            <a:avLst/>
            <a:gdLst>
              <a:gd name="T0" fmla="*/ 1315 w 1318"/>
              <a:gd name="T1" fmla="*/ 729 h 1322"/>
              <a:gd name="T2" fmla="*/ 1298 w 1318"/>
              <a:gd name="T3" fmla="*/ 826 h 1322"/>
              <a:gd name="T4" fmla="*/ 1266 w 1318"/>
              <a:gd name="T5" fmla="*/ 918 h 1322"/>
              <a:gd name="T6" fmla="*/ 1223 w 1318"/>
              <a:gd name="T7" fmla="*/ 1004 h 1322"/>
              <a:gd name="T8" fmla="*/ 1168 w 1318"/>
              <a:gd name="T9" fmla="*/ 1081 h 1322"/>
              <a:gd name="T10" fmla="*/ 1103 w 1318"/>
              <a:gd name="T11" fmla="*/ 1150 h 1322"/>
              <a:gd name="T12" fmla="*/ 1028 w 1318"/>
              <a:gd name="T13" fmla="*/ 1209 h 1322"/>
              <a:gd name="T14" fmla="*/ 945 w 1318"/>
              <a:gd name="T15" fmla="*/ 1256 h 1322"/>
              <a:gd name="T16" fmla="*/ 855 w 1318"/>
              <a:gd name="T17" fmla="*/ 1292 h 1322"/>
              <a:gd name="T18" fmla="*/ 759 w 1318"/>
              <a:gd name="T19" fmla="*/ 1315 h 1322"/>
              <a:gd name="T20" fmla="*/ 659 w 1318"/>
              <a:gd name="T21" fmla="*/ 1322 h 1322"/>
              <a:gd name="T22" fmla="*/ 559 w 1318"/>
              <a:gd name="T23" fmla="*/ 1315 h 1322"/>
              <a:gd name="T24" fmla="*/ 463 w 1318"/>
              <a:gd name="T25" fmla="*/ 1292 h 1322"/>
              <a:gd name="T26" fmla="*/ 373 w 1318"/>
              <a:gd name="T27" fmla="*/ 1256 h 1322"/>
              <a:gd name="T28" fmla="*/ 290 w 1318"/>
              <a:gd name="T29" fmla="*/ 1209 h 1322"/>
              <a:gd name="T30" fmla="*/ 216 w 1318"/>
              <a:gd name="T31" fmla="*/ 1150 h 1322"/>
              <a:gd name="T32" fmla="*/ 150 w 1318"/>
              <a:gd name="T33" fmla="*/ 1081 h 1322"/>
              <a:gd name="T34" fmla="*/ 95 w 1318"/>
              <a:gd name="T35" fmla="*/ 1004 h 1322"/>
              <a:gd name="T36" fmla="*/ 52 w 1318"/>
              <a:gd name="T37" fmla="*/ 918 h 1322"/>
              <a:gd name="T38" fmla="*/ 20 w 1318"/>
              <a:gd name="T39" fmla="*/ 826 h 1322"/>
              <a:gd name="T40" fmla="*/ 3 w 1318"/>
              <a:gd name="T41" fmla="*/ 729 h 1322"/>
              <a:gd name="T42" fmla="*/ 1 w 1318"/>
              <a:gd name="T43" fmla="*/ 627 h 1322"/>
              <a:gd name="T44" fmla="*/ 13 w 1318"/>
              <a:gd name="T45" fmla="*/ 528 h 1322"/>
              <a:gd name="T46" fmla="*/ 40 w 1318"/>
              <a:gd name="T47" fmla="*/ 433 h 1322"/>
              <a:gd name="T48" fmla="*/ 80 w 1318"/>
              <a:gd name="T49" fmla="*/ 346 h 1322"/>
              <a:gd name="T50" fmla="*/ 131 w 1318"/>
              <a:gd name="T51" fmla="*/ 265 h 1322"/>
              <a:gd name="T52" fmla="*/ 193 w 1318"/>
              <a:gd name="T53" fmla="*/ 194 h 1322"/>
              <a:gd name="T54" fmla="*/ 265 w 1318"/>
              <a:gd name="T55" fmla="*/ 131 h 1322"/>
              <a:gd name="T56" fmla="*/ 345 w 1318"/>
              <a:gd name="T57" fmla="*/ 80 h 1322"/>
              <a:gd name="T58" fmla="*/ 432 w 1318"/>
              <a:gd name="T59" fmla="*/ 40 h 1322"/>
              <a:gd name="T60" fmla="*/ 526 w 1318"/>
              <a:gd name="T61" fmla="*/ 13 h 1322"/>
              <a:gd name="T62" fmla="*/ 625 w 1318"/>
              <a:gd name="T63" fmla="*/ 1 h 1322"/>
              <a:gd name="T64" fmla="*/ 727 w 1318"/>
              <a:gd name="T65" fmla="*/ 3 h 1322"/>
              <a:gd name="T66" fmla="*/ 824 w 1318"/>
              <a:gd name="T67" fmla="*/ 21 h 1322"/>
              <a:gd name="T68" fmla="*/ 916 w 1318"/>
              <a:gd name="T69" fmla="*/ 52 h 1322"/>
              <a:gd name="T70" fmla="*/ 1001 w 1318"/>
              <a:gd name="T71" fmla="*/ 95 h 1322"/>
              <a:gd name="T72" fmla="*/ 1078 w 1318"/>
              <a:gd name="T73" fmla="*/ 151 h 1322"/>
              <a:gd name="T74" fmla="*/ 1148 w 1318"/>
              <a:gd name="T75" fmla="*/ 216 h 1322"/>
              <a:gd name="T76" fmla="*/ 1206 w 1318"/>
              <a:gd name="T77" fmla="*/ 291 h 1322"/>
              <a:gd name="T78" fmla="*/ 1254 w 1318"/>
              <a:gd name="T79" fmla="*/ 374 h 1322"/>
              <a:gd name="T80" fmla="*/ 1289 w 1318"/>
              <a:gd name="T81" fmla="*/ 464 h 1322"/>
              <a:gd name="T82" fmla="*/ 1311 w 1318"/>
              <a:gd name="T83" fmla="*/ 561 h 1322"/>
              <a:gd name="T84" fmla="*/ 1318 w 1318"/>
              <a:gd name="T85" fmla="*/ 661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8" h="1322">
                <a:moveTo>
                  <a:pt x="1318" y="661"/>
                </a:moveTo>
                <a:lnTo>
                  <a:pt x="1317" y="695"/>
                </a:lnTo>
                <a:lnTo>
                  <a:pt x="1315" y="729"/>
                </a:lnTo>
                <a:lnTo>
                  <a:pt x="1311" y="761"/>
                </a:lnTo>
                <a:lnTo>
                  <a:pt x="1305" y="794"/>
                </a:lnTo>
                <a:lnTo>
                  <a:pt x="1298" y="826"/>
                </a:lnTo>
                <a:lnTo>
                  <a:pt x="1289" y="858"/>
                </a:lnTo>
                <a:lnTo>
                  <a:pt x="1278" y="888"/>
                </a:lnTo>
                <a:lnTo>
                  <a:pt x="1266" y="918"/>
                </a:lnTo>
                <a:lnTo>
                  <a:pt x="1254" y="948"/>
                </a:lnTo>
                <a:lnTo>
                  <a:pt x="1239" y="976"/>
                </a:lnTo>
                <a:lnTo>
                  <a:pt x="1223" y="1004"/>
                </a:lnTo>
                <a:lnTo>
                  <a:pt x="1206" y="1031"/>
                </a:lnTo>
                <a:lnTo>
                  <a:pt x="1187" y="1056"/>
                </a:lnTo>
                <a:lnTo>
                  <a:pt x="1168" y="1081"/>
                </a:lnTo>
                <a:lnTo>
                  <a:pt x="1148" y="1106"/>
                </a:lnTo>
                <a:lnTo>
                  <a:pt x="1125" y="1128"/>
                </a:lnTo>
                <a:lnTo>
                  <a:pt x="1103" y="1150"/>
                </a:lnTo>
                <a:lnTo>
                  <a:pt x="1078" y="1171"/>
                </a:lnTo>
                <a:lnTo>
                  <a:pt x="1054" y="1191"/>
                </a:lnTo>
                <a:lnTo>
                  <a:pt x="1028" y="1209"/>
                </a:lnTo>
                <a:lnTo>
                  <a:pt x="1001" y="1226"/>
                </a:lnTo>
                <a:lnTo>
                  <a:pt x="974" y="1242"/>
                </a:lnTo>
                <a:lnTo>
                  <a:pt x="945" y="1256"/>
                </a:lnTo>
                <a:lnTo>
                  <a:pt x="916" y="1269"/>
                </a:lnTo>
                <a:lnTo>
                  <a:pt x="886" y="1282"/>
                </a:lnTo>
                <a:lnTo>
                  <a:pt x="855" y="1292"/>
                </a:lnTo>
                <a:lnTo>
                  <a:pt x="824" y="1301"/>
                </a:lnTo>
                <a:lnTo>
                  <a:pt x="792" y="1308"/>
                </a:lnTo>
                <a:lnTo>
                  <a:pt x="759" y="1315"/>
                </a:lnTo>
                <a:lnTo>
                  <a:pt x="727" y="1319"/>
                </a:lnTo>
                <a:lnTo>
                  <a:pt x="693" y="1321"/>
                </a:lnTo>
                <a:lnTo>
                  <a:pt x="659" y="1322"/>
                </a:lnTo>
                <a:lnTo>
                  <a:pt x="625" y="1321"/>
                </a:lnTo>
                <a:lnTo>
                  <a:pt x="592" y="1319"/>
                </a:lnTo>
                <a:lnTo>
                  <a:pt x="559" y="1315"/>
                </a:lnTo>
                <a:lnTo>
                  <a:pt x="526" y="1308"/>
                </a:lnTo>
                <a:lnTo>
                  <a:pt x="495" y="1301"/>
                </a:lnTo>
                <a:lnTo>
                  <a:pt x="463" y="1292"/>
                </a:lnTo>
                <a:lnTo>
                  <a:pt x="432" y="1282"/>
                </a:lnTo>
                <a:lnTo>
                  <a:pt x="403" y="1269"/>
                </a:lnTo>
                <a:lnTo>
                  <a:pt x="373" y="1256"/>
                </a:lnTo>
                <a:lnTo>
                  <a:pt x="345" y="1242"/>
                </a:lnTo>
                <a:lnTo>
                  <a:pt x="318" y="1226"/>
                </a:lnTo>
                <a:lnTo>
                  <a:pt x="290" y="1209"/>
                </a:lnTo>
                <a:lnTo>
                  <a:pt x="265" y="1191"/>
                </a:lnTo>
                <a:lnTo>
                  <a:pt x="240" y="1171"/>
                </a:lnTo>
                <a:lnTo>
                  <a:pt x="216" y="1150"/>
                </a:lnTo>
                <a:lnTo>
                  <a:pt x="193" y="1128"/>
                </a:lnTo>
                <a:lnTo>
                  <a:pt x="172" y="1106"/>
                </a:lnTo>
                <a:lnTo>
                  <a:pt x="150" y="1081"/>
                </a:lnTo>
                <a:lnTo>
                  <a:pt x="131" y="1056"/>
                </a:lnTo>
                <a:lnTo>
                  <a:pt x="112" y="1031"/>
                </a:lnTo>
                <a:lnTo>
                  <a:pt x="95" y="1004"/>
                </a:lnTo>
                <a:lnTo>
                  <a:pt x="80" y="976"/>
                </a:lnTo>
                <a:lnTo>
                  <a:pt x="65" y="948"/>
                </a:lnTo>
                <a:lnTo>
                  <a:pt x="52" y="918"/>
                </a:lnTo>
                <a:lnTo>
                  <a:pt x="40" y="888"/>
                </a:lnTo>
                <a:lnTo>
                  <a:pt x="30" y="858"/>
                </a:lnTo>
                <a:lnTo>
                  <a:pt x="20" y="826"/>
                </a:lnTo>
                <a:lnTo>
                  <a:pt x="13" y="794"/>
                </a:lnTo>
                <a:lnTo>
                  <a:pt x="8" y="761"/>
                </a:lnTo>
                <a:lnTo>
                  <a:pt x="3" y="729"/>
                </a:lnTo>
                <a:lnTo>
                  <a:pt x="1" y="695"/>
                </a:lnTo>
                <a:lnTo>
                  <a:pt x="0" y="661"/>
                </a:lnTo>
                <a:lnTo>
                  <a:pt x="1" y="627"/>
                </a:lnTo>
                <a:lnTo>
                  <a:pt x="3" y="593"/>
                </a:lnTo>
                <a:lnTo>
                  <a:pt x="8" y="561"/>
                </a:lnTo>
                <a:lnTo>
                  <a:pt x="13" y="528"/>
                </a:lnTo>
                <a:lnTo>
                  <a:pt x="20" y="496"/>
                </a:lnTo>
                <a:lnTo>
                  <a:pt x="30" y="464"/>
                </a:lnTo>
                <a:lnTo>
                  <a:pt x="40" y="433"/>
                </a:lnTo>
                <a:lnTo>
                  <a:pt x="52" y="404"/>
                </a:lnTo>
                <a:lnTo>
                  <a:pt x="65" y="374"/>
                </a:lnTo>
                <a:lnTo>
                  <a:pt x="80" y="346"/>
                </a:lnTo>
                <a:lnTo>
                  <a:pt x="95" y="319"/>
                </a:lnTo>
                <a:lnTo>
                  <a:pt x="112" y="291"/>
                </a:lnTo>
                <a:lnTo>
                  <a:pt x="131" y="265"/>
                </a:lnTo>
                <a:lnTo>
                  <a:pt x="150" y="241"/>
                </a:lnTo>
                <a:lnTo>
                  <a:pt x="172" y="216"/>
                </a:lnTo>
                <a:lnTo>
                  <a:pt x="193" y="194"/>
                </a:lnTo>
                <a:lnTo>
                  <a:pt x="216" y="172"/>
                </a:lnTo>
                <a:lnTo>
                  <a:pt x="240" y="151"/>
                </a:lnTo>
                <a:lnTo>
                  <a:pt x="265" y="131"/>
                </a:lnTo>
                <a:lnTo>
                  <a:pt x="290" y="113"/>
                </a:lnTo>
                <a:lnTo>
                  <a:pt x="318" y="95"/>
                </a:lnTo>
                <a:lnTo>
                  <a:pt x="345" y="80"/>
                </a:lnTo>
                <a:lnTo>
                  <a:pt x="373" y="66"/>
                </a:lnTo>
                <a:lnTo>
                  <a:pt x="403" y="52"/>
                </a:lnTo>
                <a:lnTo>
                  <a:pt x="432" y="40"/>
                </a:lnTo>
                <a:lnTo>
                  <a:pt x="463" y="30"/>
                </a:lnTo>
                <a:lnTo>
                  <a:pt x="495" y="21"/>
                </a:lnTo>
                <a:lnTo>
                  <a:pt x="526" y="13"/>
                </a:lnTo>
                <a:lnTo>
                  <a:pt x="559" y="8"/>
                </a:lnTo>
                <a:lnTo>
                  <a:pt x="592" y="3"/>
                </a:lnTo>
                <a:lnTo>
                  <a:pt x="625" y="1"/>
                </a:lnTo>
                <a:lnTo>
                  <a:pt x="659" y="0"/>
                </a:lnTo>
                <a:lnTo>
                  <a:pt x="693" y="1"/>
                </a:lnTo>
                <a:lnTo>
                  <a:pt x="727" y="3"/>
                </a:lnTo>
                <a:lnTo>
                  <a:pt x="759" y="8"/>
                </a:lnTo>
                <a:lnTo>
                  <a:pt x="792" y="13"/>
                </a:lnTo>
                <a:lnTo>
                  <a:pt x="824" y="21"/>
                </a:lnTo>
                <a:lnTo>
                  <a:pt x="855" y="30"/>
                </a:lnTo>
                <a:lnTo>
                  <a:pt x="886" y="40"/>
                </a:lnTo>
                <a:lnTo>
                  <a:pt x="916" y="52"/>
                </a:lnTo>
                <a:lnTo>
                  <a:pt x="945" y="66"/>
                </a:lnTo>
                <a:lnTo>
                  <a:pt x="974" y="80"/>
                </a:lnTo>
                <a:lnTo>
                  <a:pt x="1001" y="95"/>
                </a:lnTo>
                <a:lnTo>
                  <a:pt x="1028" y="113"/>
                </a:lnTo>
                <a:lnTo>
                  <a:pt x="1054" y="131"/>
                </a:lnTo>
                <a:lnTo>
                  <a:pt x="1078" y="151"/>
                </a:lnTo>
                <a:lnTo>
                  <a:pt x="1103" y="172"/>
                </a:lnTo>
                <a:lnTo>
                  <a:pt x="1125" y="194"/>
                </a:lnTo>
                <a:lnTo>
                  <a:pt x="1148" y="216"/>
                </a:lnTo>
                <a:lnTo>
                  <a:pt x="1168" y="241"/>
                </a:lnTo>
                <a:lnTo>
                  <a:pt x="1187" y="265"/>
                </a:lnTo>
                <a:lnTo>
                  <a:pt x="1206" y="291"/>
                </a:lnTo>
                <a:lnTo>
                  <a:pt x="1223" y="319"/>
                </a:lnTo>
                <a:lnTo>
                  <a:pt x="1239" y="346"/>
                </a:lnTo>
                <a:lnTo>
                  <a:pt x="1254" y="374"/>
                </a:lnTo>
                <a:lnTo>
                  <a:pt x="1266" y="404"/>
                </a:lnTo>
                <a:lnTo>
                  <a:pt x="1278" y="433"/>
                </a:lnTo>
                <a:lnTo>
                  <a:pt x="1289" y="464"/>
                </a:lnTo>
                <a:lnTo>
                  <a:pt x="1298" y="496"/>
                </a:lnTo>
                <a:lnTo>
                  <a:pt x="1305" y="528"/>
                </a:lnTo>
                <a:lnTo>
                  <a:pt x="1311" y="561"/>
                </a:lnTo>
                <a:lnTo>
                  <a:pt x="1315" y="593"/>
                </a:lnTo>
                <a:lnTo>
                  <a:pt x="1317" y="627"/>
                </a:lnTo>
                <a:lnTo>
                  <a:pt x="1318" y="661"/>
                </a:lnTo>
                <a:close/>
              </a:path>
            </a:pathLst>
          </a:custGeom>
          <a:gradFill flip="none" rotWithShape="1">
            <a:gsLst>
              <a:gs pos="52000">
                <a:schemeClr val="accent4">
                  <a:alpha val="0"/>
                </a:schemeClr>
              </a:gs>
              <a:gs pos="0">
                <a:schemeClr val="accent4"/>
              </a:gs>
            </a:gsLst>
            <a:path path="circle">
              <a:fillToRect t="100000" r="100000"/>
            </a:path>
            <a:tileRect l="-100000" b="-100000"/>
          </a:gradFill>
          <a:ln>
            <a:noFill/>
          </a:ln>
          <a:effectLst>
            <a:outerShdw blurRad="1270000" sx="98000" sy="98000" algn="ctr" rotWithShape="0">
              <a:schemeClr val="accent4"/>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22" name="Freeform 9">
            <a:extLst>
              <a:ext uri="{FF2B5EF4-FFF2-40B4-BE49-F238E27FC236}">
                <a16:creationId xmlns:a16="http://schemas.microsoft.com/office/drawing/2014/main" id="{451CD8F8-1B22-4576-8C88-4F7ED8FA4137}"/>
              </a:ext>
            </a:extLst>
          </p:cNvPr>
          <p:cNvSpPr>
            <a:spLocks/>
          </p:cNvSpPr>
          <p:nvPr userDrawn="1"/>
        </p:nvSpPr>
        <p:spPr bwMode="auto">
          <a:xfrm rot="13451114">
            <a:off x="3542849" y="-14155792"/>
            <a:ext cx="25826580" cy="25920738"/>
          </a:xfrm>
          <a:custGeom>
            <a:avLst/>
            <a:gdLst>
              <a:gd name="T0" fmla="*/ 1315 w 1318"/>
              <a:gd name="T1" fmla="*/ 729 h 1322"/>
              <a:gd name="T2" fmla="*/ 1298 w 1318"/>
              <a:gd name="T3" fmla="*/ 826 h 1322"/>
              <a:gd name="T4" fmla="*/ 1266 w 1318"/>
              <a:gd name="T5" fmla="*/ 918 h 1322"/>
              <a:gd name="T6" fmla="*/ 1223 w 1318"/>
              <a:gd name="T7" fmla="*/ 1004 h 1322"/>
              <a:gd name="T8" fmla="*/ 1168 w 1318"/>
              <a:gd name="T9" fmla="*/ 1081 h 1322"/>
              <a:gd name="T10" fmla="*/ 1103 w 1318"/>
              <a:gd name="T11" fmla="*/ 1150 h 1322"/>
              <a:gd name="T12" fmla="*/ 1028 w 1318"/>
              <a:gd name="T13" fmla="*/ 1209 h 1322"/>
              <a:gd name="T14" fmla="*/ 945 w 1318"/>
              <a:gd name="T15" fmla="*/ 1256 h 1322"/>
              <a:gd name="T16" fmla="*/ 855 w 1318"/>
              <a:gd name="T17" fmla="*/ 1292 h 1322"/>
              <a:gd name="T18" fmla="*/ 759 w 1318"/>
              <a:gd name="T19" fmla="*/ 1315 h 1322"/>
              <a:gd name="T20" fmla="*/ 659 w 1318"/>
              <a:gd name="T21" fmla="*/ 1322 h 1322"/>
              <a:gd name="T22" fmla="*/ 559 w 1318"/>
              <a:gd name="T23" fmla="*/ 1315 h 1322"/>
              <a:gd name="T24" fmla="*/ 463 w 1318"/>
              <a:gd name="T25" fmla="*/ 1292 h 1322"/>
              <a:gd name="T26" fmla="*/ 373 w 1318"/>
              <a:gd name="T27" fmla="*/ 1256 h 1322"/>
              <a:gd name="T28" fmla="*/ 290 w 1318"/>
              <a:gd name="T29" fmla="*/ 1209 h 1322"/>
              <a:gd name="T30" fmla="*/ 216 w 1318"/>
              <a:gd name="T31" fmla="*/ 1150 h 1322"/>
              <a:gd name="T32" fmla="*/ 150 w 1318"/>
              <a:gd name="T33" fmla="*/ 1081 h 1322"/>
              <a:gd name="T34" fmla="*/ 95 w 1318"/>
              <a:gd name="T35" fmla="*/ 1004 h 1322"/>
              <a:gd name="T36" fmla="*/ 52 w 1318"/>
              <a:gd name="T37" fmla="*/ 918 h 1322"/>
              <a:gd name="T38" fmla="*/ 20 w 1318"/>
              <a:gd name="T39" fmla="*/ 826 h 1322"/>
              <a:gd name="T40" fmla="*/ 3 w 1318"/>
              <a:gd name="T41" fmla="*/ 729 h 1322"/>
              <a:gd name="T42" fmla="*/ 1 w 1318"/>
              <a:gd name="T43" fmla="*/ 627 h 1322"/>
              <a:gd name="T44" fmla="*/ 13 w 1318"/>
              <a:gd name="T45" fmla="*/ 528 h 1322"/>
              <a:gd name="T46" fmla="*/ 40 w 1318"/>
              <a:gd name="T47" fmla="*/ 433 h 1322"/>
              <a:gd name="T48" fmla="*/ 80 w 1318"/>
              <a:gd name="T49" fmla="*/ 346 h 1322"/>
              <a:gd name="T50" fmla="*/ 131 w 1318"/>
              <a:gd name="T51" fmla="*/ 265 h 1322"/>
              <a:gd name="T52" fmla="*/ 193 w 1318"/>
              <a:gd name="T53" fmla="*/ 194 h 1322"/>
              <a:gd name="T54" fmla="*/ 265 w 1318"/>
              <a:gd name="T55" fmla="*/ 131 h 1322"/>
              <a:gd name="T56" fmla="*/ 345 w 1318"/>
              <a:gd name="T57" fmla="*/ 80 h 1322"/>
              <a:gd name="T58" fmla="*/ 432 w 1318"/>
              <a:gd name="T59" fmla="*/ 40 h 1322"/>
              <a:gd name="T60" fmla="*/ 526 w 1318"/>
              <a:gd name="T61" fmla="*/ 13 h 1322"/>
              <a:gd name="T62" fmla="*/ 625 w 1318"/>
              <a:gd name="T63" fmla="*/ 1 h 1322"/>
              <a:gd name="T64" fmla="*/ 727 w 1318"/>
              <a:gd name="T65" fmla="*/ 3 h 1322"/>
              <a:gd name="T66" fmla="*/ 824 w 1318"/>
              <a:gd name="T67" fmla="*/ 21 h 1322"/>
              <a:gd name="T68" fmla="*/ 916 w 1318"/>
              <a:gd name="T69" fmla="*/ 52 h 1322"/>
              <a:gd name="T70" fmla="*/ 1001 w 1318"/>
              <a:gd name="T71" fmla="*/ 95 h 1322"/>
              <a:gd name="T72" fmla="*/ 1078 w 1318"/>
              <a:gd name="T73" fmla="*/ 151 h 1322"/>
              <a:gd name="T74" fmla="*/ 1148 w 1318"/>
              <a:gd name="T75" fmla="*/ 216 h 1322"/>
              <a:gd name="T76" fmla="*/ 1206 w 1318"/>
              <a:gd name="T77" fmla="*/ 291 h 1322"/>
              <a:gd name="T78" fmla="*/ 1254 w 1318"/>
              <a:gd name="T79" fmla="*/ 374 h 1322"/>
              <a:gd name="T80" fmla="*/ 1289 w 1318"/>
              <a:gd name="T81" fmla="*/ 464 h 1322"/>
              <a:gd name="T82" fmla="*/ 1311 w 1318"/>
              <a:gd name="T83" fmla="*/ 561 h 1322"/>
              <a:gd name="T84" fmla="*/ 1318 w 1318"/>
              <a:gd name="T85" fmla="*/ 661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8" h="1322">
                <a:moveTo>
                  <a:pt x="1318" y="661"/>
                </a:moveTo>
                <a:lnTo>
                  <a:pt x="1317" y="695"/>
                </a:lnTo>
                <a:lnTo>
                  <a:pt x="1315" y="729"/>
                </a:lnTo>
                <a:lnTo>
                  <a:pt x="1311" y="761"/>
                </a:lnTo>
                <a:lnTo>
                  <a:pt x="1305" y="794"/>
                </a:lnTo>
                <a:lnTo>
                  <a:pt x="1298" y="826"/>
                </a:lnTo>
                <a:lnTo>
                  <a:pt x="1289" y="858"/>
                </a:lnTo>
                <a:lnTo>
                  <a:pt x="1278" y="888"/>
                </a:lnTo>
                <a:lnTo>
                  <a:pt x="1266" y="918"/>
                </a:lnTo>
                <a:lnTo>
                  <a:pt x="1254" y="948"/>
                </a:lnTo>
                <a:lnTo>
                  <a:pt x="1239" y="976"/>
                </a:lnTo>
                <a:lnTo>
                  <a:pt x="1223" y="1004"/>
                </a:lnTo>
                <a:lnTo>
                  <a:pt x="1206" y="1031"/>
                </a:lnTo>
                <a:lnTo>
                  <a:pt x="1187" y="1056"/>
                </a:lnTo>
                <a:lnTo>
                  <a:pt x="1168" y="1081"/>
                </a:lnTo>
                <a:lnTo>
                  <a:pt x="1148" y="1106"/>
                </a:lnTo>
                <a:lnTo>
                  <a:pt x="1125" y="1128"/>
                </a:lnTo>
                <a:lnTo>
                  <a:pt x="1103" y="1150"/>
                </a:lnTo>
                <a:lnTo>
                  <a:pt x="1078" y="1171"/>
                </a:lnTo>
                <a:lnTo>
                  <a:pt x="1054" y="1191"/>
                </a:lnTo>
                <a:lnTo>
                  <a:pt x="1028" y="1209"/>
                </a:lnTo>
                <a:lnTo>
                  <a:pt x="1001" y="1226"/>
                </a:lnTo>
                <a:lnTo>
                  <a:pt x="974" y="1242"/>
                </a:lnTo>
                <a:lnTo>
                  <a:pt x="945" y="1256"/>
                </a:lnTo>
                <a:lnTo>
                  <a:pt x="916" y="1269"/>
                </a:lnTo>
                <a:lnTo>
                  <a:pt x="886" y="1282"/>
                </a:lnTo>
                <a:lnTo>
                  <a:pt x="855" y="1292"/>
                </a:lnTo>
                <a:lnTo>
                  <a:pt x="824" y="1301"/>
                </a:lnTo>
                <a:lnTo>
                  <a:pt x="792" y="1308"/>
                </a:lnTo>
                <a:lnTo>
                  <a:pt x="759" y="1315"/>
                </a:lnTo>
                <a:lnTo>
                  <a:pt x="727" y="1319"/>
                </a:lnTo>
                <a:lnTo>
                  <a:pt x="693" y="1321"/>
                </a:lnTo>
                <a:lnTo>
                  <a:pt x="659" y="1322"/>
                </a:lnTo>
                <a:lnTo>
                  <a:pt x="625" y="1321"/>
                </a:lnTo>
                <a:lnTo>
                  <a:pt x="592" y="1319"/>
                </a:lnTo>
                <a:lnTo>
                  <a:pt x="559" y="1315"/>
                </a:lnTo>
                <a:lnTo>
                  <a:pt x="526" y="1308"/>
                </a:lnTo>
                <a:lnTo>
                  <a:pt x="495" y="1301"/>
                </a:lnTo>
                <a:lnTo>
                  <a:pt x="463" y="1292"/>
                </a:lnTo>
                <a:lnTo>
                  <a:pt x="432" y="1282"/>
                </a:lnTo>
                <a:lnTo>
                  <a:pt x="403" y="1269"/>
                </a:lnTo>
                <a:lnTo>
                  <a:pt x="373" y="1256"/>
                </a:lnTo>
                <a:lnTo>
                  <a:pt x="345" y="1242"/>
                </a:lnTo>
                <a:lnTo>
                  <a:pt x="318" y="1226"/>
                </a:lnTo>
                <a:lnTo>
                  <a:pt x="290" y="1209"/>
                </a:lnTo>
                <a:lnTo>
                  <a:pt x="265" y="1191"/>
                </a:lnTo>
                <a:lnTo>
                  <a:pt x="240" y="1171"/>
                </a:lnTo>
                <a:lnTo>
                  <a:pt x="216" y="1150"/>
                </a:lnTo>
                <a:lnTo>
                  <a:pt x="193" y="1128"/>
                </a:lnTo>
                <a:lnTo>
                  <a:pt x="172" y="1106"/>
                </a:lnTo>
                <a:lnTo>
                  <a:pt x="150" y="1081"/>
                </a:lnTo>
                <a:lnTo>
                  <a:pt x="131" y="1056"/>
                </a:lnTo>
                <a:lnTo>
                  <a:pt x="112" y="1031"/>
                </a:lnTo>
                <a:lnTo>
                  <a:pt x="95" y="1004"/>
                </a:lnTo>
                <a:lnTo>
                  <a:pt x="80" y="976"/>
                </a:lnTo>
                <a:lnTo>
                  <a:pt x="65" y="948"/>
                </a:lnTo>
                <a:lnTo>
                  <a:pt x="52" y="918"/>
                </a:lnTo>
                <a:lnTo>
                  <a:pt x="40" y="888"/>
                </a:lnTo>
                <a:lnTo>
                  <a:pt x="30" y="858"/>
                </a:lnTo>
                <a:lnTo>
                  <a:pt x="20" y="826"/>
                </a:lnTo>
                <a:lnTo>
                  <a:pt x="13" y="794"/>
                </a:lnTo>
                <a:lnTo>
                  <a:pt x="8" y="761"/>
                </a:lnTo>
                <a:lnTo>
                  <a:pt x="3" y="729"/>
                </a:lnTo>
                <a:lnTo>
                  <a:pt x="1" y="695"/>
                </a:lnTo>
                <a:lnTo>
                  <a:pt x="0" y="661"/>
                </a:lnTo>
                <a:lnTo>
                  <a:pt x="1" y="627"/>
                </a:lnTo>
                <a:lnTo>
                  <a:pt x="3" y="593"/>
                </a:lnTo>
                <a:lnTo>
                  <a:pt x="8" y="561"/>
                </a:lnTo>
                <a:lnTo>
                  <a:pt x="13" y="528"/>
                </a:lnTo>
                <a:lnTo>
                  <a:pt x="20" y="496"/>
                </a:lnTo>
                <a:lnTo>
                  <a:pt x="30" y="464"/>
                </a:lnTo>
                <a:lnTo>
                  <a:pt x="40" y="433"/>
                </a:lnTo>
                <a:lnTo>
                  <a:pt x="52" y="404"/>
                </a:lnTo>
                <a:lnTo>
                  <a:pt x="65" y="374"/>
                </a:lnTo>
                <a:lnTo>
                  <a:pt x="80" y="346"/>
                </a:lnTo>
                <a:lnTo>
                  <a:pt x="95" y="319"/>
                </a:lnTo>
                <a:lnTo>
                  <a:pt x="112" y="291"/>
                </a:lnTo>
                <a:lnTo>
                  <a:pt x="131" y="265"/>
                </a:lnTo>
                <a:lnTo>
                  <a:pt x="150" y="241"/>
                </a:lnTo>
                <a:lnTo>
                  <a:pt x="172" y="216"/>
                </a:lnTo>
                <a:lnTo>
                  <a:pt x="193" y="194"/>
                </a:lnTo>
                <a:lnTo>
                  <a:pt x="216" y="172"/>
                </a:lnTo>
                <a:lnTo>
                  <a:pt x="240" y="151"/>
                </a:lnTo>
                <a:lnTo>
                  <a:pt x="265" y="131"/>
                </a:lnTo>
                <a:lnTo>
                  <a:pt x="290" y="113"/>
                </a:lnTo>
                <a:lnTo>
                  <a:pt x="318" y="95"/>
                </a:lnTo>
                <a:lnTo>
                  <a:pt x="345" y="80"/>
                </a:lnTo>
                <a:lnTo>
                  <a:pt x="373" y="66"/>
                </a:lnTo>
                <a:lnTo>
                  <a:pt x="403" y="52"/>
                </a:lnTo>
                <a:lnTo>
                  <a:pt x="432" y="40"/>
                </a:lnTo>
                <a:lnTo>
                  <a:pt x="463" y="30"/>
                </a:lnTo>
                <a:lnTo>
                  <a:pt x="495" y="21"/>
                </a:lnTo>
                <a:lnTo>
                  <a:pt x="526" y="13"/>
                </a:lnTo>
                <a:lnTo>
                  <a:pt x="559" y="8"/>
                </a:lnTo>
                <a:lnTo>
                  <a:pt x="592" y="3"/>
                </a:lnTo>
                <a:lnTo>
                  <a:pt x="625" y="1"/>
                </a:lnTo>
                <a:lnTo>
                  <a:pt x="659" y="0"/>
                </a:lnTo>
                <a:lnTo>
                  <a:pt x="693" y="1"/>
                </a:lnTo>
                <a:lnTo>
                  <a:pt x="727" y="3"/>
                </a:lnTo>
                <a:lnTo>
                  <a:pt x="759" y="8"/>
                </a:lnTo>
                <a:lnTo>
                  <a:pt x="792" y="13"/>
                </a:lnTo>
                <a:lnTo>
                  <a:pt x="824" y="21"/>
                </a:lnTo>
                <a:lnTo>
                  <a:pt x="855" y="30"/>
                </a:lnTo>
                <a:lnTo>
                  <a:pt x="886" y="40"/>
                </a:lnTo>
                <a:lnTo>
                  <a:pt x="916" y="52"/>
                </a:lnTo>
                <a:lnTo>
                  <a:pt x="945" y="66"/>
                </a:lnTo>
                <a:lnTo>
                  <a:pt x="974" y="80"/>
                </a:lnTo>
                <a:lnTo>
                  <a:pt x="1001" y="95"/>
                </a:lnTo>
                <a:lnTo>
                  <a:pt x="1028" y="113"/>
                </a:lnTo>
                <a:lnTo>
                  <a:pt x="1054" y="131"/>
                </a:lnTo>
                <a:lnTo>
                  <a:pt x="1078" y="151"/>
                </a:lnTo>
                <a:lnTo>
                  <a:pt x="1103" y="172"/>
                </a:lnTo>
                <a:lnTo>
                  <a:pt x="1125" y="194"/>
                </a:lnTo>
                <a:lnTo>
                  <a:pt x="1148" y="216"/>
                </a:lnTo>
                <a:lnTo>
                  <a:pt x="1168" y="241"/>
                </a:lnTo>
                <a:lnTo>
                  <a:pt x="1187" y="265"/>
                </a:lnTo>
                <a:lnTo>
                  <a:pt x="1206" y="291"/>
                </a:lnTo>
                <a:lnTo>
                  <a:pt x="1223" y="319"/>
                </a:lnTo>
                <a:lnTo>
                  <a:pt x="1239" y="346"/>
                </a:lnTo>
                <a:lnTo>
                  <a:pt x="1254" y="374"/>
                </a:lnTo>
                <a:lnTo>
                  <a:pt x="1266" y="404"/>
                </a:lnTo>
                <a:lnTo>
                  <a:pt x="1278" y="433"/>
                </a:lnTo>
                <a:lnTo>
                  <a:pt x="1289" y="464"/>
                </a:lnTo>
                <a:lnTo>
                  <a:pt x="1298" y="496"/>
                </a:lnTo>
                <a:lnTo>
                  <a:pt x="1305" y="528"/>
                </a:lnTo>
                <a:lnTo>
                  <a:pt x="1311" y="561"/>
                </a:lnTo>
                <a:lnTo>
                  <a:pt x="1315" y="593"/>
                </a:lnTo>
                <a:lnTo>
                  <a:pt x="1317" y="627"/>
                </a:lnTo>
                <a:lnTo>
                  <a:pt x="1318" y="661"/>
                </a:lnTo>
                <a:close/>
              </a:path>
            </a:pathLst>
          </a:custGeom>
          <a:gradFill flip="none" rotWithShape="1">
            <a:gsLst>
              <a:gs pos="52000">
                <a:schemeClr val="accent4">
                  <a:alpha val="0"/>
                </a:schemeClr>
              </a:gs>
              <a:gs pos="0">
                <a:schemeClr val="accent4"/>
              </a:gs>
            </a:gsLst>
            <a:path path="circle">
              <a:fillToRect t="100000" r="100000"/>
            </a:path>
            <a:tileRect l="-100000" b="-100000"/>
          </a:gradFill>
          <a:ln>
            <a:noFill/>
          </a:ln>
          <a:effectLst>
            <a:outerShdw blurRad="1270000" sx="98000" sy="98000" algn="ctr" rotWithShape="0">
              <a:schemeClr val="accent4"/>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200"/>
          </a:p>
        </p:txBody>
      </p:sp>
      <p:sp>
        <p:nvSpPr>
          <p:cNvPr id="23" name="Полилиния 7">
            <a:extLst>
              <a:ext uri="{FF2B5EF4-FFF2-40B4-BE49-F238E27FC236}">
                <a16:creationId xmlns:a16="http://schemas.microsoft.com/office/drawing/2014/main" id="{356D41CD-C56C-41F3-AB05-C0CE06373E84}"/>
              </a:ext>
            </a:extLst>
          </p:cNvPr>
          <p:cNvSpPr/>
          <p:nvPr userDrawn="1"/>
        </p:nvSpPr>
        <p:spPr>
          <a:xfrm>
            <a:off x="-15578667" y="-10429325"/>
            <a:ext cx="43349333" cy="27716649"/>
          </a:xfrm>
          <a:custGeom>
            <a:avLst/>
            <a:gdLst>
              <a:gd name="connsiteX0" fmla="*/ 23368001 w 65024000"/>
              <a:gd name="connsiteY0" fmla="*/ 15646402 h 41581392"/>
              <a:gd name="connsiteX1" fmla="*/ 23368001 w 65024000"/>
              <a:gd name="connsiteY1" fmla="*/ 25934985 h 41581392"/>
              <a:gd name="connsiteX2" fmla="*/ 41656000 w 65024000"/>
              <a:gd name="connsiteY2" fmla="*/ 25934985 h 41581392"/>
              <a:gd name="connsiteX3" fmla="*/ 41656000 w 65024000"/>
              <a:gd name="connsiteY3" fmla="*/ 15646402 h 41581392"/>
              <a:gd name="connsiteX4" fmla="*/ 0 w 65024000"/>
              <a:gd name="connsiteY4" fmla="*/ 0 h 41581392"/>
              <a:gd name="connsiteX5" fmla="*/ 65024000 w 65024000"/>
              <a:gd name="connsiteY5" fmla="*/ 0 h 41581392"/>
              <a:gd name="connsiteX6" fmla="*/ 65024000 w 65024000"/>
              <a:gd name="connsiteY6" fmla="*/ 41581392 h 41581392"/>
              <a:gd name="connsiteX7" fmla="*/ 0 w 65024000"/>
              <a:gd name="connsiteY7" fmla="*/ 41581392 h 415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24000" h="41581392">
                <a:moveTo>
                  <a:pt x="23368001" y="15646402"/>
                </a:moveTo>
                <a:lnTo>
                  <a:pt x="23368001" y="25934985"/>
                </a:lnTo>
                <a:lnTo>
                  <a:pt x="41656000" y="25934985"/>
                </a:lnTo>
                <a:lnTo>
                  <a:pt x="41656000" y="15646402"/>
                </a:lnTo>
                <a:close/>
                <a:moveTo>
                  <a:pt x="0" y="0"/>
                </a:moveTo>
                <a:lnTo>
                  <a:pt x="65024000" y="0"/>
                </a:lnTo>
                <a:lnTo>
                  <a:pt x="65024000" y="41581392"/>
                </a:lnTo>
                <a:lnTo>
                  <a:pt x="0" y="41581392"/>
                </a:lnTo>
                <a:close/>
              </a:path>
            </a:pathLst>
          </a:cu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200"/>
          </a:p>
        </p:txBody>
      </p:sp>
      <p:sp>
        <p:nvSpPr>
          <p:cNvPr id="24" name="Полилиния: фигура 23">
            <a:extLst>
              <a:ext uri="{FF2B5EF4-FFF2-40B4-BE49-F238E27FC236}">
                <a16:creationId xmlns:a16="http://schemas.microsoft.com/office/drawing/2014/main" id="{2C5739F2-D639-4C65-B39A-82F859D8B506}"/>
              </a:ext>
            </a:extLst>
          </p:cNvPr>
          <p:cNvSpPr/>
          <p:nvPr userDrawn="1"/>
        </p:nvSpPr>
        <p:spPr>
          <a:xfrm>
            <a:off x="0" y="3270612"/>
            <a:ext cx="12192000" cy="3587388"/>
          </a:xfrm>
          <a:custGeom>
            <a:avLst/>
            <a:gdLst>
              <a:gd name="connsiteX0" fmla="*/ 0 w 18288000"/>
              <a:gd name="connsiteY0" fmla="*/ 0 h 5381912"/>
              <a:gd name="connsiteX1" fmla="*/ 237618 w 18288000"/>
              <a:gd name="connsiteY1" fmla="*/ 237618 h 5381912"/>
              <a:gd name="connsiteX2" fmla="*/ 18050382 w 18288000"/>
              <a:gd name="connsiteY2" fmla="*/ 237618 h 5381912"/>
              <a:gd name="connsiteX3" fmla="*/ 18288000 w 18288000"/>
              <a:gd name="connsiteY3" fmla="*/ 0 h 5381912"/>
              <a:gd name="connsiteX4" fmla="*/ 18288000 w 18288000"/>
              <a:gd name="connsiteY4" fmla="*/ 5381912 h 5381912"/>
              <a:gd name="connsiteX5" fmla="*/ 0 w 18288000"/>
              <a:gd name="connsiteY5" fmla="*/ 5381912 h 5381912"/>
              <a:gd name="connsiteX6" fmla="*/ 0 w 18288000"/>
              <a:gd name="connsiteY6" fmla="*/ 0 h 538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0" h="5381912">
                <a:moveTo>
                  <a:pt x="0" y="0"/>
                </a:moveTo>
                <a:cubicBezTo>
                  <a:pt x="0" y="131233"/>
                  <a:pt x="106385" y="237618"/>
                  <a:pt x="237618" y="237618"/>
                </a:cubicBezTo>
                <a:lnTo>
                  <a:pt x="18050382" y="237618"/>
                </a:lnTo>
                <a:cubicBezTo>
                  <a:pt x="18181616" y="237618"/>
                  <a:pt x="18288000" y="131233"/>
                  <a:pt x="18288000" y="0"/>
                </a:cubicBezTo>
                <a:lnTo>
                  <a:pt x="18288000" y="5381912"/>
                </a:lnTo>
                <a:lnTo>
                  <a:pt x="0" y="5381912"/>
                </a:lnTo>
                <a:lnTo>
                  <a:pt x="0" y="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5" name="Рисунок 4">
            <a:extLst>
              <a:ext uri="{FF2B5EF4-FFF2-40B4-BE49-F238E27FC236}">
                <a16:creationId xmlns:a16="http://schemas.microsoft.com/office/drawing/2014/main" id="{5B2FA8E5-D031-46CC-947D-EAE1034812D0}"/>
              </a:ext>
            </a:extLst>
          </p:cNvPr>
          <p:cNvSpPr>
            <a:spLocks noGrp="1"/>
          </p:cNvSpPr>
          <p:nvPr userDrawn="1">
            <p:ph type="pic" sz="quarter" idx="12"/>
          </p:nvPr>
        </p:nvSpPr>
        <p:spPr>
          <a:xfrm>
            <a:off x="1245428" y="2006290"/>
            <a:ext cx="3136900" cy="2565004"/>
          </a:xfrm>
          <a:prstGeom prst="roundRect">
            <a:avLst>
              <a:gd name="adj" fmla="val 4248"/>
            </a:avLst>
          </a:prstGeom>
          <a:solidFill>
            <a:srgbClr val="E7E7E7"/>
          </a:solidFill>
          <a:ln>
            <a:noFill/>
          </a:ln>
          <a:effectLst>
            <a:outerShdw blurRad="482600" dist="317500" dir="5400000" sx="94000" sy="94000" algn="t" rotWithShape="0">
              <a:prstClr val="black">
                <a:alpha val="37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5" name="Рисунок 4">
            <a:extLst>
              <a:ext uri="{FF2B5EF4-FFF2-40B4-BE49-F238E27FC236}">
                <a16:creationId xmlns:a16="http://schemas.microsoft.com/office/drawing/2014/main" id="{6B58BF68-516A-45A6-B6AB-DB298A0D0717}"/>
              </a:ext>
            </a:extLst>
          </p:cNvPr>
          <p:cNvSpPr>
            <a:spLocks noGrp="1"/>
          </p:cNvSpPr>
          <p:nvPr userDrawn="1">
            <p:ph type="pic" sz="quarter" idx="13"/>
          </p:nvPr>
        </p:nvSpPr>
        <p:spPr>
          <a:xfrm>
            <a:off x="4527550" y="2006290"/>
            <a:ext cx="3136900" cy="3235670"/>
          </a:xfrm>
          <a:prstGeom prst="roundRect">
            <a:avLst>
              <a:gd name="adj" fmla="val 4248"/>
            </a:avLst>
          </a:prstGeom>
          <a:solidFill>
            <a:srgbClr val="E7E7E7"/>
          </a:solidFill>
          <a:ln>
            <a:noFill/>
          </a:ln>
          <a:effectLst>
            <a:outerShdw blurRad="482600" dist="317500" dir="5400000" sx="94000" sy="94000" algn="t" rotWithShape="0">
              <a:prstClr val="black">
                <a:alpha val="37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
        <p:nvSpPr>
          <p:cNvPr id="16" name="Рисунок 4">
            <a:extLst>
              <a:ext uri="{FF2B5EF4-FFF2-40B4-BE49-F238E27FC236}">
                <a16:creationId xmlns:a16="http://schemas.microsoft.com/office/drawing/2014/main" id="{C5EF44FE-5D44-4BEC-BB2D-88F46624F3E8}"/>
              </a:ext>
            </a:extLst>
          </p:cNvPr>
          <p:cNvSpPr>
            <a:spLocks noGrp="1"/>
          </p:cNvSpPr>
          <p:nvPr userDrawn="1">
            <p:ph type="pic" sz="quarter" idx="14"/>
          </p:nvPr>
        </p:nvSpPr>
        <p:spPr>
          <a:xfrm>
            <a:off x="7809672" y="2006290"/>
            <a:ext cx="3136900" cy="2565004"/>
          </a:xfrm>
          <a:prstGeom prst="roundRect">
            <a:avLst>
              <a:gd name="adj" fmla="val 4248"/>
            </a:avLst>
          </a:prstGeom>
          <a:solidFill>
            <a:srgbClr val="E7E7E7"/>
          </a:solidFill>
          <a:ln>
            <a:noFill/>
          </a:ln>
          <a:effectLst>
            <a:outerShdw blurRad="482600" dist="317500" dir="5400000" sx="94000" sy="94000" algn="t" rotWithShape="0">
              <a:prstClr val="black">
                <a:alpha val="37000"/>
              </a:prstClr>
            </a:outerShdw>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Tree>
    <p:extLst>
      <p:ext uri="{BB962C8B-B14F-4D97-AF65-F5344CB8AC3E}">
        <p14:creationId xmlns:p14="http://schemas.microsoft.com/office/powerpoint/2010/main" val="3072914468"/>
      </p:ext>
    </p:extLst>
  </p:cSld>
  <p:clrMapOvr>
    <a:masterClrMapping/>
  </p:clrMapOvr>
  <mc:AlternateContent xmlns:mc="http://schemas.openxmlformats.org/markup-compatibility/2006" xmlns:p14="http://schemas.microsoft.com/office/powerpoint/2010/main">
    <mc:Choice Requires="p14">
      <p:transition p14:dur="10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14000" decel="86000" fill="hold" grpId="1" nodeType="withEffect">
                                  <p:stCondLst>
                                    <p:cond delay="0"/>
                                  </p:stCondLst>
                                  <p:childTnLst>
                                    <p:animMotion origin="layout" path="M -2.36111E-6 -1.30535E-6 L -2.36111E-6 0.39253 " pathEditMode="relative" rAng="0" ptsTypes="AA">
                                      <p:cBhvr>
                                        <p:cTn id="9" dur="1250" spd="-100000" fill="hold"/>
                                        <p:tgtEl>
                                          <p:spTgt spid="5"/>
                                        </p:tgtEl>
                                        <p:attrNameLst>
                                          <p:attrName>ppt_x</p:attrName>
                                          <p:attrName>ppt_y</p:attrName>
                                        </p:attrNameLst>
                                      </p:cBhvr>
                                      <p:rCtr x="0" y="19627"/>
                                    </p:animMotion>
                                  </p:childTnLst>
                                </p:cTn>
                              </p:par>
                              <p:par>
                                <p:cTn id="10" presetID="10" presetClass="entr" presetSubtype="0" fill="hold" grpId="0" nodeType="with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63" presetClass="path" presetSubtype="0" accel="14000" decel="86000" fill="hold" grpId="1" nodeType="withEffect">
                                  <p:stCondLst>
                                    <p:cond delay="250"/>
                                  </p:stCondLst>
                                  <p:childTnLst>
                                    <p:animMotion origin="layout" path="M -2.36111E-6 -1.30535E-6 L -2.36111E-6 0.39253 " pathEditMode="relative" rAng="0" ptsTypes="AA">
                                      <p:cBhvr>
                                        <p:cTn id="14" dur="1250" spd="-100000" fill="hold"/>
                                        <p:tgtEl>
                                          <p:spTgt spid="15"/>
                                        </p:tgtEl>
                                        <p:attrNameLst>
                                          <p:attrName>ppt_x</p:attrName>
                                          <p:attrName>ppt_y</p:attrName>
                                        </p:attrNameLst>
                                      </p:cBhvr>
                                      <p:rCtr x="0" y="19627"/>
                                    </p:animMotion>
                                  </p:childTnLst>
                                </p:cTn>
                              </p:par>
                              <p:par>
                                <p:cTn id="15" presetID="10"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63" presetClass="path" presetSubtype="0" accel="14000" decel="86000" fill="hold" grpId="1" nodeType="withEffect">
                                  <p:stCondLst>
                                    <p:cond delay="500"/>
                                  </p:stCondLst>
                                  <p:childTnLst>
                                    <p:animMotion origin="layout" path="M -2.36111E-6 -1.30535E-6 L -2.36111E-6 0.39253 " pathEditMode="relative" rAng="0" ptsTypes="AA">
                                      <p:cBhvr>
                                        <p:cTn id="19" dur="1250" spd="-100000" fill="hold"/>
                                        <p:tgtEl>
                                          <p:spTgt spid="16"/>
                                        </p:tgtEl>
                                        <p:attrNameLst>
                                          <p:attrName>ppt_x</p:attrName>
                                          <p:attrName>ppt_y</p:attrName>
                                        </p:attrNameLst>
                                      </p:cBhvr>
                                      <p:rCtr x="0" y="196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5" grpId="0" animBg="1"/>
      <p:bldP spid="15" grpId="1" animBg="1"/>
      <p:bldP spid="16" grpId="0" animBg="1"/>
      <p:bldP spid="16" grpId="1"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1_사용자 지정 레이아웃">
    <p:spTree>
      <p:nvGrpSpPr>
        <p:cNvPr id="1" name=""/>
        <p:cNvGrpSpPr/>
        <p:nvPr/>
      </p:nvGrpSpPr>
      <p:grpSpPr>
        <a:xfrm>
          <a:off x="0" y="0"/>
          <a:ext cx="0" cy="0"/>
          <a:chOff x="0" y="0"/>
          <a:chExt cx="0" cy="0"/>
        </a:xfrm>
      </p:grpSpPr>
      <p:pic>
        <p:nvPicPr>
          <p:cNvPr id="6" name="그림 개체 틀 16">
            <a:extLst>
              <a:ext uri="{FF2B5EF4-FFF2-40B4-BE49-F238E27FC236}">
                <a16:creationId xmlns:a16="http://schemas.microsoft.com/office/drawing/2014/main" id="{F815D011-F69C-4BCE-8CA0-BF62EBF9DD81}"/>
              </a:ext>
            </a:extLst>
          </p:cNvPr>
          <p:cNvPicPr>
            <a:picLocks noChangeAspect="1"/>
          </p:cNvPicPr>
          <p:nvPr userDrawn="1"/>
        </p:nvPicPr>
        <p:blipFill>
          <a:blip r:embed="rId2"/>
          <a:srcRect/>
          <a:stretch>
            <a:fillRect/>
          </a:stretch>
        </p:blipFill>
        <p:spPr>
          <a:xfrm>
            <a:off x="0" y="0"/>
            <a:ext cx="12192000" cy="6858000"/>
          </a:xfrm>
          <a:prstGeom prst="rect">
            <a:avLst/>
          </a:prstGeom>
        </p:spPr>
      </p:pic>
      <p:pic>
        <p:nvPicPr>
          <p:cNvPr id="7" name="그림 6">
            <a:extLst>
              <a:ext uri="{FF2B5EF4-FFF2-40B4-BE49-F238E27FC236}">
                <a16:creationId xmlns:a16="http://schemas.microsoft.com/office/drawing/2014/main" id="{049F3B48-2D82-4AB1-BDE1-093CB9614A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1225" y="1028434"/>
            <a:ext cx="2324100" cy="4629682"/>
          </a:xfrm>
          <a:prstGeom prst="rect">
            <a:avLst/>
          </a:prstGeom>
        </p:spPr>
      </p:pic>
      <p:sp>
        <p:nvSpPr>
          <p:cNvPr id="8" name="그림 개체 틀 8">
            <a:extLst>
              <a:ext uri="{FF2B5EF4-FFF2-40B4-BE49-F238E27FC236}">
                <a16:creationId xmlns:a16="http://schemas.microsoft.com/office/drawing/2014/main" id="{4EA407A1-18AE-4545-94EE-48D45C9FAAF9}"/>
              </a:ext>
            </a:extLst>
          </p:cNvPr>
          <p:cNvSpPr>
            <a:spLocks noGrp="1"/>
          </p:cNvSpPr>
          <p:nvPr>
            <p:ph type="pic" sz="quarter" idx="13"/>
          </p:nvPr>
        </p:nvSpPr>
        <p:spPr>
          <a:xfrm>
            <a:off x="6122988" y="1130300"/>
            <a:ext cx="2060575" cy="4435475"/>
          </a:xfrm>
          <a:prstGeom prst="roundRect">
            <a:avLst>
              <a:gd name="adj" fmla="val 11428"/>
            </a:avLst>
          </a:prstGeom>
        </p:spPr>
        <p:txBody>
          <a:bodyPr/>
          <a:lstStyle/>
          <a:p>
            <a:r>
              <a:rPr lang="ko-KR" altLang="en-US"/>
              <a:t>그림을 추가하려면 아이콘을 클릭하십시오</a:t>
            </a:r>
          </a:p>
        </p:txBody>
      </p:sp>
      <p:pic>
        <p:nvPicPr>
          <p:cNvPr id="9" name="그림 8">
            <a:extLst>
              <a:ext uri="{FF2B5EF4-FFF2-40B4-BE49-F238E27FC236}">
                <a16:creationId xmlns:a16="http://schemas.microsoft.com/office/drawing/2014/main" id="{571CE6DB-90B4-45AD-AAB1-A0A504C191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1732" y="1438009"/>
            <a:ext cx="2324100" cy="4629682"/>
          </a:xfrm>
          <a:prstGeom prst="rect">
            <a:avLst/>
          </a:prstGeom>
        </p:spPr>
      </p:pic>
      <p:sp>
        <p:nvSpPr>
          <p:cNvPr id="10" name="그림 개체 틀 8">
            <a:extLst>
              <a:ext uri="{FF2B5EF4-FFF2-40B4-BE49-F238E27FC236}">
                <a16:creationId xmlns:a16="http://schemas.microsoft.com/office/drawing/2014/main" id="{1191B13A-0B48-4228-ACFC-DAD46AF6906C}"/>
              </a:ext>
            </a:extLst>
          </p:cNvPr>
          <p:cNvSpPr>
            <a:spLocks noGrp="1"/>
          </p:cNvSpPr>
          <p:nvPr>
            <p:ph type="pic" sz="quarter" idx="14"/>
          </p:nvPr>
        </p:nvSpPr>
        <p:spPr>
          <a:xfrm>
            <a:off x="8903495" y="1539875"/>
            <a:ext cx="2060575" cy="4435475"/>
          </a:xfrm>
          <a:prstGeom prst="roundRect">
            <a:avLst>
              <a:gd name="adj" fmla="val 11428"/>
            </a:avLst>
          </a:prstGeom>
        </p:spPr>
        <p:txBody>
          <a:bodyPr/>
          <a:lstStyle/>
          <a:p>
            <a:r>
              <a:rPr lang="ko-KR" altLang="en-US"/>
              <a:t>그림을 추가하려면 아이콘을 클릭하십시오</a:t>
            </a:r>
          </a:p>
        </p:txBody>
      </p:sp>
      <p:sp>
        <p:nvSpPr>
          <p:cNvPr id="11" name="제목 1">
            <a:extLst>
              <a:ext uri="{FF2B5EF4-FFF2-40B4-BE49-F238E27FC236}">
                <a16:creationId xmlns:a16="http://schemas.microsoft.com/office/drawing/2014/main" id="{D6EF94BD-FBF6-4E0F-AEC6-0CFAC7462943}"/>
              </a:ext>
            </a:extLst>
          </p:cNvPr>
          <p:cNvSpPr>
            <a:spLocks noGrp="1"/>
          </p:cNvSpPr>
          <p:nvPr>
            <p:ph type="title" hasCustomPrompt="1"/>
          </p:nvPr>
        </p:nvSpPr>
        <p:spPr>
          <a:xfrm>
            <a:off x="1333500" y="1856400"/>
            <a:ext cx="5660020" cy="1539875"/>
          </a:xfrm>
        </p:spPr>
        <p:txBody>
          <a:bodyPr anchor="t">
            <a:normAutofit/>
          </a:bodyPr>
          <a:lstStyle>
            <a:lvl1pPr marL="0" algn="l" defTabSz="914400" rtl="0" eaLnBrk="1" latinLnBrk="1" hangingPunct="1">
              <a:defRPr lang="ko-KR" altLang="en-US" sz="4400" b="1" kern="1200" dirty="0">
                <a:gradFill flip="none" rotWithShape="1">
                  <a:gsLst>
                    <a:gs pos="34000">
                      <a:schemeClr val="bg2">
                        <a:lumMod val="50000"/>
                      </a:schemeClr>
                    </a:gs>
                    <a:gs pos="0">
                      <a:schemeClr val="bg2"/>
                    </a:gs>
                    <a:gs pos="17000">
                      <a:schemeClr val="bg2">
                        <a:lumMod val="75000"/>
                      </a:schemeClr>
                    </a:gs>
                    <a:gs pos="55000">
                      <a:schemeClr val="bg1"/>
                    </a:gs>
                    <a:gs pos="76000">
                      <a:schemeClr val="bg2">
                        <a:lumMod val="50000"/>
                      </a:schemeClr>
                    </a:gs>
                    <a:gs pos="100000">
                      <a:schemeClr val="bg2"/>
                    </a:gs>
                  </a:gsLst>
                  <a:lin ang="13500000" scaled="1"/>
                  <a:tileRect/>
                </a:gradFill>
                <a:effectLst>
                  <a:outerShdw blurRad="168272" dist="38100" dir="5400000" algn="t" rotWithShape="0">
                    <a:prstClr val="black">
                      <a:alpha val="91865"/>
                    </a:prstClr>
                  </a:outerShdw>
                </a:effectLst>
                <a:latin typeface="+mj-lt"/>
                <a:ea typeface="VOLLKORN REGULAR ROMAN" pitchFamily="2" charset="0"/>
                <a:cs typeface="Calibri" panose="02000000000000000000" pitchFamily="2" charset="0"/>
              </a:defRPr>
            </a:lvl1pPr>
          </a:lstStyle>
          <a:p>
            <a:r>
              <a:rPr lang="en-US" altLang="ko-KR"/>
              <a:t>Insert title here</a:t>
            </a:r>
            <a:endParaRPr lang="ko-KR" altLang="en-US"/>
          </a:p>
        </p:txBody>
      </p:sp>
    </p:spTree>
    <p:extLst>
      <p:ext uri="{BB962C8B-B14F-4D97-AF65-F5344CB8AC3E}">
        <p14:creationId xmlns:p14="http://schemas.microsoft.com/office/powerpoint/2010/main" val="14093660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사용자 지정 레이아웃">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3958B64F-F7C6-1047-97B1-C62D79B1016F}"/>
              </a:ext>
            </a:extLst>
          </p:cNvPr>
          <p:cNvSpPr>
            <a:spLocks noGrp="1"/>
          </p:cNvSpPr>
          <p:nvPr>
            <p:ph type="pic" sz="quarter" idx="10"/>
          </p:nvPr>
        </p:nvSpPr>
        <p:spPr>
          <a:xfrm>
            <a:off x="0" y="0"/>
            <a:ext cx="12192000" cy="6858000"/>
          </a:xfrm>
        </p:spPr>
        <p:txBody>
          <a:bodyPr/>
          <a:lstStyle/>
          <a:p>
            <a:endParaRPr kumimoji="1" lang="ko-Kore-KR" altLang="en-US"/>
          </a:p>
        </p:txBody>
      </p:sp>
      <p:sp>
        <p:nvSpPr>
          <p:cNvPr id="7" name="그림 개체 틀 7">
            <a:extLst>
              <a:ext uri="{FF2B5EF4-FFF2-40B4-BE49-F238E27FC236}">
                <a16:creationId xmlns:a16="http://schemas.microsoft.com/office/drawing/2014/main" id="{751C0562-239D-CF4B-A81B-C56C2B14BAE8}"/>
              </a:ext>
            </a:extLst>
          </p:cNvPr>
          <p:cNvSpPr>
            <a:spLocks noGrp="1"/>
          </p:cNvSpPr>
          <p:nvPr>
            <p:ph type="pic" sz="quarter" idx="11"/>
          </p:nvPr>
        </p:nvSpPr>
        <p:spPr>
          <a:xfrm>
            <a:off x="4449624" y="1505573"/>
            <a:ext cx="3292751" cy="3846854"/>
          </a:xfrm>
        </p:spPr>
        <p:txBody>
          <a:bodyPr/>
          <a:lstStyle/>
          <a:p>
            <a:endParaRPr kumimoji="1" lang="ko-Kore-KR" altLang="en-US"/>
          </a:p>
        </p:txBody>
      </p:sp>
    </p:spTree>
    <p:extLst>
      <p:ext uri="{BB962C8B-B14F-4D97-AF65-F5344CB8AC3E}">
        <p14:creationId xmlns:p14="http://schemas.microsoft.com/office/powerpoint/2010/main" val="402453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am (29-06-22)-09">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4B239D09-3A60-4FA9-8F69-6DB85AF357FC}"/>
              </a:ext>
            </a:extLst>
          </p:cNvPr>
          <p:cNvSpPr/>
          <p:nvPr userDrawn="1"/>
        </p:nvSpPr>
        <p:spPr>
          <a:xfrm>
            <a:off x="0" y="0"/>
            <a:ext cx="12191996" cy="6858000"/>
          </a:xfrm>
          <a:prstGeom prst="rect">
            <a:avLst/>
          </a:prstGeom>
          <a:solidFill>
            <a:srgbClr val="F0F2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3" name="Рисунок 10">
            <a:extLst>
              <a:ext uri="{FF2B5EF4-FFF2-40B4-BE49-F238E27FC236}">
                <a16:creationId xmlns:a16="http://schemas.microsoft.com/office/drawing/2014/main" id="{479360A9-1E7D-4ED8-B008-D44EBB411ED8}"/>
              </a:ext>
            </a:extLst>
          </p:cNvPr>
          <p:cNvSpPr>
            <a:spLocks noGrp="1"/>
          </p:cNvSpPr>
          <p:nvPr>
            <p:ph type="pic" sz="quarter" idx="12"/>
          </p:nvPr>
        </p:nvSpPr>
        <p:spPr>
          <a:xfrm>
            <a:off x="996043" y="1079938"/>
            <a:ext cx="1096736" cy="1096567"/>
          </a:xfrm>
          <a:prstGeom prst="ellipse">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20" name="Рисунок 10">
            <a:extLst>
              <a:ext uri="{FF2B5EF4-FFF2-40B4-BE49-F238E27FC236}">
                <a16:creationId xmlns:a16="http://schemas.microsoft.com/office/drawing/2014/main" id="{2D2092A4-63A4-49D7-93FD-68AC6DFA0AC2}"/>
              </a:ext>
            </a:extLst>
          </p:cNvPr>
          <p:cNvSpPr>
            <a:spLocks noGrp="1"/>
          </p:cNvSpPr>
          <p:nvPr>
            <p:ph type="pic" sz="quarter" idx="13"/>
          </p:nvPr>
        </p:nvSpPr>
        <p:spPr>
          <a:xfrm>
            <a:off x="2224617" y="1079938"/>
            <a:ext cx="1096736" cy="1096567"/>
          </a:xfrm>
          <a:prstGeom prst="ellipse">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21" name="Рисунок 10">
            <a:extLst>
              <a:ext uri="{FF2B5EF4-FFF2-40B4-BE49-F238E27FC236}">
                <a16:creationId xmlns:a16="http://schemas.microsoft.com/office/drawing/2014/main" id="{5931F1B4-57B3-487A-8678-A5CF76A412EF}"/>
              </a:ext>
            </a:extLst>
          </p:cNvPr>
          <p:cNvSpPr>
            <a:spLocks noGrp="1"/>
          </p:cNvSpPr>
          <p:nvPr>
            <p:ph type="pic" sz="quarter" idx="14"/>
          </p:nvPr>
        </p:nvSpPr>
        <p:spPr>
          <a:xfrm>
            <a:off x="3453191" y="1079938"/>
            <a:ext cx="1096736" cy="1096567"/>
          </a:xfrm>
          <a:prstGeom prst="ellipse">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22" name="Рисунок 10">
            <a:extLst>
              <a:ext uri="{FF2B5EF4-FFF2-40B4-BE49-F238E27FC236}">
                <a16:creationId xmlns:a16="http://schemas.microsoft.com/office/drawing/2014/main" id="{E0515111-5717-45D7-878D-475E40FFBC3B}"/>
              </a:ext>
            </a:extLst>
          </p:cNvPr>
          <p:cNvSpPr>
            <a:spLocks noGrp="1"/>
          </p:cNvSpPr>
          <p:nvPr>
            <p:ph type="pic" sz="quarter" idx="15"/>
          </p:nvPr>
        </p:nvSpPr>
        <p:spPr>
          <a:xfrm>
            <a:off x="4681764" y="1079938"/>
            <a:ext cx="1096736" cy="1096567"/>
          </a:xfrm>
          <a:prstGeom prst="ellipse">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23" name="Рисунок 10">
            <a:extLst>
              <a:ext uri="{FF2B5EF4-FFF2-40B4-BE49-F238E27FC236}">
                <a16:creationId xmlns:a16="http://schemas.microsoft.com/office/drawing/2014/main" id="{1B0F94FD-B59F-46DD-A0D8-9A277E104DBE}"/>
              </a:ext>
            </a:extLst>
          </p:cNvPr>
          <p:cNvSpPr>
            <a:spLocks noGrp="1"/>
          </p:cNvSpPr>
          <p:nvPr>
            <p:ph type="pic" sz="quarter" idx="16"/>
          </p:nvPr>
        </p:nvSpPr>
        <p:spPr>
          <a:xfrm>
            <a:off x="996043" y="2308322"/>
            <a:ext cx="1096736" cy="1096567"/>
          </a:xfrm>
          <a:prstGeom prst="ellipse">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24" name="Рисунок 10">
            <a:extLst>
              <a:ext uri="{FF2B5EF4-FFF2-40B4-BE49-F238E27FC236}">
                <a16:creationId xmlns:a16="http://schemas.microsoft.com/office/drawing/2014/main" id="{3785B80D-988A-489D-9619-E004C8145238}"/>
              </a:ext>
            </a:extLst>
          </p:cNvPr>
          <p:cNvSpPr>
            <a:spLocks noGrp="1"/>
          </p:cNvSpPr>
          <p:nvPr>
            <p:ph type="pic" sz="quarter" idx="17"/>
          </p:nvPr>
        </p:nvSpPr>
        <p:spPr>
          <a:xfrm>
            <a:off x="2224617" y="2308322"/>
            <a:ext cx="1096736" cy="1096567"/>
          </a:xfrm>
          <a:prstGeom prst="ellipse">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25" name="Рисунок 10">
            <a:extLst>
              <a:ext uri="{FF2B5EF4-FFF2-40B4-BE49-F238E27FC236}">
                <a16:creationId xmlns:a16="http://schemas.microsoft.com/office/drawing/2014/main" id="{2F7C147A-EDAC-458A-AB71-AAB14FA295FD}"/>
              </a:ext>
            </a:extLst>
          </p:cNvPr>
          <p:cNvSpPr>
            <a:spLocks noGrp="1"/>
          </p:cNvSpPr>
          <p:nvPr>
            <p:ph type="pic" sz="quarter" idx="18"/>
          </p:nvPr>
        </p:nvSpPr>
        <p:spPr>
          <a:xfrm>
            <a:off x="3453191" y="2308322"/>
            <a:ext cx="1096736" cy="1096567"/>
          </a:xfrm>
          <a:prstGeom prst="ellipse">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26" name="Рисунок 10">
            <a:extLst>
              <a:ext uri="{FF2B5EF4-FFF2-40B4-BE49-F238E27FC236}">
                <a16:creationId xmlns:a16="http://schemas.microsoft.com/office/drawing/2014/main" id="{2FB365B4-CD25-45E9-AF4D-0BD190BEB6F5}"/>
              </a:ext>
            </a:extLst>
          </p:cNvPr>
          <p:cNvSpPr>
            <a:spLocks noGrp="1"/>
          </p:cNvSpPr>
          <p:nvPr>
            <p:ph type="pic" sz="quarter" idx="19"/>
          </p:nvPr>
        </p:nvSpPr>
        <p:spPr>
          <a:xfrm>
            <a:off x="4681764" y="2308322"/>
            <a:ext cx="1096736" cy="1096567"/>
          </a:xfrm>
          <a:prstGeom prst="ellipse">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27" name="Рисунок 10">
            <a:extLst>
              <a:ext uri="{FF2B5EF4-FFF2-40B4-BE49-F238E27FC236}">
                <a16:creationId xmlns:a16="http://schemas.microsoft.com/office/drawing/2014/main" id="{4A9A70A0-DDA0-44BE-AF64-3CF23C11FB77}"/>
              </a:ext>
            </a:extLst>
          </p:cNvPr>
          <p:cNvSpPr>
            <a:spLocks noGrp="1"/>
          </p:cNvSpPr>
          <p:nvPr>
            <p:ph type="pic" sz="quarter" idx="20"/>
          </p:nvPr>
        </p:nvSpPr>
        <p:spPr>
          <a:xfrm>
            <a:off x="996043" y="3536706"/>
            <a:ext cx="1096736" cy="1096567"/>
          </a:xfrm>
          <a:prstGeom prst="ellipse">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28" name="Рисунок 10">
            <a:extLst>
              <a:ext uri="{FF2B5EF4-FFF2-40B4-BE49-F238E27FC236}">
                <a16:creationId xmlns:a16="http://schemas.microsoft.com/office/drawing/2014/main" id="{BDC0B645-12B8-4271-A0B7-83A6BF263214}"/>
              </a:ext>
            </a:extLst>
          </p:cNvPr>
          <p:cNvSpPr>
            <a:spLocks noGrp="1"/>
          </p:cNvSpPr>
          <p:nvPr>
            <p:ph type="pic" sz="quarter" idx="21"/>
          </p:nvPr>
        </p:nvSpPr>
        <p:spPr>
          <a:xfrm>
            <a:off x="2224617" y="3536706"/>
            <a:ext cx="1096736" cy="1096567"/>
          </a:xfrm>
          <a:prstGeom prst="ellipse">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29" name="Рисунок 10">
            <a:extLst>
              <a:ext uri="{FF2B5EF4-FFF2-40B4-BE49-F238E27FC236}">
                <a16:creationId xmlns:a16="http://schemas.microsoft.com/office/drawing/2014/main" id="{6497D0B9-61FB-4773-8271-5250CD8F3960}"/>
              </a:ext>
            </a:extLst>
          </p:cNvPr>
          <p:cNvSpPr>
            <a:spLocks noGrp="1"/>
          </p:cNvSpPr>
          <p:nvPr>
            <p:ph type="pic" sz="quarter" idx="22"/>
          </p:nvPr>
        </p:nvSpPr>
        <p:spPr>
          <a:xfrm>
            <a:off x="3453191" y="3536706"/>
            <a:ext cx="1096736" cy="1096567"/>
          </a:xfrm>
          <a:prstGeom prst="ellipse">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0" name="Рисунок 10">
            <a:extLst>
              <a:ext uri="{FF2B5EF4-FFF2-40B4-BE49-F238E27FC236}">
                <a16:creationId xmlns:a16="http://schemas.microsoft.com/office/drawing/2014/main" id="{8CF9CD0A-E275-481E-92F0-55D46017DC0C}"/>
              </a:ext>
            </a:extLst>
          </p:cNvPr>
          <p:cNvSpPr>
            <a:spLocks noGrp="1"/>
          </p:cNvSpPr>
          <p:nvPr>
            <p:ph type="pic" sz="quarter" idx="23"/>
          </p:nvPr>
        </p:nvSpPr>
        <p:spPr>
          <a:xfrm>
            <a:off x="4681764" y="3536706"/>
            <a:ext cx="1096736" cy="1096567"/>
          </a:xfrm>
          <a:prstGeom prst="ellipse">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1" name="Рисунок 10">
            <a:extLst>
              <a:ext uri="{FF2B5EF4-FFF2-40B4-BE49-F238E27FC236}">
                <a16:creationId xmlns:a16="http://schemas.microsoft.com/office/drawing/2014/main" id="{9FCC6752-CA37-4478-B764-A5586749772D}"/>
              </a:ext>
            </a:extLst>
          </p:cNvPr>
          <p:cNvSpPr>
            <a:spLocks noGrp="1"/>
          </p:cNvSpPr>
          <p:nvPr>
            <p:ph type="pic" sz="quarter" idx="24"/>
          </p:nvPr>
        </p:nvSpPr>
        <p:spPr>
          <a:xfrm>
            <a:off x="996043" y="4765090"/>
            <a:ext cx="1096736" cy="1096567"/>
          </a:xfrm>
          <a:prstGeom prst="ellipse">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2" name="Рисунок 10">
            <a:extLst>
              <a:ext uri="{FF2B5EF4-FFF2-40B4-BE49-F238E27FC236}">
                <a16:creationId xmlns:a16="http://schemas.microsoft.com/office/drawing/2014/main" id="{C610F154-EF1C-446D-A222-70D172820B24}"/>
              </a:ext>
            </a:extLst>
          </p:cNvPr>
          <p:cNvSpPr>
            <a:spLocks noGrp="1"/>
          </p:cNvSpPr>
          <p:nvPr>
            <p:ph type="pic" sz="quarter" idx="25"/>
          </p:nvPr>
        </p:nvSpPr>
        <p:spPr>
          <a:xfrm>
            <a:off x="2224617" y="4765090"/>
            <a:ext cx="1096736" cy="1096567"/>
          </a:xfrm>
          <a:prstGeom prst="ellipse">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3" name="Рисунок 10">
            <a:extLst>
              <a:ext uri="{FF2B5EF4-FFF2-40B4-BE49-F238E27FC236}">
                <a16:creationId xmlns:a16="http://schemas.microsoft.com/office/drawing/2014/main" id="{B0C87190-AACD-4640-9F29-7B06611B21A7}"/>
              </a:ext>
            </a:extLst>
          </p:cNvPr>
          <p:cNvSpPr>
            <a:spLocks noGrp="1"/>
          </p:cNvSpPr>
          <p:nvPr>
            <p:ph type="pic" sz="quarter" idx="26"/>
          </p:nvPr>
        </p:nvSpPr>
        <p:spPr>
          <a:xfrm>
            <a:off x="3453191" y="4765090"/>
            <a:ext cx="1096736" cy="1096567"/>
          </a:xfrm>
          <a:prstGeom prst="ellipse">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
        <p:nvSpPr>
          <p:cNvPr id="34" name="Рисунок 10">
            <a:extLst>
              <a:ext uri="{FF2B5EF4-FFF2-40B4-BE49-F238E27FC236}">
                <a16:creationId xmlns:a16="http://schemas.microsoft.com/office/drawing/2014/main" id="{AC7C9CF0-0269-468A-85D3-9ED34A0209BD}"/>
              </a:ext>
            </a:extLst>
          </p:cNvPr>
          <p:cNvSpPr>
            <a:spLocks noGrp="1"/>
          </p:cNvSpPr>
          <p:nvPr>
            <p:ph type="pic" sz="quarter" idx="27"/>
          </p:nvPr>
        </p:nvSpPr>
        <p:spPr>
          <a:xfrm>
            <a:off x="4681764" y="4765090"/>
            <a:ext cx="1096736" cy="1096567"/>
          </a:xfrm>
          <a:prstGeom prst="ellipse">
            <a:avLst/>
          </a:prstGeom>
          <a:solidFill>
            <a:srgbClr val="E7E7E7"/>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Tree>
    <p:extLst>
      <p:ext uri="{BB962C8B-B14F-4D97-AF65-F5344CB8AC3E}">
        <p14:creationId xmlns:p14="http://schemas.microsoft.com/office/powerpoint/2010/main" val="508374217"/>
      </p:ext>
    </p:extLst>
  </p:cSld>
  <p:clrMapOvr>
    <a:masterClrMapping/>
  </p:clrMapOvr>
  <mc:AlternateContent xmlns:mc="http://schemas.openxmlformats.org/markup-compatibility/2006" xmlns:p14="http://schemas.microsoft.com/office/powerpoint/2010/main">
    <mc:Choice Requires="p14">
      <p:transition p14:dur="10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360"/>
                                          </p:val>
                                        </p:tav>
                                        <p:tav tm="100000">
                                          <p:val>
                                            <p:fltVal val="0"/>
                                          </p:val>
                                        </p:tav>
                                      </p:tavLst>
                                    </p:anim>
                                    <p:animEffect transition="in" filter="fade">
                                      <p:cBhvr>
                                        <p:cTn id="16" dur="1000"/>
                                        <p:tgtEl>
                                          <p:spTgt spid="20"/>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 calcmode="lin" valueType="num">
                                      <p:cBhvr>
                                        <p:cTn id="21" dur="1000" fill="hold"/>
                                        <p:tgtEl>
                                          <p:spTgt spid="21"/>
                                        </p:tgtEl>
                                        <p:attrNameLst>
                                          <p:attrName>style.rotation</p:attrName>
                                        </p:attrNameLst>
                                      </p:cBhvr>
                                      <p:tavLst>
                                        <p:tav tm="0">
                                          <p:val>
                                            <p:fltVal val="360"/>
                                          </p:val>
                                        </p:tav>
                                        <p:tav tm="100000">
                                          <p:val>
                                            <p:fltVal val="0"/>
                                          </p:val>
                                        </p:tav>
                                      </p:tavLst>
                                    </p:anim>
                                    <p:animEffect transition="in" filter="fade">
                                      <p:cBhvr>
                                        <p:cTn id="22" dur="1000"/>
                                        <p:tgtEl>
                                          <p:spTgt spid="21"/>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fltVal val="0"/>
                                          </p:val>
                                        </p:tav>
                                        <p:tav tm="100000">
                                          <p:val>
                                            <p:strVal val="#ppt_h"/>
                                          </p:val>
                                        </p:tav>
                                      </p:tavLst>
                                    </p:anim>
                                    <p:anim calcmode="lin" valueType="num">
                                      <p:cBhvr>
                                        <p:cTn id="27" dur="1000" fill="hold"/>
                                        <p:tgtEl>
                                          <p:spTgt spid="22"/>
                                        </p:tgtEl>
                                        <p:attrNameLst>
                                          <p:attrName>style.rotation</p:attrName>
                                        </p:attrNameLst>
                                      </p:cBhvr>
                                      <p:tavLst>
                                        <p:tav tm="0">
                                          <p:val>
                                            <p:fltVal val="360"/>
                                          </p:val>
                                        </p:tav>
                                        <p:tav tm="100000">
                                          <p:val>
                                            <p:fltVal val="0"/>
                                          </p:val>
                                        </p:tav>
                                      </p:tavLst>
                                    </p:anim>
                                    <p:animEffect transition="in" filter="fade">
                                      <p:cBhvr>
                                        <p:cTn id="28" dur="1000"/>
                                        <p:tgtEl>
                                          <p:spTgt spid="22"/>
                                        </p:tgtEl>
                                      </p:cBhvr>
                                    </p:animEffect>
                                  </p:childTnLst>
                                </p:cTn>
                              </p:par>
                              <p:par>
                                <p:cTn id="29" presetID="49" presetClass="entr" presetSubtype="0" decel="100000" fill="hold" grpId="0" nodeType="withEffect">
                                  <p:stCondLst>
                                    <p:cond delay="20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fltVal val="0"/>
                                          </p:val>
                                        </p:tav>
                                        <p:tav tm="100000">
                                          <p:val>
                                            <p:strVal val="#ppt_w"/>
                                          </p:val>
                                        </p:tav>
                                      </p:tavLst>
                                    </p:anim>
                                    <p:anim calcmode="lin" valueType="num">
                                      <p:cBhvr>
                                        <p:cTn id="32" dur="1000" fill="hold"/>
                                        <p:tgtEl>
                                          <p:spTgt spid="23"/>
                                        </p:tgtEl>
                                        <p:attrNameLst>
                                          <p:attrName>ppt_h</p:attrName>
                                        </p:attrNameLst>
                                      </p:cBhvr>
                                      <p:tavLst>
                                        <p:tav tm="0">
                                          <p:val>
                                            <p:fltVal val="0"/>
                                          </p:val>
                                        </p:tav>
                                        <p:tav tm="100000">
                                          <p:val>
                                            <p:strVal val="#ppt_h"/>
                                          </p:val>
                                        </p:tav>
                                      </p:tavLst>
                                    </p:anim>
                                    <p:anim calcmode="lin" valueType="num">
                                      <p:cBhvr>
                                        <p:cTn id="33" dur="1000" fill="hold"/>
                                        <p:tgtEl>
                                          <p:spTgt spid="23"/>
                                        </p:tgtEl>
                                        <p:attrNameLst>
                                          <p:attrName>style.rotation</p:attrName>
                                        </p:attrNameLst>
                                      </p:cBhvr>
                                      <p:tavLst>
                                        <p:tav tm="0">
                                          <p:val>
                                            <p:fltVal val="360"/>
                                          </p:val>
                                        </p:tav>
                                        <p:tav tm="100000">
                                          <p:val>
                                            <p:fltVal val="0"/>
                                          </p:val>
                                        </p:tav>
                                      </p:tavLst>
                                    </p:anim>
                                    <p:animEffect transition="in" filter="fade">
                                      <p:cBhvr>
                                        <p:cTn id="34" dur="1000"/>
                                        <p:tgtEl>
                                          <p:spTgt spid="23"/>
                                        </p:tgtEl>
                                      </p:cBhvr>
                                    </p:animEffect>
                                  </p:childTnLst>
                                </p:cTn>
                              </p:par>
                              <p:par>
                                <p:cTn id="35" presetID="49" presetClass="entr" presetSubtype="0" decel="100000" fill="hold" grpId="0" nodeType="withEffect">
                                  <p:stCondLst>
                                    <p:cond delay="2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ppt_w</p:attrName>
                                        </p:attrNameLst>
                                      </p:cBhvr>
                                      <p:tavLst>
                                        <p:tav tm="0">
                                          <p:val>
                                            <p:fltVal val="0"/>
                                          </p:val>
                                        </p:tav>
                                        <p:tav tm="100000">
                                          <p:val>
                                            <p:strVal val="#ppt_w"/>
                                          </p:val>
                                        </p:tav>
                                      </p:tavLst>
                                    </p:anim>
                                    <p:anim calcmode="lin" valueType="num">
                                      <p:cBhvr>
                                        <p:cTn id="38" dur="1000" fill="hold"/>
                                        <p:tgtEl>
                                          <p:spTgt spid="24"/>
                                        </p:tgtEl>
                                        <p:attrNameLst>
                                          <p:attrName>ppt_h</p:attrName>
                                        </p:attrNameLst>
                                      </p:cBhvr>
                                      <p:tavLst>
                                        <p:tav tm="0">
                                          <p:val>
                                            <p:fltVal val="0"/>
                                          </p:val>
                                        </p:tav>
                                        <p:tav tm="100000">
                                          <p:val>
                                            <p:strVal val="#ppt_h"/>
                                          </p:val>
                                        </p:tav>
                                      </p:tavLst>
                                    </p:anim>
                                    <p:anim calcmode="lin" valueType="num">
                                      <p:cBhvr>
                                        <p:cTn id="39" dur="1000" fill="hold"/>
                                        <p:tgtEl>
                                          <p:spTgt spid="24"/>
                                        </p:tgtEl>
                                        <p:attrNameLst>
                                          <p:attrName>style.rotation</p:attrName>
                                        </p:attrNameLst>
                                      </p:cBhvr>
                                      <p:tavLst>
                                        <p:tav tm="0">
                                          <p:val>
                                            <p:fltVal val="360"/>
                                          </p:val>
                                        </p:tav>
                                        <p:tav tm="100000">
                                          <p:val>
                                            <p:fltVal val="0"/>
                                          </p:val>
                                        </p:tav>
                                      </p:tavLst>
                                    </p:anim>
                                    <p:animEffect transition="in" filter="fade">
                                      <p:cBhvr>
                                        <p:cTn id="40" dur="1000"/>
                                        <p:tgtEl>
                                          <p:spTgt spid="24"/>
                                        </p:tgtEl>
                                      </p:cBhvr>
                                    </p:animEffect>
                                  </p:childTnLst>
                                </p:cTn>
                              </p:par>
                              <p:par>
                                <p:cTn id="41" presetID="49" presetClass="entr" presetSubtype="0" decel="100000" fill="hold" grpId="0" nodeType="withEffect">
                                  <p:stCondLst>
                                    <p:cond delay="2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1000" fill="hold"/>
                                        <p:tgtEl>
                                          <p:spTgt spid="25"/>
                                        </p:tgtEl>
                                        <p:attrNameLst>
                                          <p:attrName>ppt_w</p:attrName>
                                        </p:attrNameLst>
                                      </p:cBhvr>
                                      <p:tavLst>
                                        <p:tav tm="0">
                                          <p:val>
                                            <p:fltVal val="0"/>
                                          </p:val>
                                        </p:tav>
                                        <p:tav tm="100000">
                                          <p:val>
                                            <p:strVal val="#ppt_w"/>
                                          </p:val>
                                        </p:tav>
                                      </p:tavLst>
                                    </p:anim>
                                    <p:anim calcmode="lin" valueType="num">
                                      <p:cBhvr>
                                        <p:cTn id="44" dur="1000" fill="hold"/>
                                        <p:tgtEl>
                                          <p:spTgt spid="25"/>
                                        </p:tgtEl>
                                        <p:attrNameLst>
                                          <p:attrName>ppt_h</p:attrName>
                                        </p:attrNameLst>
                                      </p:cBhvr>
                                      <p:tavLst>
                                        <p:tav tm="0">
                                          <p:val>
                                            <p:fltVal val="0"/>
                                          </p:val>
                                        </p:tav>
                                        <p:tav tm="100000">
                                          <p:val>
                                            <p:strVal val="#ppt_h"/>
                                          </p:val>
                                        </p:tav>
                                      </p:tavLst>
                                    </p:anim>
                                    <p:anim calcmode="lin" valueType="num">
                                      <p:cBhvr>
                                        <p:cTn id="45" dur="1000" fill="hold"/>
                                        <p:tgtEl>
                                          <p:spTgt spid="25"/>
                                        </p:tgtEl>
                                        <p:attrNameLst>
                                          <p:attrName>style.rotation</p:attrName>
                                        </p:attrNameLst>
                                      </p:cBhvr>
                                      <p:tavLst>
                                        <p:tav tm="0">
                                          <p:val>
                                            <p:fltVal val="360"/>
                                          </p:val>
                                        </p:tav>
                                        <p:tav tm="100000">
                                          <p:val>
                                            <p:fltVal val="0"/>
                                          </p:val>
                                        </p:tav>
                                      </p:tavLst>
                                    </p:anim>
                                    <p:animEffect transition="in" filter="fade">
                                      <p:cBhvr>
                                        <p:cTn id="46" dur="1000"/>
                                        <p:tgtEl>
                                          <p:spTgt spid="25"/>
                                        </p:tgtEl>
                                      </p:cBhvr>
                                    </p:animEffect>
                                  </p:childTnLst>
                                </p:cTn>
                              </p:par>
                              <p:par>
                                <p:cTn id="47" presetID="49" presetClass="entr" presetSubtype="0" decel="100000" fill="hold" grpId="0" nodeType="withEffect">
                                  <p:stCondLst>
                                    <p:cond delay="2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 calcmode="lin" valueType="num">
                                      <p:cBhvr>
                                        <p:cTn id="51" dur="1000" fill="hold"/>
                                        <p:tgtEl>
                                          <p:spTgt spid="26"/>
                                        </p:tgtEl>
                                        <p:attrNameLst>
                                          <p:attrName>style.rotation</p:attrName>
                                        </p:attrNameLst>
                                      </p:cBhvr>
                                      <p:tavLst>
                                        <p:tav tm="0">
                                          <p:val>
                                            <p:fltVal val="360"/>
                                          </p:val>
                                        </p:tav>
                                        <p:tav tm="100000">
                                          <p:val>
                                            <p:fltVal val="0"/>
                                          </p:val>
                                        </p:tav>
                                      </p:tavLst>
                                    </p:anim>
                                    <p:animEffect transition="in" filter="fade">
                                      <p:cBhvr>
                                        <p:cTn id="52" dur="1000"/>
                                        <p:tgtEl>
                                          <p:spTgt spid="26"/>
                                        </p:tgtEl>
                                      </p:cBhvr>
                                    </p:animEffect>
                                  </p:childTnLst>
                                </p:cTn>
                              </p:par>
                              <p:par>
                                <p:cTn id="53" presetID="49" presetClass="entr" presetSubtype="0" decel="100000"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360"/>
                                          </p:val>
                                        </p:tav>
                                        <p:tav tm="100000">
                                          <p:val>
                                            <p:fltVal val="0"/>
                                          </p:val>
                                        </p:tav>
                                      </p:tavLst>
                                    </p:anim>
                                    <p:animEffect transition="in" filter="fade">
                                      <p:cBhvr>
                                        <p:cTn id="58" dur="1000"/>
                                        <p:tgtEl>
                                          <p:spTgt spid="27"/>
                                        </p:tgtEl>
                                      </p:cBhvr>
                                    </p:animEffect>
                                  </p:childTnLst>
                                </p:cTn>
                              </p:par>
                              <p:par>
                                <p:cTn id="59" presetID="49" presetClass="entr" presetSubtype="0" decel="100000" fill="hold" grpId="0" nodeType="withEffect">
                                  <p:stCondLst>
                                    <p:cond delay="40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style.rotation</p:attrName>
                                        </p:attrNameLst>
                                      </p:cBhvr>
                                      <p:tavLst>
                                        <p:tav tm="0">
                                          <p:val>
                                            <p:fltVal val="360"/>
                                          </p:val>
                                        </p:tav>
                                        <p:tav tm="100000">
                                          <p:val>
                                            <p:fltVal val="0"/>
                                          </p:val>
                                        </p:tav>
                                      </p:tavLst>
                                    </p:anim>
                                    <p:animEffect transition="in" filter="fade">
                                      <p:cBhvr>
                                        <p:cTn id="64" dur="1000"/>
                                        <p:tgtEl>
                                          <p:spTgt spid="28"/>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29"/>
                                        </p:tgtEl>
                                        <p:attrNameLst>
                                          <p:attrName>style.visibility</p:attrName>
                                        </p:attrNameLst>
                                      </p:cBhvr>
                                      <p:to>
                                        <p:strVal val="visible"/>
                                      </p:to>
                                    </p:set>
                                    <p:anim calcmode="lin" valueType="num">
                                      <p:cBhvr>
                                        <p:cTn id="67" dur="1000" fill="hold"/>
                                        <p:tgtEl>
                                          <p:spTgt spid="29"/>
                                        </p:tgtEl>
                                        <p:attrNameLst>
                                          <p:attrName>ppt_w</p:attrName>
                                        </p:attrNameLst>
                                      </p:cBhvr>
                                      <p:tavLst>
                                        <p:tav tm="0">
                                          <p:val>
                                            <p:fltVal val="0"/>
                                          </p:val>
                                        </p:tav>
                                        <p:tav tm="100000">
                                          <p:val>
                                            <p:strVal val="#ppt_w"/>
                                          </p:val>
                                        </p:tav>
                                      </p:tavLst>
                                    </p:anim>
                                    <p:anim calcmode="lin" valueType="num">
                                      <p:cBhvr>
                                        <p:cTn id="68" dur="1000" fill="hold"/>
                                        <p:tgtEl>
                                          <p:spTgt spid="29"/>
                                        </p:tgtEl>
                                        <p:attrNameLst>
                                          <p:attrName>ppt_h</p:attrName>
                                        </p:attrNameLst>
                                      </p:cBhvr>
                                      <p:tavLst>
                                        <p:tav tm="0">
                                          <p:val>
                                            <p:fltVal val="0"/>
                                          </p:val>
                                        </p:tav>
                                        <p:tav tm="100000">
                                          <p:val>
                                            <p:strVal val="#ppt_h"/>
                                          </p:val>
                                        </p:tav>
                                      </p:tavLst>
                                    </p:anim>
                                    <p:anim calcmode="lin" valueType="num">
                                      <p:cBhvr>
                                        <p:cTn id="69" dur="1000" fill="hold"/>
                                        <p:tgtEl>
                                          <p:spTgt spid="29"/>
                                        </p:tgtEl>
                                        <p:attrNameLst>
                                          <p:attrName>style.rotation</p:attrName>
                                        </p:attrNameLst>
                                      </p:cBhvr>
                                      <p:tavLst>
                                        <p:tav tm="0">
                                          <p:val>
                                            <p:fltVal val="360"/>
                                          </p:val>
                                        </p:tav>
                                        <p:tav tm="100000">
                                          <p:val>
                                            <p:fltVal val="0"/>
                                          </p:val>
                                        </p:tav>
                                      </p:tavLst>
                                    </p:anim>
                                    <p:animEffect transition="in" filter="fade">
                                      <p:cBhvr>
                                        <p:cTn id="70" dur="1000"/>
                                        <p:tgtEl>
                                          <p:spTgt spid="29"/>
                                        </p:tgtEl>
                                      </p:cBhvr>
                                    </p:animEffect>
                                  </p:childTnLst>
                                </p:cTn>
                              </p:par>
                              <p:par>
                                <p:cTn id="71" presetID="49" presetClass="entr" presetSubtype="0" decel="100000" fill="hold" grpId="0" nodeType="withEffect">
                                  <p:stCondLst>
                                    <p:cond delay="400"/>
                                  </p:stCondLst>
                                  <p:childTnLst>
                                    <p:set>
                                      <p:cBhvr>
                                        <p:cTn id="72" dur="1" fill="hold">
                                          <p:stCondLst>
                                            <p:cond delay="0"/>
                                          </p:stCondLst>
                                        </p:cTn>
                                        <p:tgtEl>
                                          <p:spTgt spid="30"/>
                                        </p:tgtEl>
                                        <p:attrNameLst>
                                          <p:attrName>style.visibility</p:attrName>
                                        </p:attrNameLst>
                                      </p:cBhvr>
                                      <p:to>
                                        <p:strVal val="visible"/>
                                      </p:to>
                                    </p:set>
                                    <p:anim calcmode="lin" valueType="num">
                                      <p:cBhvr>
                                        <p:cTn id="73" dur="1000" fill="hold"/>
                                        <p:tgtEl>
                                          <p:spTgt spid="30"/>
                                        </p:tgtEl>
                                        <p:attrNameLst>
                                          <p:attrName>ppt_w</p:attrName>
                                        </p:attrNameLst>
                                      </p:cBhvr>
                                      <p:tavLst>
                                        <p:tav tm="0">
                                          <p:val>
                                            <p:fltVal val="0"/>
                                          </p:val>
                                        </p:tav>
                                        <p:tav tm="100000">
                                          <p:val>
                                            <p:strVal val="#ppt_w"/>
                                          </p:val>
                                        </p:tav>
                                      </p:tavLst>
                                    </p:anim>
                                    <p:anim calcmode="lin" valueType="num">
                                      <p:cBhvr>
                                        <p:cTn id="74" dur="1000" fill="hold"/>
                                        <p:tgtEl>
                                          <p:spTgt spid="30"/>
                                        </p:tgtEl>
                                        <p:attrNameLst>
                                          <p:attrName>ppt_h</p:attrName>
                                        </p:attrNameLst>
                                      </p:cBhvr>
                                      <p:tavLst>
                                        <p:tav tm="0">
                                          <p:val>
                                            <p:fltVal val="0"/>
                                          </p:val>
                                        </p:tav>
                                        <p:tav tm="100000">
                                          <p:val>
                                            <p:strVal val="#ppt_h"/>
                                          </p:val>
                                        </p:tav>
                                      </p:tavLst>
                                    </p:anim>
                                    <p:anim calcmode="lin" valueType="num">
                                      <p:cBhvr>
                                        <p:cTn id="75" dur="1000" fill="hold"/>
                                        <p:tgtEl>
                                          <p:spTgt spid="30"/>
                                        </p:tgtEl>
                                        <p:attrNameLst>
                                          <p:attrName>style.rotation</p:attrName>
                                        </p:attrNameLst>
                                      </p:cBhvr>
                                      <p:tavLst>
                                        <p:tav tm="0">
                                          <p:val>
                                            <p:fltVal val="360"/>
                                          </p:val>
                                        </p:tav>
                                        <p:tav tm="100000">
                                          <p:val>
                                            <p:fltVal val="0"/>
                                          </p:val>
                                        </p:tav>
                                      </p:tavLst>
                                    </p:anim>
                                    <p:animEffect transition="in" filter="fade">
                                      <p:cBhvr>
                                        <p:cTn id="76" dur="1000"/>
                                        <p:tgtEl>
                                          <p:spTgt spid="30"/>
                                        </p:tgtEl>
                                      </p:cBhvr>
                                    </p:animEffect>
                                  </p:childTnLst>
                                </p:cTn>
                              </p:par>
                              <p:par>
                                <p:cTn id="77" presetID="49" presetClass="entr" presetSubtype="0" decel="100000" fill="hold" grpId="0" nodeType="withEffect">
                                  <p:stCondLst>
                                    <p:cond delay="600"/>
                                  </p:stCondLst>
                                  <p:childTnLst>
                                    <p:set>
                                      <p:cBhvr>
                                        <p:cTn id="78" dur="1" fill="hold">
                                          <p:stCondLst>
                                            <p:cond delay="0"/>
                                          </p:stCondLst>
                                        </p:cTn>
                                        <p:tgtEl>
                                          <p:spTgt spid="31"/>
                                        </p:tgtEl>
                                        <p:attrNameLst>
                                          <p:attrName>style.visibility</p:attrName>
                                        </p:attrNameLst>
                                      </p:cBhvr>
                                      <p:to>
                                        <p:strVal val="visible"/>
                                      </p:to>
                                    </p:set>
                                    <p:anim calcmode="lin" valueType="num">
                                      <p:cBhvr>
                                        <p:cTn id="79" dur="1000" fill="hold"/>
                                        <p:tgtEl>
                                          <p:spTgt spid="31"/>
                                        </p:tgtEl>
                                        <p:attrNameLst>
                                          <p:attrName>ppt_w</p:attrName>
                                        </p:attrNameLst>
                                      </p:cBhvr>
                                      <p:tavLst>
                                        <p:tav tm="0">
                                          <p:val>
                                            <p:fltVal val="0"/>
                                          </p:val>
                                        </p:tav>
                                        <p:tav tm="100000">
                                          <p:val>
                                            <p:strVal val="#ppt_w"/>
                                          </p:val>
                                        </p:tav>
                                      </p:tavLst>
                                    </p:anim>
                                    <p:anim calcmode="lin" valueType="num">
                                      <p:cBhvr>
                                        <p:cTn id="80" dur="1000" fill="hold"/>
                                        <p:tgtEl>
                                          <p:spTgt spid="31"/>
                                        </p:tgtEl>
                                        <p:attrNameLst>
                                          <p:attrName>ppt_h</p:attrName>
                                        </p:attrNameLst>
                                      </p:cBhvr>
                                      <p:tavLst>
                                        <p:tav tm="0">
                                          <p:val>
                                            <p:fltVal val="0"/>
                                          </p:val>
                                        </p:tav>
                                        <p:tav tm="100000">
                                          <p:val>
                                            <p:strVal val="#ppt_h"/>
                                          </p:val>
                                        </p:tav>
                                      </p:tavLst>
                                    </p:anim>
                                    <p:anim calcmode="lin" valueType="num">
                                      <p:cBhvr>
                                        <p:cTn id="81" dur="1000" fill="hold"/>
                                        <p:tgtEl>
                                          <p:spTgt spid="31"/>
                                        </p:tgtEl>
                                        <p:attrNameLst>
                                          <p:attrName>style.rotation</p:attrName>
                                        </p:attrNameLst>
                                      </p:cBhvr>
                                      <p:tavLst>
                                        <p:tav tm="0">
                                          <p:val>
                                            <p:fltVal val="360"/>
                                          </p:val>
                                        </p:tav>
                                        <p:tav tm="100000">
                                          <p:val>
                                            <p:fltVal val="0"/>
                                          </p:val>
                                        </p:tav>
                                      </p:tavLst>
                                    </p:anim>
                                    <p:animEffect transition="in" filter="fade">
                                      <p:cBhvr>
                                        <p:cTn id="82" dur="1000"/>
                                        <p:tgtEl>
                                          <p:spTgt spid="31"/>
                                        </p:tgtEl>
                                      </p:cBhvr>
                                    </p:animEffect>
                                  </p:childTnLst>
                                </p:cTn>
                              </p:par>
                              <p:par>
                                <p:cTn id="83" presetID="49" presetClass="entr" presetSubtype="0" decel="100000" fill="hold" grpId="0" nodeType="withEffect">
                                  <p:stCondLst>
                                    <p:cond delay="600"/>
                                  </p:stCondLst>
                                  <p:childTnLst>
                                    <p:set>
                                      <p:cBhvr>
                                        <p:cTn id="84" dur="1" fill="hold">
                                          <p:stCondLst>
                                            <p:cond delay="0"/>
                                          </p:stCondLst>
                                        </p:cTn>
                                        <p:tgtEl>
                                          <p:spTgt spid="32"/>
                                        </p:tgtEl>
                                        <p:attrNameLst>
                                          <p:attrName>style.visibility</p:attrName>
                                        </p:attrNameLst>
                                      </p:cBhvr>
                                      <p:to>
                                        <p:strVal val="visible"/>
                                      </p:to>
                                    </p:set>
                                    <p:anim calcmode="lin" valueType="num">
                                      <p:cBhvr>
                                        <p:cTn id="85" dur="1000" fill="hold"/>
                                        <p:tgtEl>
                                          <p:spTgt spid="32"/>
                                        </p:tgtEl>
                                        <p:attrNameLst>
                                          <p:attrName>ppt_w</p:attrName>
                                        </p:attrNameLst>
                                      </p:cBhvr>
                                      <p:tavLst>
                                        <p:tav tm="0">
                                          <p:val>
                                            <p:fltVal val="0"/>
                                          </p:val>
                                        </p:tav>
                                        <p:tav tm="100000">
                                          <p:val>
                                            <p:strVal val="#ppt_w"/>
                                          </p:val>
                                        </p:tav>
                                      </p:tavLst>
                                    </p:anim>
                                    <p:anim calcmode="lin" valueType="num">
                                      <p:cBhvr>
                                        <p:cTn id="86" dur="1000" fill="hold"/>
                                        <p:tgtEl>
                                          <p:spTgt spid="32"/>
                                        </p:tgtEl>
                                        <p:attrNameLst>
                                          <p:attrName>ppt_h</p:attrName>
                                        </p:attrNameLst>
                                      </p:cBhvr>
                                      <p:tavLst>
                                        <p:tav tm="0">
                                          <p:val>
                                            <p:fltVal val="0"/>
                                          </p:val>
                                        </p:tav>
                                        <p:tav tm="100000">
                                          <p:val>
                                            <p:strVal val="#ppt_h"/>
                                          </p:val>
                                        </p:tav>
                                      </p:tavLst>
                                    </p:anim>
                                    <p:anim calcmode="lin" valueType="num">
                                      <p:cBhvr>
                                        <p:cTn id="87" dur="1000" fill="hold"/>
                                        <p:tgtEl>
                                          <p:spTgt spid="32"/>
                                        </p:tgtEl>
                                        <p:attrNameLst>
                                          <p:attrName>style.rotation</p:attrName>
                                        </p:attrNameLst>
                                      </p:cBhvr>
                                      <p:tavLst>
                                        <p:tav tm="0">
                                          <p:val>
                                            <p:fltVal val="360"/>
                                          </p:val>
                                        </p:tav>
                                        <p:tav tm="100000">
                                          <p:val>
                                            <p:fltVal val="0"/>
                                          </p:val>
                                        </p:tav>
                                      </p:tavLst>
                                    </p:anim>
                                    <p:animEffect transition="in" filter="fade">
                                      <p:cBhvr>
                                        <p:cTn id="88" dur="1000"/>
                                        <p:tgtEl>
                                          <p:spTgt spid="32"/>
                                        </p:tgtEl>
                                      </p:cBhvr>
                                    </p:animEffect>
                                  </p:childTnLst>
                                </p:cTn>
                              </p:par>
                              <p:par>
                                <p:cTn id="89" presetID="49" presetClass="entr" presetSubtype="0" decel="100000" fill="hold" grpId="0" nodeType="withEffect">
                                  <p:stCondLst>
                                    <p:cond delay="600"/>
                                  </p:stCondLst>
                                  <p:childTnLst>
                                    <p:set>
                                      <p:cBhvr>
                                        <p:cTn id="90" dur="1" fill="hold">
                                          <p:stCondLst>
                                            <p:cond delay="0"/>
                                          </p:stCondLst>
                                        </p:cTn>
                                        <p:tgtEl>
                                          <p:spTgt spid="33"/>
                                        </p:tgtEl>
                                        <p:attrNameLst>
                                          <p:attrName>style.visibility</p:attrName>
                                        </p:attrNameLst>
                                      </p:cBhvr>
                                      <p:to>
                                        <p:strVal val="visible"/>
                                      </p:to>
                                    </p:set>
                                    <p:anim calcmode="lin" valueType="num">
                                      <p:cBhvr>
                                        <p:cTn id="91" dur="1000" fill="hold"/>
                                        <p:tgtEl>
                                          <p:spTgt spid="33"/>
                                        </p:tgtEl>
                                        <p:attrNameLst>
                                          <p:attrName>ppt_w</p:attrName>
                                        </p:attrNameLst>
                                      </p:cBhvr>
                                      <p:tavLst>
                                        <p:tav tm="0">
                                          <p:val>
                                            <p:fltVal val="0"/>
                                          </p:val>
                                        </p:tav>
                                        <p:tav tm="100000">
                                          <p:val>
                                            <p:strVal val="#ppt_w"/>
                                          </p:val>
                                        </p:tav>
                                      </p:tavLst>
                                    </p:anim>
                                    <p:anim calcmode="lin" valueType="num">
                                      <p:cBhvr>
                                        <p:cTn id="92" dur="1000" fill="hold"/>
                                        <p:tgtEl>
                                          <p:spTgt spid="33"/>
                                        </p:tgtEl>
                                        <p:attrNameLst>
                                          <p:attrName>ppt_h</p:attrName>
                                        </p:attrNameLst>
                                      </p:cBhvr>
                                      <p:tavLst>
                                        <p:tav tm="0">
                                          <p:val>
                                            <p:fltVal val="0"/>
                                          </p:val>
                                        </p:tav>
                                        <p:tav tm="100000">
                                          <p:val>
                                            <p:strVal val="#ppt_h"/>
                                          </p:val>
                                        </p:tav>
                                      </p:tavLst>
                                    </p:anim>
                                    <p:anim calcmode="lin" valueType="num">
                                      <p:cBhvr>
                                        <p:cTn id="93" dur="1000" fill="hold"/>
                                        <p:tgtEl>
                                          <p:spTgt spid="33"/>
                                        </p:tgtEl>
                                        <p:attrNameLst>
                                          <p:attrName>style.rotation</p:attrName>
                                        </p:attrNameLst>
                                      </p:cBhvr>
                                      <p:tavLst>
                                        <p:tav tm="0">
                                          <p:val>
                                            <p:fltVal val="360"/>
                                          </p:val>
                                        </p:tav>
                                        <p:tav tm="100000">
                                          <p:val>
                                            <p:fltVal val="0"/>
                                          </p:val>
                                        </p:tav>
                                      </p:tavLst>
                                    </p:anim>
                                    <p:animEffect transition="in" filter="fade">
                                      <p:cBhvr>
                                        <p:cTn id="94" dur="1000"/>
                                        <p:tgtEl>
                                          <p:spTgt spid="33"/>
                                        </p:tgtEl>
                                      </p:cBhvr>
                                    </p:animEffect>
                                  </p:childTnLst>
                                </p:cTn>
                              </p:par>
                              <p:par>
                                <p:cTn id="95" presetID="49" presetClass="entr" presetSubtype="0" decel="100000" fill="hold" grpId="0" nodeType="withEffect">
                                  <p:stCondLst>
                                    <p:cond delay="600"/>
                                  </p:stCondLst>
                                  <p:childTnLst>
                                    <p:set>
                                      <p:cBhvr>
                                        <p:cTn id="96" dur="1" fill="hold">
                                          <p:stCondLst>
                                            <p:cond delay="0"/>
                                          </p:stCondLst>
                                        </p:cTn>
                                        <p:tgtEl>
                                          <p:spTgt spid="34"/>
                                        </p:tgtEl>
                                        <p:attrNameLst>
                                          <p:attrName>style.visibility</p:attrName>
                                        </p:attrNameLst>
                                      </p:cBhvr>
                                      <p:to>
                                        <p:strVal val="visible"/>
                                      </p:to>
                                    </p:set>
                                    <p:anim calcmode="lin" valueType="num">
                                      <p:cBhvr>
                                        <p:cTn id="97" dur="1000" fill="hold"/>
                                        <p:tgtEl>
                                          <p:spTgt spid="34"/>
                                        </p:tgtEl>
                                        <p:attrNameLst>
                                          <p:attrName>ppt_w</p:attrName>
                                        </p:attrNameLst>
                                      </p:cBhvr>
                                      <p:tavLst>
                                        <p:tav tm="0">
                                          <p:val>
                                            <p:fltVal val="0"/>
                                          </p:val>
                                        </p:tav>
                                        <p:tav tm="100000">
                                          <p:val>
                                            <p:strVal val="#ppt_w"/>
                                          </p:val>
                                        </p:tav>
                                      </p:tavLst>
                                    </p:anim>
                                    <p:anim calcmode="lin" valueType="num">
                                      <p:cBhvr>
                                        <p:cTn id="98" dur="1000" fill="hold"/>
                                        <p:tgtEl>
                                          <p:spTgt spid="34"/>
                                        </p:tgtEl>
                                        <p:attrNameLst>
                                          <p:attrName>ppt_h</p:attrName>
                                        </p:attrNameLst>
                                      </p:cBhvr>
                                      <p:tavLst>
                                        <p:tav tm="0">
                                          <p:val>
                                            <p:fltVal val="0"/>
                                          </p:val>
                                        </p:tav>
                                        <p:tav tm="100000">
                                          <p:val>
                                            <p:strVal val="#ppt_h"/>
                                          </p:val>
                                        </p:tav>
                                      </p:tavLst>
                                    </p:anim>
                                    <p:anim calcmode="lin" valueType="num">
                                      <p:cBhvr>
                                        <p:cTn id="99" dur="1000" fill="hold"/>
                                        <p:tgtEl>
                                          <p:spTgt spid="34"/>
                                        </p:tgtEl>
                                        <p:attrNameLst>
                                          <p:attrName>style.rotation</p:attrName>
                                        </p:attrNameLst>
                                      </p:cBhvr>
                                      <p:tavLst>
                                        <p:tav tm="0">
                                          <p:val>
                                            <p:fltVal val="360"/>
                                          </p:val>
                                        </p:tav>
                                        <p:tav tm="100000">
                                          <p:val>
                                            <p:fltVal val="0"/>
                                          </p:val>
                                        </p:tav>
                                      </p:tavLst>
                                    </p:anim>
                                    <p:animEffect transition="in" filter="fade">
                                      <p:cBhvr>
                                        <p:cTn id="10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ur team 19">
    <p:spTree>
      <p:nvGrpSpPr>
        <p:cNvPr id="1" name=""/>
        <p:cNvGrpSpPr/>
        <p:nvPr/>
      </p:nvGrpSpPr>
      <p:grpSpPr>
        <a:xfrm>
          <a:off x="0" y="0"/>
          <a:ext cx="0" cy="0"/>
          <a:chOff x="0" y="0"/>
          <a:chExt cx="0" cy="0"/>
        </a:xfrm>
      </p:grpSpPr>
      <p:sp>
        <p:nvSpPr>
          <p:cNvPr id="4" name="Picture Placeholder 2"/>
          <p:cNvSpPr>
            <a:spLocks noGrp="1"/>
          </p:cNvSpPr>
          <p:nvPr>
            <p:ph type="pic" sz="quarter" idx="12"/>
          </p:nvPr>
        </p:nvSpPr>
        <p:spPr>
          <a:xfrm>
            <a:off x="4228251" y="0"/>
            <a:ext cx="7963749"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1403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5" presetClass="path" presetSubtype="0" accel="50000" decel="50000" fill="hold" grpId="1" nodeType="withEffect">
                                  <p:stCondLst>
                                    <p:cond delay="0"/>
                                  </p:stCondLst>
                                  <p:childTnLst>
                                    <p:animMotion origin="layout" path="M 0.18082 -2.85141E-6 L -6.94444E-7 -2.85141E-6 " pathEditMode="relative" rAng="0" ptsTypes="AA">
                                      <p:cBhvr>
                                        <p:cTn id="9" dur="1000" fill="hold"/>
                                        <p:tgtEl>
                                          <p:spTgt spid="4"/>
                                        </p:tgtEl>
                                        <p:attrNameLst>
                                          <p:attrName>ppt_x</p:attrName>
                                          <p:attrName>ppt_y</p:attrName>
                                        </p:attrNameLst>
                                      </p:cBhvr>
                                      <p:rCtr x="-90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05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6" r:id="rId55"/>
    <p:sldLayoutId id="2147483717" r:id="rId56"/>
    <p:sldLayoutId id="2147483718" r:id="rId57"/>
    <p:sldLayoutId id="2147483719" r:id="rId58"/>
  </p:sldLayoutIdLst>
  <p:hf hdr="0" dt="0"/>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46327960-8055-5D42-B9E9-1AEEB69DD4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endParaRPr kumimoji="1" lang="ko-Kore-KR" altLang="en-US"/>
          </a:p>
        </p:txBody>
      </p:sp>
      <p:sp>
        <p:nvSpPr>
          <p:cNvPr id="3" name="텍스트 개체 틀 2">
            <a:extLst>
              <a:ext uri="{FF2B5EF4-FFF2-40B4-BE49-F238E27FC236}">
                <a16:creationId xmlns:a16="http://schemas.microsoft.com/office/drawing/2014/main" id="{D6ADE376-D93D-AD41-8273-B25755C208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KR" altLang="en-US"/>
          </a:p>
        </p:txBody>
      </p:sp>
      <p:sp>
        <p:nvSpPr>
          <p:cNvPr id="4" name="날짜 개체 틀 3">
            <a:extLst>
              <a:ext uri="{FF2B5EF4-FFF2-40B4-BE49-F238E27FC236}">
                <a16:creationId xmlns:a16="http://schemas.microsoft.com/office/drawing/2014/main" id="{3FF4CEBB-1041-FD42-8F22-D07908C8C5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53DC7-9C7B-3049-93A2-37C2A1866642}" type="datetimeFigureOut">
              <a:rPr lang="en-US"/>
              <a:t>7/21/2025</a:t>
            </a:fld>
            <a:endParaRPr kumimoji="1" lang="ko-Kore-KR" altLang="en-US"/>
          </a:p>
        </p:txBody>
      </p:sp>
      <p:sp>
        <p:nvSpPr>
          <p:cNvPr id="5" name="바닥글 개체 틀 4">
            <a:extLst>
              <a:ext uri="{FF2B5EF4-FFF2-40B4-BE49-F238E27FC236}">
                <a16:creationId xmlns:a16="http://schemas.microsoft.com/office/drawing/2014/main" id="{0F40056C-5433-B14E-9582-1296C64C97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ore-KR" altLang="en-US"/>
          </a:p>
        </p:txBody>
      </p:sp>
      <p:sp>
        <p:nvSpPr>
          <p:cNvPr id="6" name="슬라이드 번호 개체 틀 5">
            <a:extLst>
              <a:ext uri="{FF2B5EF4-FFF2-40B4-BE49-F238E27FC236}">
                <a16:creationId xmlns:a16="http://schemas.microsoft.com/office/drawing/2014/main" id="{73F94276-DC30-3B46-BF45-99E49380D2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9654B-A775-2345-93DA-C8111574DB2D}" type="slidenum">
              <a:rPr/>
              <a:t>‹#›</a:t>
            </a:fld>
            <a:endParaRPr kumimoji="1" lang="ko-Kore-KR" altLang="en-US"/>
          </a:p>
        </p:txBody>
      </p:sp>
    </p:spTree>
    <p:extLst>
      <p:ext uri="{BB962C8B-B14F-4D97-AF65-F5344CB8AC3E}">
        <p14:creationId xmlns:p14="http://schemas.microsoft.com/office/powerpoint/2010/main" val="422667501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ore-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58.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1" y="0"/>
            <a:ext cx="12190119" cy="4581125"/>
          </a:xfrm>
          <a:prstGeom prst="rect">
            <a:avLst/>
          </a:prstGeom>
          <a:solidFill>
            <a:srgbClr val="2B34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39" eaLnBrk="0" fontAlgn="base" hangingPunct="0">
              <a:spcBef>
                <a:spcPct val="0"/>
              </a:spcBef>
              <a:spcAft>
                <a:spcPct val="0"/>
              </a:spcAft>
            </a:pPr>
            <a:endParaRPr lang="en-US" sz="1100">
              <a:solidFill>
                <a:prstClr val="white"/>
              </a:solidFill>
              <a:latin typeface="Calibri" panose="020F0502020204030204"/>
            </a:endParaRPr>
          </a:p>
        </p:txBody>
      </p:sp>
      <p:sp>
        <p:nvSpPr>
          <p:cNvPr id="11" name="TextBox 10"/>
          <p:cNvSpPr txBox="1"/>
          <p:nvPr/>
        </p:nvSpPr>
        <p:spPr>
          <a:xfrm>
            <a:off x="4543633" y="1883833"/>
            <a:ext cx="8164513" cy="1015663"/>
          </a:xfrm>
          <a:prstGeom prst="rect">
            <a:avLst/>
          </a:prstGeom>
          <a:noFill/>
        </p:spPr>
        <p:txBody>
          <a:bodyPr wrap="square" lIns="91440" tIns="45720" rIns="91440" bIns="45720" rtlCol="0" anchor="t">
            <a:spAutoFit/>
          </a:bodyPr>
          <a:lstStyle/>
          <a:p>
            <a:pPr algn="ctr" defTabSz="609539">
              <a:spcBef>
                <a:spcPct val="0"/>
              </a:spcBef>
              <a:spcAft>
                <a:spcPct val="0"/>
              </a:spcAft>
            </a:pPr>
            <a:r>
              <a:rPr lang="en-US" sz="3000" dirty="0">
                <a:solidFill>
                  <a:srgbClr val="E3DED1"/>
                </a:solidFill>
                <a:latin typeface="Montserrat ExtraBold"/>
                <a:ea typeface="Roboto Black"/>
                <a:cs typeface="Open Sans Light"/>
              </a:rPr>
              <a:t>Most Culturally Effective Brands</a:t>
            </a:r>
            <a:endParaRPr lang="ru-RU" sz="3000" dirty="0">
              <a:solidFill>
                <a:srgbClr val="E3DED1"/>
              </a:solidFill>
              <a:latin typeface="Montserrat ExtraBold"/>
              <a:ea typeface="Roboto Black"/>
              <a:cs typeface="Open Sans Light"/>
            </a:endParaRPr>
          </a:p>
          <a:p>
            <a:pPr algn="ctr" defTabSz="609539">
              <a:spcBef>
                <a:spcPct val="0"/>
              </a:spcBef>
              <a:spcAft>
                <a:spcPct val="0"/>
              </a:spcAft>
            </a:pPr>
            <a:r>
              <a:rPr lang="en-US" sz="3000" dirty="0">
                <a:solidFill>
                  <a:srgbClr val="E3DED1"/>
                </a:solidFill>
                <a:latin typeface="Montserrat ExtraBold"/>
                <a:ea typeface="Roboto Black"/>
                <a:cs typeface="Open Sans Light"/>
              </a:rPr>
              <a:t>Industry Progress </a:t>
            </a:r>
            <a:endParaRPr lang="ru-RU" sz="3000" dirty="0">
              <a:solidFill>
                <a:srgbClr val="E3DED1"/>
              </a:solidFill>
              <a:latin typeface="Montserrat ExtraBold"/>
              <a:ea typeface="Roboto Black"/>
              <a:cs typeface="Open Sans Light"/>
            </a:endParaRPr>
          </a:p>
        </p:txBody>
      </p:sp>
      <p:sp>
        <p:nvSpPr>
          <p:cNvPr id="16" name="Овал 15">
            <a:extLst>
              <a:ext uri="{FF2B5EF4-FFF2-40B4-BE49-F238E27FC236}">
                <a16:creationId xmlns:a16="http://schemas.microsoft.com/office/drawing/2014/main" id="{1E2A8BEB-A0B5-41C2-BB81-6B1A5C51CCC0}"/>
              </a:ext>
            </a:extLst>
          </p:cNvPr>
          <p:cNvSpPr/>
          <p:nvPr/>
        </p:nvSpPr>
        <p:spPr>
          <a:xfrm>
            <a:off x="900953" y="376518"/>
            <a:ext cx="4114799" cy="4007223"/>
          </a:xfrm>
          <a:prstGeom prst="ellipse">
            <a:avLst/>
          </a:prstGeom>
          <a:gradFill>
            <a:gsLst>
              <a:gs pos="50000">
                <a:schemeClr val="accent5">
                  <a:alpha val="20000"/>
                </a:schemeClr>
              </a:gs>
              <a:gs pos="90000">
                <a:schemeClr val="accent4">
                  <a:alpha val="20000"/>
                </a:schemeClr>
              </a:gs>
              <a:gs pos="10000">
                <a:schemeClr val="accent1">
                  <a:alpha val="20000"/>
                </a:schemeClr>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09539" eaLnBrk="0" fontAlgn="base" hangingPunct="0">
              <a:spcBef>
                <a:spcPct val="0"/>
              </a:spcBef>
              <a:spcAft>
                <a:spcPct val="0"/>
              </a:spcAft>
            </a:pPr>
            <a:endParaRPr lang="ru-RU" sz="1200">
              <a:solidFill>
                <a:prstClr val="white"/>
              </a:solidFill>
              <a:latin typeface="Calibri" panose="020F0502020204030204"/>
            </a:endParaRPr>
          </a:p>
        </p:txBody>
      </p:sp>
      <p:sp>
        <p:nvSpPr>
          <p:cNvPr id="15" name="Овал 14">
            <a:extLst>
              <a:ext uri="{FF2B5EF4-FFF2-40B4-BE49-F238E27FC236}">
                <a16:creationId xmlns:a16="http://schemas.microsoft.com/office/drawing/2014/main" id="{57FA69DD-F329-41AF-A581-57A03913AA6B}"/>
              </a:ext>
            </a:extLst>
          </p:cNvPr>
          <p:cNvSpPr/>
          <p:nvPr/>
        </p:nvSpPr>
        <p:spPr>
          <a:xfrm>
            <a:off x="1207180" y="698358"/>
            <a:ext cx="3436413" cy="3346572"/>
          </a:xfrm>
          <a:prstGeom prst="ellipse">
            <a:avLst/>
          </a:prstGeom>
          <a:gradFill>
            <a:gsLst>
              <a:gs pos="50000">
                <a:schemeClr val="accent5">
                  <a:alpha val="20000"/>
                </a:schemeClr>
              </a:gs>
              <a:gs pos="90000">
                <a:schemeClr val="accent4">
                  <a:alpha val="20000"/>
                </a:schemeClr>
              </a:gs>
              <a:gs pos="10000">
                <a:schemeClr val="accent1">
                  <a:alpha val="20000"/>
                </a:schemeClr>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09539" eaLnBrk="0" fontAlgn="base" hangingPunct="0">
              <a:spcBef>
                <a:spcPct val="0"/>
              </a:spcBef>
              <a:spcAft>
                <a:spcPct val="0"/>
              </a:spcAft>
            </a:pPr>
            <a:endParaRPr lang="ru-RU" sz="1200">
              <a:solidFill>
                <a:prstClr val="white"/>
              </a:solidFill>
              <a:latin typeface="Calibri" panose="020F0502020204030204"/>
            </a:endParaRPr>
          </a:p>
        </p:txBody>
      </p:sp>
      <p:sp>
        <p:nvSpPr>
          <p:cNvPr id="3" name="Овал 2">
            <a:extLst>
              <a:ext uri="{FF2B5EF4-FFF2-40B4-BE49-F238E27FC236}">
                <a16:creationId xmlns:a16="http://schemas.microsoft.com/office/drawing/2014/main" id="{8D261622-0151-49EF-9CDC-73EB0668E072}"/>
              </a:ext>
            </a:extLst>
          </p:cNvPr>
          <p:cNvSpPr/>
          <p:nvPr/>
        </p:nvSpPr>
        <p:spPr>
          <a:xfrm>
            <a:off x="1431758" y="934387"/>
            <a:ext cx="2938900" cy="2862066"/>
          </a:xfrm>
          <a:prstGeom prst="ellipse">
            <a:avLst/>
          </a:prstGeom>
          <a:gradFill>
            <a:gsLst>
              <a:gs pos="50000">
                <a:schemeClr val="accent5">
                  <a:alpha val="60000"/>
                </a:schemeClr>
              </a:gs>
              <a:gs pos="90000">
                <a:schemeClr val="accent4">
                  <a:alpha val="60000"/>
                </a:schemeClr>
              </a:gs>
              <a:gs pos="10000">
                <a:schemeClr val="accent1">
                  <a:alpha val="60000"/>
                </a:schemeClr>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09539" eaLnBrk="0" fontAlgn="base" hangingPunct="0">
              <a:spcBef>
                <a:spcPct val="0"/>
              </a:spcBef>
              <a:spcAft>
                <a:spcPct val="0"/>
              </a:spcAft>
            </a:pPr>
            <a:endParaRPr lang="ru-RU" sz="1200">
              <a:solidFill>
                <a:prstClr val="white"/>
              </a:solidFill>
              <a:latin typeface="Calibri" panose="020F0502020204030204"/>
            </a:endParaRPr>
          </a:p>
        </p:txBody>
      </p:sp>
      <p:sp>
        <p:nvSpPr>
          <p:cNvPr id="10" name="Овал 9"/>
          <p:cNvSpPr/>
          <p:nvPr/>
        </p:nvSpPr>
        <p:spPr>
          <a:xfrm>
            <a:off x="1561318" y="1070554"/>
            <a:ext cx="2651886" cy="2582554"/>
          </a:xfrm>
          <a:prstGeom prst="ellipse">
            <a:avLst/>
          </a:prstGeom>
          <a:gradFill>
            <a:gsLst>
              <a:gs pos="50000">
                <a:schemeClr val="accent5"/>
              </a:gs>
              <a:gs pos="90000">
                <a:schemeClr val="accent4"/>
              </a:gs>
              <a:gs pos="10000">
                <a:schemeClr val="accent1"/>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09539" eaLnBrk="0" fontAlgn="base" hangingPunct="0">
              <a:spcBef>
                <a:spcPct val="0"/>
              </a:spcBef>
              <a:spcAft>
                <a:spcPct val="0"/>
              </a:spcAft>
            </a:pPr>
            <a:endParaRPr lang="en-US" sz="1200">
              <a:solidFill>
                <a:prstClr val="white"/>
              </a:solidFill>
              <a:latin typeface="Calibri" panose="020F0502020204030204"/>
            </a:endParaRPr>
          </a:p>
        </p:txBody>
      </p:sp>
      <p:sp>
        <p:nvSpPr>
          <p:cNvPr id="13" name="Прямоугольник 12"/>
          <p:cNvSpPr/>
          <p:nvPr/>
        </p:nvSpPr>
        <p:spPr>
          <a:xfrm>
            <a:off x="941" y="4581125"/>
            <a:ext cx="12190119" cy="2276875"/>
          </a:xfrm>
          <a:prstGeom prst="rect">
            <a:avLst/>
          </a:prstGeom>
          <a:gradFill>
            <a:gsLst>
              <a:gs pos="89000">
                <a:schemeClr val="accent1">
                  <a:lumMod val="50000"/>
                </a:schemeClr>
              </a:gs>
              <a:gs pos="10000">
                <a:schemeClr val="accent1"/>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09539" eaLnBrk="0" fontAlgn="base" hangingPunct="0">
              <a:spcBef>
                <a:spcPct val="0"/>
              </a:spcBef>
              <a:spcAft>
                <a:spcPct val="0"/>
              </a:spcAft>
            </a:pPr>
            <a:endParaRPr lang="en-US" sz="1200">
              <a:solidFill>
                <a:prstClr val="white"/>
              </a:solidFill>
              <a:latin typeface="Calibri" panose="020F0502020204030204"/>
            </a:endParaRPr>
          </a:p>
        </p:txBody>
      </p:sp>
      <p:sp>
        <p:nvSpPr>
          <p:cNvPr id="14" name="TextBox 13"/>
          <p:cNvSpPr txBox="1"/>
          <p:nvPr/>
        </p:nvSpPr>
        <p:spPr>
          <a:xfrm>
            <a:off x="1082323" y="5175908"/>
            <a:ext cx="10027355" cy="1118127"/>
          </a:xfrm>
          <a:prstGeom prst="rect">
            <a:avLst/>
          </a:prstGeom>
          <a:noFill/>
        </p:spPr>
        <p:txBody>
          <a:bodyPr wrap="square" rtlCol="0">
            <a:spAutoFit/>
          </a:bodyPr>
          <a:lstStyle/>
          <a:p>
            <a:pPr algn="ctr" defTabSz="609539" eaLnBrk="0" fontAlgn="base" hangingPunct="0">
              <a:spcBef>
                <a:spcPct val="0"/>
              </a:spcBef>
              <a:spcAft>
                <a:spcPct val="0"/>
              </a:spcAft>
            </a:pPr>
            <a:r>
              <a:rPr lang="en-US" sz="6666">
                <a:solidFill>
                  <a:srgbClr val="E3DED1"/>
                </a:solidFill>
                <a:latin typeface="Montserrat ExtraBold" panose="00000900000000000000" pitchFamily="50" charset="0"/>
                <a:ea typeface="Roboto Black" panose="02000000000000000000" pitchFamily="2" charset="0"/>
                <a:cs typeface="Open Sans Light" panose="020B0306030504020204" pitchFamily="34" charset="0"/>
              </a:rPr>
              <a:t>2022-2025</a:t>
            </a:r>
          </a:p>
        </p:txBody>
      </p:sp>
      <p:pic>
        <p:nvPicPr>
          <p:cNvPr id="5" name="Picture 4" descr="A logo with a black background&#10;&#10;Description automatically generated">
            <a:extLst>
              <a:ext uri="{FF2B5EF4-FFF2-40B4-BE49-F238E27FC236}">
                <a16:creationId xmlns:a16="http://schemas.microsoft.com/office/drawing/2014/main" id="{094CD072-EC72-BAE2-3030-1A5184FBB585}"/>
              </a:ext>
            </a:extLst>
          </p:cNvPr>
          <p:cNvPicPr>
            <a:picLocks noChangeAspect="1"/>
          </p:cNvPicPr>
          <p:nvPr/>
        </p:nvPicPr>
        <p:blipFill>
          <a:blip r:embed="rId3"/>
          <a:stretch>
            <a:fillRect/>
          </a:stretch>
        </p:blipFill>
        <p:spPr>
          <a:xfrm>
            <a:off x="1473372" y="1749064"/>
            <a:ext cx="2855672" cy="1262129"/>
          </a:xfrm>
          <a:prstGeom prst="rect">
            <a:avLst/>
          </a:prstGeom>
        </p:spPr>
      </p:pic>
    </p:spTree>
    <p:extLst>
      <p:ext uri="{BB962C8B-B14F-4D97-AF65-F5344CB8AC3E}">
        <p14:creationId xmlns:p14="http://schemas.microsoft.com/office/powerpoint/2010/main" val="969267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9AE1D-6B94-40B5-0608-7CFB9817A43E}"/>
            </a:ext>
          </a:extLst>
        </p:cNvPr>
        <p:cNvGrpSpPr/>
        <p:nvPr/>
      </p:nvGrpSpPr>
      <p:grpSpPr>
        <a:xfrm>
          <a:off x="0" y="0"/>
          <a:ext cx="0" cy="0"/>
          <a:chOff x="0" y="0"/>
          <a:chExt cx="0" cy="0"/>
        </a:xfrm>
      </p:grpSpPr>
      <p:graphicFrame>
        <p:nvGraphicFramePr>
          <p:cNvPr id="35" name="Chart 34">
            <a:extLst>
              <a:ext uri="{FF2B5EF4-FFF2-40B4-BE49-F238E27FC236}">
                <a16:creationId xmlns:a16="http://schemas.microsoft.com/office/drawing/2014/main" id="{03B07A76-8864-625F-356E-A11BAB70E77F}"/>
              </a:ext>
            </a:extLst>
          </p:cNvPr>
          <p:cNvGraphicFramePr/>
          <p:nvPr>
            <p:extLst>
              <p:ext uri="{D42A27DB-BD31-4B8C-83A1-F6EECF244321}">
                <p14:modId xmlns:p14="http://schemas.microsoft.com/office/powerpoint/2010/main" val="3758565991"/>
              </p:ext>
            </p:extLst>
          </p:nvPr>
        </p:nvGraphicFramePr>
        <p:xfrm>
          <a:off x="950581" y="1743853"/>
          <a:ext cx="10071381" cy="4170301"/>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a:extLst>
              <a:ext uri="{FF2B5EF4-FFF2-40B4-BE49-F238E27FC236}">
                <a16:creationId xmlns:a16="http://schemas.microsoft.com/office/drawing/2014/main" id="{B2AFA43C-52F8-426B-6E28-1EC71DED44B4}"/>
              </a:ext>
            </a:extLst>
          </p:cNvPr>
          <p:cNvSpPr/>
          <p:nvPr/>
        </p:nvSpPr>
        <p:spPr>
          <a:xfrm>
            <a:off x="941" y="0"/>
            <a:ext cx="12190119" cy="900962"/>
          </a:xfrm>
          <a:prstGeom prst="rect">
            <a:avLst/>
          </a:prstGeom>
          <a:gradFill flip="none" rotWithShape="1">
            <a:gsLst>
              <a:gs pos="6000">
                <a:schemeClr val="accent1"/>
              </a:gs>
              <a:gs pos="90000">
                <a:schemeClr val="accent1">
                  <a:lumMod val="50000"/>
                </a:schemeClr>
              </a:gs>
            </a:gsLst>
            <a:lin ang="14400000" scaled="0"/>
            <a:tileRect/>
          </a:gradFill>
          <a:ln>
            <a:noFill/>
          </a:ln>
        </p:spPr>
        <p:txBody>
          <a:bodyPr vert="horz" wrap="square" lIns="60951" tIns="30475" rIns="60951" bIns="30475" numCol="1" anchor="t" anchorCtr="0" compatLnSpc="1">
            <a:prstTxWarp prst="textNoShape">
              <a:avLst/>
            </a:prstTxWarp>
          </a:bodyPr>
          <a:lstStyle/>
          <a:p>
            <a:pPr defTabSz="609539" eaLnBrk="0" fontAlgn="base" hangingPunct="0">
              <a:spcBef>
                <a:spcPct val="0"/>
              </a:spcBef>
              <a:spcAft>
                <a:spcPct val="0"/>
              </a:spcAft>
            </a:pPr>
            <a:endParaRPr lang="en-US" sz="1200">
              <a:solidFill>
                <a:prstClr val="black"/>
              </a:solidFill>
              <a:latin typeface="Calibri" panose="020F0502020204030204" pitchFamily="34" charset="0"/>
            </a:endParaRPr>
          </a:p>
        </p:txBody>
      </p:sp>
      <p:sp>
        <p:nvSpPr>
          <p:cNvPr id="7" name="TextBox 6">
            <a:extLst>
              <a:ext uri="{FF2B5EF4-FFF2-40B4-BE49-F238E27FC236}">
                <a16:creationId xmlns:a16="http://schemas.microsoft.com/office/drawing/2014/main" id="{363FAD67-DF07-64D5-B87F-2326CE41EF5B}"/>
              </a:ext>
            </a:extLst>
          </p:cNvPr>
          <p:cNvSpPr txBox="1"/>
          <p:nvPr/>
        </p:nvSpPr>
        <p:spPr>
          <a:xfrm>
            <a:off x="820629" y="173482"/>
            <a:ext cx="10737385" cy="553998"/>
          </a:xfrm>
          <a:prstGeom prst="rect">
            <a:avLst/>
          </a:prstGeom>
          <a:noFill/>
        </p:spPr>
        <p:txBody>
          <a:bodyPr wrap="square" rtlCol="0">
            <a:spAutoFit/>
          </a:bodyPr>
          <a:lstStyle/>
          <a:p>
            <a:pPr algn="ctr" defTabSz="609539" eaLnBrk="0" fontAlgn="base" hangingPunct="0">
              <a:spcBef>
                <a:spcPct val="0"/>
              </a:spcBef>
              <a:spcAft>
                <a:spcPct val="0"/>
              </a:spcAft>
            </a:pPr>
            <a:r>
              <a:rPr lang="en-US" sz="3000">
                <a:solidFill>
                  <a:srgbClr val="E3DED1"/>
                </a:solidFill>
                <a:latin typeface="Montserrat ExtraBold" panose="00000900000000000000" pitchFamily="50" charset="0"/>
                <a:ea typeface="Roboto Black" panose="02000000000000000000" pitchFamily="2" charset="0"/>
                <a:cs typeface="Open Sans Light" panose="020B0306030504020204" pitchFamily="34" charset="0"/>
              </a:rPr>
              <a:t>Purchase Intent Has Been Growing Every Year</a:t>
            </a:r>
            <a:endParaRPr lang="ru-RU" sz="3000">
              <a:solidFill>
                <a:srgbClr val="E3DED1"/>
              </a:solidFill>
              <a:latin typeface="Roboto Black" panose="02000000000000000000" pitchFamily="2" charset="0"/>
              <a:ea typeface="Roboto Black" panose="02000000000000000000" pitchFamily="2" charset="0"/>
              <a:cs typeface="Open Sans Light" panose="020B0306030504020204" pitchFamily="34" charset="0"/>
            </a:endParaRPr>
          </a:p>
        </p:txBody>
      </p:sp>
      <p:cxnSp>
        <p:nvCxnSpPr>
          <p:cNvPr id="21" name="Straight Arrow Connector 20">
            <a:extLst>
              <a:ext uri="{FF2B5EF4-FFF2-40B4-BE49-F238E27FC236}">
                <a16:creationId xmlns:a16="http://schemas.microsoft.com/office/drawing/2014/main" id="{02A6EE6A-13E3-3E18-BF77-75CC38F9D1D5}"/>
              </a:ext>
            </a:extLst>
          </p:cNvPr>
          <p:cNvCxnSpPr>
            <a:cxnSpLocks/>
          </p:cNvCxnSpPr>
          <p:nvPr/>
        </p:nvCxnSpPr>
        <p:spPr>
          <a:xfrm>
            <a:off x="2266518" y="1634126"/>
            <a:ext cx="0" cy="15833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2E22D2-9379-9CED-5C40-538E3D562AD0}"/>
              </a:ext>
            </a:extLst>
          </p:cNvPr>
          <p:cNvCxnSpPr>
            <a:cxnSpLocks/>
          </p:cNvCxnSpPr>
          <p:nvPr/>
        </p:nvCxnSpPr>
        <p:spPr>
          <a:xfrm>
            <a:off x="2266518" y="1638218"/>
            <a:ext cx="74436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52AE422-A2F9-B23A-1650-B2DAE337024A}"/>
              </a:ext>
            </a:extLst>
          </p:cNvPr>
          <p:cNvCxnSpPr>
            <a:cxnSpLocks/>
          </p:cNvCxnSpPr>
          <p:nvPr/>
        </p:nvCxnSpPr>
        <p:spPr>
          <a:xfrm>
            <a:off x="9710128" y="1634126"/>
            <a:ext cx="0" cy="3615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CF7B014-4DBB-1AD2-71EE-A35A1502D70D}"/>
              </a:ext>
            </a:extLst>
          </p:cNvPr>
          <p:cNvSpPr txBox="1"/>
          <p:nvPr/>
        </p:nvSpPr>
        <p:spPr>
          <a:xfrm>
            <a:off x="3269924" y="1158107"/>
            <a:ext cx="5432694" cy="400110"/>
          </a:xfrm>
          <a:prstGeom prst="rect">
            <a:avLst/>
          </a:prstGeom>
          <a:noFill/>
        </p:spPr>
        <p:txBody>
          <a:bodyPr wrap="square" rtlCol="0">
            <a:spAutoFit/>
          </a:bodyPr>
          <a:lstStyle/>
          <a:p>
            <a:pPr algn="ctr"/>
            <a:r>
              <a:rPr lang="en-US" sz="2000" b="1"/>
              <a:t>+24% Purchase Intent Among Overall Population</a:t>
            </a:r>
          </a:p>
        </p:txBody>
      </p:sp>
      <p:sp>
        <p:nvSpPr>
          <p:cNvPr id="3" name="TextBox 2">
            <a:extLst>
              <a:ext uri="{FF2B5EF4-FFF2-40B4-BE49-F238E27FC236}">
                <a16:creationId xmlns:a16="http://schemas.microsoft.com/office/drawing/2014/main" id="{CB135DB5-75FD-0288-6BFE-2E318C64D795}"/>
              </a:ext>
            </a:extLst>
          </p:cNvPr>
          <p:cNvSpPr txBox="1"/>
          <p:nvPr/>
        </p:nvSpPr>
        <p:spPr>
          <a:xfrm>
            <a:off x="10025" y="6544836"/>
            <a:ext cx="4065018" cy="276999"/>
          </a:xfrm>
          <a:prstGeom prst="rect">
            <a:avLst/>
          </a:prstGeom>
          <a:noFill/>
        </p:spPr>
        <p:txBody>
          <a:bodyPr wrap="square">
            <a:spAutoFit/>
          </a:bodyPr>
          <a:lstStyle/>
          <a:p>
            <a:r>
              <a:rPr lang="en-US" sz="1200" b="1"/>
              <a:t>N = 3300 Ads Tested From Q1 2022 – Q1 2025</a:t>
            </a:r>
          </a:p>
        </p:txBody>
      </p:sp>
    </p:spTree>
    <p:extLst>
      <p:ext uri="{BB962C8B-B14F-4D97-AF65-F5344CB8AC3E}">
        <p14:creationId xmlns:p14="http://schemas.microsoft.com/office/powerpoint/2010/main" val="3927348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E2939-9395-EEA0-960A-3AB0450A8654}"/>
            </a:ext>
          </a:extLst>
        </p:cNvPr>
        <p:cNvGrpSpPr/>
        <p:nvPr/>
      </p:nvGrpSpPr>
      <p:grpSpPr>
        <a:xfrm>
          <a:off x="0" y="0"/>
          <a:ext cx="0" cy="0"/>
          <a:chOff x="0" y="0"/>
          <a:chExt cx="0" cy="0"/>
        </a:xfrm>
      </p:grpSpPr>
      <p:graphicFrame>
        <p:nvGraphicFramePr>
          <p:cNvPr id="35" name="Chart 34">
            <a:extLst>
              <a:ext uri="{FF2B5EF4-FFF2-40B4-BE49-F238E27FC236}">
                <a16:creationId xmlns:a16="http://schemas.microsoft.com/office/drawing/2014/main" id="{0137A707-1303-BC72-3243-D4D285D36E8E}"/>
              </a:ext>
            </a:extLst>
          </p:cNvPr>
          <p:cNvGraphicFramePr/>
          <p:nvPr>
            <p:extLst>
              <p:ext uri="{D42A27DB-BD31-4B8C-83A1-F6EECF244321}">
                <p14:modId xmlns:p14="http://schemas.microsoft.com/office/powerpoint/2010/main" val="2078847715"/>
              </p:ext>
            </p:extLst>
          </p:nvPr>
        </p:nvGraphicFramePr>
        <p:xfrm>
          <a:off x="950581" y="1743853"/>
          <a:ext cx="10071381" cy="4170301"/>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a:extLst>
              <a:ext uri="{FF2B5EF4-FFF2-40B4-BE49-F238E27FC236}">
                <a16:creationId xmlns:a16="http://schemas.microsoft.com/office/drawing/2014/main" id="{BCC74B5F-7D14-B6CD-4CB3-FDAEBB2F7918}"/>
              </a:ext>
            </a:extLst>
          </p:cNvPr>
          <p:cNvSpPr/>
          <p:nvPr/>
        </p:nvSpPr>
        <p:spPr>
          <a:xfrm>
            <a:off x="941" y="0"/>
            <a:ext cx="12190119" cy="900962"/>
          </a:xfrm>
          <a:prstGeom prst="rect">
            <a:avLst/>
          </a:prstGeom>
          <a:gradFill flip="none" rotWithShape="1">
            <a:gsLst>
              <a:gs pos="6000">
                <a:schemeClr val="accent1"/>
              </a:gs>
              <a:gs pos="90000">
                <a:schemeClr val="accent1">
                  <a:lumMod val="50000"/>
                </a:schemeClr>
              </a:gs>
            </a:gsLst>
            <a:lin ang="14400000" scaled="0"/>
            <a:tileRect/>
          </a:gradFill>
          <a:ln>
            <a:noFill/>
          </a:ln>
        </p:spPr>
        <p:txBody>
          <a:bodyPr vert="horz" wrap="square" lIns="60951" tIns="30475" rIns="60951" bIns="30475" numCol="1" anchor="t" anchorCtr="0" compatLnSpc="1">
            <a:prstTxWarp prst="textNoShape">
              <a:avLst/>
            </a:prstTxWarp>
          </a:bodyPr>
          <a:lstStyle/>
          <a:p>
            <a:pPr defTabSz="609539" eaLnBrk="0" fontAlgn="base" hangingPunct="0">
              <a:spcBef>
                <a:spcPct val="0"/>
              </a:spcBef>
              <a:spcAft>
                <a:spcPct val="0"/>
              </a:spcAft>
            </a:pPr>
            <a:endParaRPr lang="en-US" sz="1200">
              <a:solidFill>
                <a:prstClr val="black"/>
              </a:solidFill>
              <a:latin typeface="Calibri" panose="020F0502020204030204" pitchFamily="34" charset="0"/>
            </a:endParaRPr>
          </a:p>
        </p:txBody>
      </p:sp>
      <p:sp>
        <p:nvSpPr>
          <p:cNvPr id="7" name="TextBox 6">
            <a:extLst>
              <a:ext uri="{FF2B5EF4-FFF2-40B4-BE49-F238E27FC236}">
                <a16:creationId xmlns:a16="http://schemas.microsoft.com/office/drawing/2014/main" id="{939CFDF4-EEF2-9924-5228-EBA9570D95C0}"/>
              </a:ext>
            </a:extLst>
          </p:cNvPr>
          <p:cNvSpPr txBox="1"/>
          <p:nvPr/>
        </p:nvSpPr>
        <p:spPr>
          <a:xfrm>
            <a:off x="354285" y="173482"/>
            <a:ext cx="11651787" cy="553998"/>
          </a:xfrm>
          <a:prstGeom prst="rect">
            <a:avLst/>
          </a:prstGeom>
          <a:noFill/>
        </p:spPr>
        <p:txBody>
          <a:bodyPr wrap="square" rtlCol="0">
            <a:spAutoFit/>
          </a:bodyPr>
          <a:lstStyle/>
          <a:p>
            <a:pPr algn="ctr" defTabSz="609539" eaLnBrk="0" fontAlgn="base" hangingPunct="0">
              <a:spcBef>
                <a:spcPct val="0"/>
              </a:spcBef>
              <a:spcAft>
                <a:spcPct val="0"/>
              </a:spcAft>
            </a:pPr>
            <a:r>
              <a:rPr lang="en-US" sz="3000" dirty="0">
                <a:solidFill>
                  <a:srgbClr val="E3DED1"/>
                </a:solidFill>
                <a:latin typeface="Montserrat ExtraBold" panose="00000900000000000000" pitchFamily="50" charset="0"/>
                <a:ea typeface="Roboto Black" panose="02000000000000000000" pitchFamily="2" charset="0"/>
                <a:cs typeface="Open Sans Light" panose="020B0306030504020204" pitchFamily="34" charset="0"/>
              </a:rPr>
              <a:t>Similarly, Brand Trust Has Increased By 27% Since 2022 </a:t>
            </a:r>
            <a:endParaRPr lang="ru-RU" sz="3000" dirty="0">
              <a:solidFill>
                <a:srgbClr val="E3DED1"/>
              </a:solidFill>
              <a:latin typeface="Roboto Black" panose="02000000000000000000" pitchFamily="2" charset="0"/>
              <a:ea typeface="Roboto Black" panose="02000000000000000000" pitchFamily="2" charset="0"/>
              <a:cs typeface="Open Sans Light" panose="020B0306030504020204" pitchFamily="34" charset="0"/>
            </a:endParaRPr>
          </a:p>
        </p:txBody>
      </p:sp>
      <p:cxnSp>
        <p:nvCxnSpPr>
          <p:cNvPr id="21" name="Straight Arrow Connector 20">
            <a:extLst>
              <a:ext uri="{FF2B5EF4-FFF2-40B4-BE49-F238E27FC236}">
                <a16:creationId xmlns:a16="http://schemas.microsoft.com/office/drawing/2014/main" id="{3404153C-E4DA-2DFC-5683-C37252113006}"/>
              </a:ext>
            </a:extLst>
          </p:cNvPr>
          <p:cNvCxnSpPr>
            <a:cxnSpLocks/>
          </p:cNvCxnSpPr>
          <p:nvPr/>
        </p:nvCxnSpPr>
        <p:spPr>
          <a:xfrm>
            <a:off x="2266518" y="1634126"/>
            <a:ext cx="0" cy="24611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A217DF0-5DFF-D373-A5DE-D70744C8307A}"/>
              </a:ext>
            </a:extLst>
          </p:cNvPr>
          <p:cNvCxnSpPr>
            <a:cxnSpLocks/>
          </p:cNvCxnSpPr>
          <p:nvPr/>
        </p:nvCxnSpPr>
        <p:spPr>
          <a:xfrm>
            <a:off x="2266518" y="1638218"/>
            <a:ext cx="74436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7103BF5-B4D0-CDF8-0C75-45B4B5B12E35}"/>
              </a:ext>
            </a:extLst>
          </p:cNvPr>
          <p:cNvCxnSpPr>
            <a:cxnSpLocks/>
          </p:cNvCxnSpPr>
          <p:nvPr/>
        </p:nvCxnSpPr>
        <p:spPr>
          <a:xfrm>
            <a:off x="9710128" y="1634126"/>
            <a:ext cx="0" cy="3615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1533C1A-CFDF-58CC-C66B-35C8B399D99B}"/>
              </a:ext>
            </a:extLst>
          </p:cNvPr>
          <p:cNvSpPr txBox="1"/>
          <p:nvPr/>
        </p:nvSpPr>
        <p:spPr>
          <a:xfrm>
            <a:off x="3269924" y="1158107"/>
            <a:ext cx="5432694" cy="400110"/>
          </a:xfrm>
          <a:prstGeom prst="rect">
            <a:avLst/>
          </a:prstGeom>
          <a:noFill/>
        </p:spPr>
        <p:txBody>
          <a:bodyPr wrap="square" rtlCol="0">
            <a:spAutoFit/>
          </a:bodyPr>
          <a:lstStyle/>
          <a:p>
            <a:pPr algn="ctr"/>
            <a:r>
              <a:rPr lang="en-US" sz="2000" b="1"/>
              <a:t>+27% Brand Trust Lift Among Overall Population</a:t>
            </a:r>
          </a:p>
        </p:txBody>
      </p:sp>
      <p:sp>
        <p:nvSpPr>
          <p:cNvPr id="3" name="TextBox 2">
            <a:extLst>
              <a:ext uri="{FF2B5EF4-FFF2-40B4-BE49-F238E27FC236}">
                <a16:creationId xmlns:a16="http://schemas.microsoft.com/office/drawing/2014/main" id="{F38FC079-3AF2-B194-B3EB-1EEB2BE5F462}"/>
              </a:ext>
            </a:extLst>
          </p:cNvPr>
          <p:cNvSpPr txBox="1"/>
          <p:nvPr/>
        </p:nvSpPr>
        <p:spPr>
          <a:xfrm>
            <a:off x="10025" y="6544836"/>
            <a:ext cx="4065018" cy="276999"/>
          </a:xfrm>
          <a:prstGeom prst="rect">
            <a:avLst/>
          </a:prstGeom>
          <a:noFill/>
        </p:spPr>
        <p:txBody>
          <a:bodyPr wrap="square">
            <a:spAutoFit/>
          </a:bodyPr>
          <a:lstStyle/>
          <a:p>
            <a:r>
              <a:rPr lang="en-US" sz="1200" b="1"/>
              <a:t>N = 3300 Ads Tested From Q1 2022 – Q1 2025</a:t>
            </a:r>
          </a:p>
        </p:txBody>
      </p:sp>
    </p:spTree>
    <p:extLst>
      <p:ext uri="{BB962C8B-B14F-4D97-AF65-F5344CB8AC3E}">
        <p14:creationId xmlns:p14="http://schemas.microsoft.com/office/powerpoint/2010/main" val="114206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22F57-2627-4E3A-74D6-3FAB8873D565}"/>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84DC32B7-8771-F5B8-0F0A-0F84B4065963}"/>
              </a:ext>
            </a:extLst>
          </p:cNvPr>
          <p:cNvSpPr/>
          <p:nvPr/>
        </p:nvSpPr>
        <p:spPr>
          <a:xfrm>
            <a:off x="941" y="0"/>
            <a:ext cx="12190119" cy="900962"/>
          </a:xfrm>
          <a:prstGeom prst="rect">
            <a:avLst/>
          </a:prstGeom>
          <a:gradFill flip="none" rotWithShape="1">
            <a:gsLst>
              <a:gs pos="6000">
                <a:schemeClr val="accent1"/>
              </a:gs>
              <a:gs pos="90000">
                <a:schemeClr val="accent1">
                  <a:lumMod val="50000"/>
                </a:schemeClr>
              </a:gs>
            </a:gsLst>
            <a:lin ang="14400000" scaled="0"/>
            <a:tileRect/>
          </a:gradFill>
          <a:ln>
            <a:noFill/>
          </a:ln>
        </p:spPr>
        <p:txBody>
          <a:bodyPr vert="horz" wrap="square" lIns="60951" tIns="30475" rIns="60951" bIns="30475" numCol="1" anchor="t" anchorCtr="0" compatLnSpc="1">
            <a:prstTxWarp prst="textNoShape">
              <a:avLst/>
            </a:prstTxWarp>
          </a:bodyPr>
          <a:lstStyle/>
          <a:p>
            <a:pPr defTabSz="609539" eaLnBrk="0" fontAlgn="base" hangingPunct="0">
              <a:spcBef>
                <a:spcPct val="0"/>
              </a:spcBef>
              <a:spcAft>
                <a:spcPct val="0"/>
              </a:spcAft>
            </a:pPr>
            <a:endParaRPr lang="en-US" sz="1200">
              <a:solidFill>
                <a:prstClr val="black"/>
              </a:solidFill>
              <a:latin typeface="Calibri" panose="020F0502020204030204" pitchFamily="34" charset="0"/>
            </a:endParaRPr>
          </a:p>
        </p:txBody>
      </p:sp>
      <p:sp>
        <p:nvSpPr>
          <p:cNvPr id="7" name="TextBox 6">
            <a:extLst>
              <a:ext uri="{FF2B5EF4-FFF2-40B4-BE49-F238E27FC236}">
                <a16:creationId xmlns:a16="http://schemas.microsoft.com/office/drawing/2014/main" id="{9F41582F-4DB8-060A-5ECD-6864107F8E27}"/>
              </a:ext>
            </a:extLst>
          </p:cNvPr>
          <p:cNvSpPr txBox="1"/>
          <p:nvPr/>
        </p:nvSpPr>
        <p:spPr>
          <a:xfrm>
            <a:off x="78083" y="173482"/>
            <a:ext cx="12035834" cy="553998"/>
          </a:xfrm>
          <a:prstGeom prst="rect">
            <a:avLst/>
          </a:prstGeom>
          <a:noFill/>
        </p:spPr>
        <p:txBody>
          <a:bodyPr wrap="square" rtlCol="0">
            <a:spAutoFit/>
          </a:bodyPr>
          <a:lstStyle/>
          <a:p>
            <a:pPr algn="ctr" defTabSz="609539" eaLnBrk="0" fontAlgn="base" hangingPunct="0">
              <a:spcBef>
                <a:spcPct val="0"/>
              </a:spcBef>
              <a:spcAft>
                <a:spcPct val="0"/>
              </a:spcAft>
            </a:pPr>
            <a:r>
              <a:rPr lang="en-US" sz="3000" dirty="0">
                <a:solidFill>
                  <a:srgbClr val="E3DED1"/>
                </a:solidFill>
                <a:latin typeface="Montserrat ExtraBold" panose="00000900000000000000" pitchFamily="50" charset="0"/>
                <a:ea typeface="Roboto Black" panose="02000000000000000000" pitchFamily="2" charset="0"/>
                <a:cs typeface="Open Sans Light" panose="020B0306030504020204" pitchFamily="34" charset="0"/>
              </a:rPr>
              <a:t>Cultural Relevance Continues To Increase Into 2025</a:t>
            </a:r>
            <a:endParaRPr lang="ru-RU" sz="3000" dirty="0">
              <a:solidFill>
                <a:srgbClr val="E3DED1"/>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4" name="TextBox 3">
            <a:extLst>
              <a:ext uri="{FF2B5EF4-FFF2-40B4-BE49-F238E27FC236}">
                <a16:creationId xmlns:a16="http://schemas.microsoft.com/office/drawing/2014/main" id="{7D58EAD2-3E76-B10D-1092-4B791E8F08C9}"/>
              </a:ext>
            </a:extLst>
          </p:cNvPr>
          <p:cNvSpPr txBox="1"/>
          <p:nvPr/>
        </p:nvSpPr>
        <p:spPr>
          <a:xfrm>
            <a:off x="10025" y="6544836"/>
            <a:ext cx="4065018" cy="276999"/>
          </a:xfrm>
          <a:prstGeom prst="rect">
            <a:avLst/>
          </a:prstGeom>
          <a:noFill/>
        </p:spPr>
        <p:txBody>
          <a:bodyPr wrap="square">
            <a:spAutoFit/>
          </a:bodyPr>
          <a:lstStyle/>
          <a:p>
            <a:r>
              <a:rPr lang="en-US" sz="1200" b="1"/>
              <a:t>N = 3300 Ads Tested From Q1 2022 – Q1 2025</a:t>
            </a:r>
          </a:p>
        </p:txBody>
      </p:sp>
      <p:graphicFrame>
        <p:nvGraphicFramePr>
          <p:cNvPr id="2" name="Chart 1">
            <a:extLst>
              <a:ext uri="{FF2B5EF4-FFF2-40B4-BE49-F238E27FC236}">
                <a16:creationId xmlns:a16="http://schemas.microsoft.com/office/drawing/2014/main" id="{2C689925-AC6B-2F87-E46D-0D129C9BCB8D}"/>
              </a:ext>
            </a:extLst>
          </p:cNvPr>
          <p:cNvGraphicFramePr/>
          <p:nvPr>
            <p:extLst>
              <p:ext uri="{D42A27DB-BD31-4B8C-83A1-F6EECF244321}">
                <p14:modId xmlns:p14="http://schemas.microsoft.com/office/powerpoint/2010/main" val="3440470674"/>
              </p:ext>
            </p:extLst>
          </p:nvPr>
        </p:nvGraphicFramePr>
        <p:xfrm>
          <a:off x="1231589" y="1218008"/>
          <a:ext cx="9253331" cy="48742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7DCA08CF-3C33-C603-8BAC-9D3EB5989A35}"/>
              </a:ext>
            </a:extLst>
          </p:cNvPr>
          <p:cNvGraphicFramePr>
            <a:graphicFrameLocks noGrp="1"/>
          </p:cNvGraphicFramePr>
          <p:nvPr/>
        </p:nvGraphicFramePr>
        <p:xfrm>
          <a:off x="5242060" y="6454087"/>
          <a:ext cx="6949940" cy="368011"/>
        </p:xfrm>
        <a:graphic>
          <a:graphicData uri="http://schemas.openxmlformats.org/drawingml/2006/table">
            <a:tbl>
              <a:tblPr/>
              <a:tblGrid>
                <a:gridCol w="1220669">
                  <a:extLst>
                    <a:ext uri="{9D8B030D-6E8A-4147-A177-3AD203B41FA5}">
                      <a16:colId xmlns:a16="http://schemas.microsoft.com/office/drawing/2014/main" val="2739380470"/>
                    </a:ext>
                  </a:extLst>
                </a:gridCol>
                <a:gridCol w="1338800">
                  <a:extLst>
                    <a:ext uri="{9D8B030D-6E8A-4147-A177-3AD203B41FA5}">
                      <a16:colId xmlns:a16="http://schemas.microsoft.com/office/drawing/2014/main" val="4252909793"/>
                    </a:ext>
                  </a:extLst>
                </a:gridCol>
                <a:gridCol w="1515993">
                  <a:extLst>
                    <a:ext uri="{9D8B030D-6E8A-4147-A177-3AD203B41FA5}">
                      <a16:colId xmlns:a16="http://schemas.microsoft.com/office/drawing/2014/main" val="38209924"/>
                    </a:ext>
                  </a:extLst>
                </a:gridCol>
                <a:gridCol w="1437239">
                  <a:extLst>
                    <a:ext uri="{9D8B030D-6E8A-4147-A177-3AD203B41FA5}">
                      <a16:colId xmlns:a16="http://schemas.microsoft.com/office/drawing/2014/main" val="2349893365"/>
                    </a:ext>
                  </a:extLst>
                </a:gridCol>
                <a:gridCol w="1437239">
                  <a:extLst>
                    <a:ext uri="{9D8B030D-6E8A-4147-A177-3AD203B41FA5}">
                      <a16:colId xmlns:a16="http://schemas.microsoft.com/office/drawing/2014/main" val="3361709178"/>
                    </a:ext>
                  </a:extLst>
                </a:gridCol>
              </a:tblGrid>
              <a:tr h="368011">
                <a:tc>
                  <a:txBody>
                    <a:bodyPr/>
                    <a:lstStyle/>
                    <a:p>
                      <a:pPr algn="ctr" rtl="0" fontAlgn="ctr">
                        <a:spcBef>
                          <a:spcPts val="0"/>
                        </a:spcBef>
                        <a:spcAft>
                          <a:spcPts val="0"/>
                        </a:spcAft>
                      </a:pPr>
                      <a:r>
                        <a:rPr lang="en-US" sz="800" b="1" i="0" u="none" strike="noStrike">
                          <a:solidFill>
                            <a:srgbClr val="FFFFFF"/>
                          </a:solidFill>
                          <a:effectLst/>
                          <a:latin typeface="Arial" panose="020B0604020202020204" pitchFamily="34" charset="0"/>
                        </a:rPr>
                        <a:t>Offensive</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8A002E"/>
                    </a:solidFill>
                  </a:tcPr>
                </a:tc>
                <a:tc>
                  <a:txBody>
                    <a:bodyPr/>
                    <a:lstStyle/>
                    <a:p>
                      <a:pPr algn="ctr" rtl="0" fontAlgn="ctr">
                        <a:spcBef>
                          <a:spcPts val="0"/>
                        </a:spcBef>
                        <a:spcAft>
                          <a:spcPts val="0"/>
                        </a:spcAft>
                      </a:pPr>
                      <a:r>
                        <a:rPr lang="en-US" sz="800" b="1" i="0" u="none" strike="noStrike">
                          <a:solidFill>
                            <a:srgbClr val="000000"/>
                          </a:solidFill>
                          <a:effectLst/>
                          <a:latin typeface="Arial" panose="020B0604020202020204" pitchFamily="34" charset="0"/>
                        </a:rPr>
                        <a:t>4th  Quartile</a:t>
                      </a:r>
                    </a:p>
                    <a:p>
                      <a:pPr algn="ctr" rtl="0" fontAlgn="ctr">
                        <a:spcBef>
                          <a:spcPts val="0"/>
                        </a:spcBef>
                        <a:spcAft>
                          <a:spcPts val="0"/>
                        </a:spcAft>
                      </a:pPr>
                      <a:r>
                        <a:rPr lang="en-US" sz="800" b="1" i="0" u="none" strike="noStrike">
                          <a:solidFill>
                            <a:srgbClr val="000000"/>
                          </a:solidFill>
                          <a:effectLst/>
                          <a:latin typeface="Arial" panose="020B0604020202020204" pitchFamily="34" charset="0"/>
                        </a:rPr>
                        <a:t>(Indifferent)</a:t>
                      </a:r>
                      <a:endParaRPr lang="en-US">
                        <a:effectLst/>
                      </a:endParaRP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28E86"/>
                    </a:solidFill>
                  </a:tcPr>
                </a:tc>
                <a:tc>
                  <a:txBody>
                    <a:bodyPr/>
                    <a:lstStyle/>
                    <a:p>
                      <a:pPr algn="ctr" rtl="0" fontAlgn="ctr">
                        <a:spcBef>
                          <a:spcPts val="0"/>
                        </a:spcBef>
                        <a:spcAft>
                          <a:spcPts val="0"/>
                        </a:spcAft>
                      </a:pPr>
                      <a:r>
                        <a:rPr lang="en-US" sz="800" b="1" i="0" u="none" strike="noStrike">
                          <a:solidFill>
                            <a:srgbClr val="000000"/>
                          </a:solidFill>
                          <a:effectLst/>
                          <a:latin typeface="Arial" panose="020B0604020202020204" pitchFamily="34" charset="0"/>
                        </a:rPr>
                        <a:t>3rd Quartile</a:t>
                      </a:r>
                    </a:p>
                    <a:p>
                      <a:pPr algn="ctr" rtl="0" fontAlgn="ctr">
                        <a:spcBef>
                          <a:spcPts val="0"/>
                        </a:spcBef>
                        <a:spcAft>
                          <a:spcPts val="0"/>
                        </a:spcAft>
                      </a:pPr>
                      <a:r>
                        <a:rPr lang="en-US" sz="800" b="1" i="0" u="none" strike="noStrike">
                          <a:solidFill>
                            <a:srgbClr val="000000"/>
                          </a:solidFill>
                          <a:effectLst/>
                          <a:latin typeface="Arial" panose="020B0604020202020204" pitchFamily="34" charset="0"/>
                        </a:rPr>
                        <a:t>(Below Average)</a:t>
                      </a:r>
                      <a:endParaRPr lang="en-US">
                        <a:effectLst/>
                      </a:endParaRP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EA767"/>
                    </a:solidFill>
                  </a:tcPr>
                </a:tc>
                <a:tc>
                  <a:txBody>
                    <a:bodyPr/>
                    <a:lstStyle/>
                    <a:p>
                      <a:pPr algn="ctr" rtl="0" fontAlgn="ctr">
                        <a:spcBef>
                          <a:spcPts val="0"/>
                        </a:spcBef>
                        <a:spcAft>
                          <a:spcPts val="0"/>
                        </a:spcAft>
                      </a:pPr>
                      <a:r>
                        <a:rPr lang="en-US" sz="800" b="1" i="0" u="none" strike="noStrike">
                          <a:solidFill>
                            <a:srgbClr val="000000"/>
                          </a:solidFill>
                          <a:effectLst/>
                          <a:latin typeface="Arial" panose="020B0604020202020204" pitchFamily="34" charset="0"/>
                        </a:rPr>
                        <a:t>2nd Quartile</a:t>
                      </a:r>
                    </a:p>
                    <a:p>
                      <a:pPr algn="ctr" rtl="0" fontAlgn="ctr">
                        <a:spcBef>
                          <a:spcPts val="0"/>
                        </a:spcBef>
                        <a:spcAft>
                          <a:spcPts val="0"/>
                        </a:spcAft>
                      </a:pPr>
                      <a:r>
                        <a:rPr lang="en-US" sz="800" b="1" i="0" u="none" strike="noStrike">
                          <a:solidFill>
                            <a:srgbClr val="000000"/>
                          </a:solidFill>
                          <a:effectLst/>
                          <a:latin typeface="Arial" panose="020B0604020202020204" pitchFamily="34" charset="0"/>
                        </a:rPr>
                        <a:t>(Above Average)</a:t>
                      </a:r>
                      <a:endParaRPr lang="en-US">
                        <a:effectLst/>
                      </a:endParaRP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AD694"/>
                    </a:solidFill>
                  </a:tcPr>
                </a:tc>
                <a:tc>
                  <a:txBody>
                    <a:bodyPr/>
                    <a:lstStyle/>
                    <a:p>
                      <a:pPr algn="ctr" rtl="0" fontAlgn="ctr">
                        <a:spcBef>
                          <a:spcPts val="0"/>
                        </a:spcBef>
                        <a:spcAft>
                          <a:spcPts val="0"/>
                        </a:spcAft>
                      </a:pPr>
                      <a:r>
                        <a:rPr lang="en-US" sz="800" b="1" i="0" u="none" strike="noStrike">
                          <a:solidFill>
                            <a:srgbClr val="FFFFFF"/>
                          </a:solidFill>
                          <a:effectLst/>
                          <a:latin typeface="Arial" panose="020B0604020202020204" pitchFamily="34" charset="0"/>
                        </a:rPr>
                        <a:t>1st Quartile</a:t>
                      </a:r>
                    </a:p>
                    <a:p>
                      <a:pPr algn="ctr" rtl="0" fontAlgn="ctr">
                        <a:spcBef>
                          <a:spcPts val="0"/>
                        </a:spcBef>
                        <a:spcAft>
                          <a:spcPts val="0"/>
                        </a:spcAft>
                      </a:pPr>
                      <a:r>
                        <a:rPr lang="en-US" sz="800" b="1" i="0" u="none" strike="noStrike">
                          <a:solidFill>
                            <a:srgbClr val="FFFFFF"/>
                          </a:solidFill>
                          <a:effectLst/>
                          <a:latin typeface="Arial" panose="020B0604020202020204" pitchFamily="34" charset="0"/>
                        </a:rPr>
                        <a:t>(Best-In-Class)</a:t>
                      </a:r>
                      <a:endParaRPr lang="en-US">
                        <a:effectLst/>
                      </a:endParaRP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277E40"/>
                    </a:solidFill>
                  </a:tcPr>
                </a:tc>
                <a:extLst>
                  <a:ext uri="{0D108BD9-81ED-4DB2-BD59-A6C34878D82A}">
                    <a16:rowId xmlns:a16="http://schemas.microsoft.com/office/drawing/2014/main" val="1328169777"/>
                  </a:ext>
                </a:extLst>
              </a:tr>
            </a:tbl>
          </a:graphicData>
        </a:graphic>
      </p:graphicFrame>
      <p:sp>
        <p:nvSpPr>
          <p:cNvPr id="6" name="TextBox 5">
            <a:extLst>
              <a:ext uri="{FF2B5EF4-FFF2-40B4-BE49-F238E27FC236}">
                <a16:creationId xmlns:a16="http://schemas.microsoft.com/office/drawing/2014/main" id="{BA718E37-A2AF-F507-667E-FFD0991EBFA4}"/>
              </a:ext>
            </a:extLst>
          </p:cNvPr>
          <p:cNvSpPr txBox="1"/>
          <p:nvPr/>
        </p:nvSpPr>
        <p:spPr>
          <a:xfrm>
            <a:off x="1351721" y="3655148"/>
            <a:ext cx="884583" cy="276999"/>
          </a:xfrm>
          <a:prstGeom prst="rect">
            <a:avLst/>
          </a:prstGeom>
          <a:noFill/>
        </p:spPr>
        <p:txBody>
          <a:bodyPr wrap="square">
            <a:spAutoFit/>
          </a:bodyPr>
          <a:lstStyle/>
          <a:p>
            <a:pPr algn="ctr">
              <a:buClr>
                <a:srgbClr val="7F7F7F"/>
              </a:buClr>
              <a:buSzPts val="1200"/>
              <a:defRPr/>
            </a:pPr>
            <a:r>
              <a:rPr lang="en-US" sz="1200" kern="0">
                <a:solidFill>
                  <a:schemeClr val="tx1">
                    <a:lumMod val="65000"/>
                    <a:lumOff val="35000"/>
                  </a:schemeClr>
                </a:solidFill>
                <a:latin typeface="Century Gothic"/>
                <a:cs typeface="Calibri"/>
              </a:rPr>
              <a:t>2022 Q1</a:t>
            </a:r>
          </a:p>
        </p:txBody>
      </p:sp>
      <p:sp>
        <p:nvSpPr>
          <p:cNvPr id="8" name="TextBox 7">
            <a:extLst>
              <a:ext uri="{FF2B5EF4-FFF2-40B4-BE49-F238E27FC236}">
                <a16:creationId xmlns:a16="http://schemas.microsoft.com/office/drawing/2014/main" id="{45100C1D-625B-C59E-BA47-7687BC9FD817}"/>
              </a:ext>
            </a:extLst>
          </p:cNvPr>
          <p:cNvSpPr txBox="1"/>
          <p:nvPr/>
        </p:nvSpPr>
        <p:spPr>
          <a:xfrm>
            <a:off x="3971539" y="2721845"/>
            <a:ext cx="884583" cy="276999"/>
          </a:xfrm>
          <a:prstGeom prst="rect">
            <a:avLst/>
          </a:prstGeom>
          <a:noFill/>
        </p:spPr>
        <p:txBody>
          <a:bodyPr wrap="square">
            <a:spAutoFit/>
          </a:bodyPr>
          <a:lstStyle/>
          <a:p>
            <a:pPr algn="ctr">
              <a:buClr>
                <a:srgbClr val="7F7F7F"/>
              </a:buClr>
              <a:buSzPts val="1200"/>
              <a:defRPr/>
            </a:pPr>
            <a:r>
              <a:rPr lang="en-US" sz="1200" kern="0">
                <a:solidFill>
                  <a:schemeClr val="tx1">
                    <a:lumMod val="65000"/>
                    <a:lumOff val="35000"/>
                  </a:schemeClr>
                </a:solidFill>
                <a:latin typeface="Century Gothic"/>
                <a:cs typeface="Calibri"/>
              </a:rPr>
              <a:t>2023 Q1</a:t>
            </a:r>
          </a:p>
        </p:txBody>
      </p:sp>
      <p:sp>
        <p:nvSpPr>
          <p:cNvPr id="9" name="TextBox 8">
            <a:extLst>
              <a:ext uri="{FF2B5EF4-FFF2-40B4-BE49-F238E27FC236}">
                <a16:creationId xmlns:a16="http://schemas.microsoft.com/office/drawing/2014/main" id="{27004EF0-5D21-8205-2685-78B9D573654A}"/>
              </a:ext>
            </a:extLst>
          </p:cNvPr>
          <p:cNvSpPr txBox="1"/>
          <p:nvPr/>
        </p:nvSpPr>
        <p:spPr>
          <a:xfrm>
            <a:off x="6559291" y="2173205"/>
            <a:ext cx="884583" cy="276999"/>
          </a:xfrm>
          <a:prstGeom prst="rect">
            <a:avLst/>
          </a:prstGeom>
          <a:noFill/>
        </p:spPr>
        <p:txBody>
          <a:bodyPr wrap="square">
            <a:spAutoFit/>
          </a:bodyPr>
          <a:lstStyle/>
          <a:p>
            <a:pPr algn="ctr">
              <a:buClr>
                <a:srgbClr val="7F7F7F"/>
              </a:buClr>
              <a:buSzPts val="1200"/>
              <a:defRPr/>
            </a:pPr>
            <a:r>
              <a:rPr lang="en-US" sz="1200" kern="0">
                <a:solidFill>
                  <a:schemeClr val="tx1">
                    <a:lumMod val="65000"/>
                    <a:lumOff val="35000"/>
                  </a:schemeClr>
                </a:solidFill>
                <a:latin typeface="Century Gothic"/>
                <a:cs typeface="Calibri"/>
              </a:rPr>
              <a:t>2024 Q1</a:t>
            </a:r>
          </a:p>
        </p:txBody>
      </p:sp>
      <p:sp>
        <p:nvSpPr>
          <p:cNvPr id="10" name="TextBox 9">
            <a:extLst>
              <a:ext uri="{FF2B5EF4-FFF2-40B4-BE49-F238E27FC236}">
                <a16:creationId xmlns:a16="http://schemas.microsoft.com/office/drawing/2014/main" id="{08658A8D-692D-4F59-7391-73E1D22138E5}"/>
              </a:ext>
            </a:extLst>
          </p:cNvPr>
          <p:cNvSpPr txBox="1"/>
          <p:nvPr/>
        </p:nvSpPr>
        <p:spPr>
          <a:xfrm>
            <a:off x="9619283" y="1429493"/>
            <a:ext cx="884583" cy="276999"/>
          </a:xfrm>
          <a:prstGeom prst="rect">
            <a:avLst/>
          </a:prstGeom>
          <a:noFill/>
        </p:spPr>
        <p:txBody>
          <a:bodyPr wrap="square">
            <a:spAutoFit/>
          </a:bodyPr>
          <a:lstStyle/>
          <a:p>
            <a:pPr algn="ctr">
              <a:buClr>
                <a:srgbClr val="7F7F7F"/>
              </a:buClr>
              <a:buSzPts val="1200"/>
              <a:defRPr/>
            </a:pPr>
            <a:r>
              <a:rPr lang="en-US" sz="1200" kern="0">
                <a:solidFill>
                  <a:schemeClr val="tx1">
                    <a:lumMod val="65000"/>
                    <a:lumOff val="35000"/>
                  </a:schemeClr>
                </a:solidFill>
                <a:latin typeface="Century Gothic"/>
                <a:cs typeface="Calibri"/>
              </a:rPr>
              <a:t>2025 Q1</a:t>
            </a:r>
          </a:p>
        </p:txBody>
      </p:sp>
    </p:spTree>
    <p:extLst>
      <p:ext uri="{BB962C8B-B14F-4D97-AF65-F5344CB8AC3E}">
        <p14:creationId xmlns:p14="http://schemas.microsoft.com/office/powerpoint/2010/main" val="205948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3E3F6-1EB1-075F-0233-6CB5B6091A60}"/>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FBEC929-1848-4450-A875-BC99D6BD8C45}"/>
              </a:ext>
            </a:extLst>
          </p:cNvPr>
          <p:cNvSpPr/>
          <p:nvPr/>
        </p:nvSpPr>
        <p:spPr>
          <a:xfrm>
            <a:off x="941" y="0"/>
            <a:ext cx="12190119" cy="900962"/>
          </a:xfrm>
          <a:prstGeom prst="rect">
            <a:avLst/>
          </a:prstGeom>
          <a:gradFill flip="none" rotWithShape="1">
            <a:gsLst>
              <a:gs pos="6000">
                <a:schemeClr val="accent1"/>
              </a:gs>
              <a:gs pos="90000">
                <a:schemeClr val="accent1">
                  <a:lumMod val="50000"/>
                </a:schemeClr>
              </a:gs>
            </a:gsLst>
            <a:lin ang="14400000" scaled="0"/>
            <a:tileRect/>
          </a:gradFill>
          <a:ln>
            <a:noFill/>
          </a:ln>
        </p:spPr>
        <p:txBody>
          <a:bodyPr vert="horz" wrap="square" lIns="60951" tIns="30475" rIns="60951" bIns="30475" numCol="1" anchor="t" anchorCtr="0" compatLnSpc="1">
            <a:prstTxWarp prst="textNoShape">
              <a:avLst/>
            </a:prstTxWarp>
          </a:bodyPr>
          <a:lstStyle/>
          <a:p>
            <a:pPr defTabSz="609539" eaLnBrk="0" fontAlgn="base" hangingPunct="0">
              <a:spcBef>
                <a:spcPct val="0"/>
              </a:spcBef>
              <a:spcAft>
                <a:spcPct val="0"/>
              </a:spcAft>
            </a:pPr>
            <a:endParaRPr lang="en-US" sz="1200">
              <a:solidFill>
                <a:prstClr val="black"/>
              </a:solidFill>
              <a:latin typeface="Calibri" panose="020F0502020204030204" pitchFamily="34" charset="0"/>
            </a:endParaRPr>
          </a:p>
        </p:txBody>
      </p:sp>
      <p:sp>
        <p:nvSpPr>
          <p:cNvPr id="7" name="TextBox 6">
            <a:extLst>
              <a:ext uri="{FF2B5EF4-FFF2-40B4-BE49-F238E27FC236}">
                <a16:creationId xmlns:a16="http://schemas.microsoft.com/office/drawing/2014/main" id="{30B31123-EBB2-2DB0-4418-6E5586975EB8}"/>
              </a:ext>
            </a:extLst>
          </p:cNvPr>
          <p:cNvSpPr txBox="1"/>
          <p:nvPr/>
        </p:nvSpPr>
        <p:spPr>
          <a:xfrm>
            <a:off x="78083" y="173482"/>
            <a:ext cx="12035834" cy="553998"/>
          </a:xfrm>
          <a:prstGeom prst="rect">
            <a:avLst/>
          </a:prstGeom>
          <a:noFill/>
        </p:spPr>
        <p:txBody>
          <a:bodyPr wrap="square" rtlCol="0">
            <a:spAutoFit/>
          </a:bodyPr>
          <a:lstStyle/>
          <a:p>
            <a:pPr algn="ctr" defTabSz="609539" eaLnBrk="0" fontAlgn="base" hangingPunct="0">
              <a:spcBef>
                <a:spcPct val="0"/>
              </a:spcBef>
              <a:spcAft>
                <a:spcPct val="0"/>
              </a:spcAft>
            </a:pPr>
            <a:r>
              <a:rPr lang="en-US" sz="3000" dirty="0">
                <a:solidFill>
                  <a:srgbClr val="E3DED1"/>
                </a:solidFill>
                <a:latin typeface="Montserrat ExtraBold" panose="00000900000000000000" pitchFamily="50" charset="0"/>
                <a:ea typeface="Roboto Black" panose="02000000000000000000" pitchFamily="2" charset="0"/>
                <a:cs typeface="Open Sans Light" panose="020B0306030504020204" pitchFamily="34" charset="0"/>
              </a:rPr>
              <a:t>Most Culturally Effective Brands Improvement</a:t>
            </a:r>
            <a:endParaRPr lang="ru-RU" sz="3000" dirty="0">
              <a:solidFill>
                <a:srgbClr val="E3DED1"/>
              </a:solidFill>
              <a:latin typeface="Roboto Black" panose="02000000000000000000" pitchFamily="2" charset="0"/>
              <a:ea typeface="Roboto Black" panose="02000000000000000000" pitchFamily="2" charset="0"/>
              <a:cs typeface="Open Sans Light" panose="020B0306030504020204" pitchFamily="34" charset="0"/>
            </a:endParaRPr>
          </a:p>
        </p:txBody>
      </p:sp>
      <p:graphicFrame>
        <p:nvGraphicFramePr>
          <p:cNvPr id="3" name="Table 2">
            <a:extLst>
              <a:ext uri="{FF2B5EF4-FFF2-40B4-BE49-F238E27FC236}">
                <a16:creationId xmlns:a16="http://schemas.microsoft.com/office/drawing/2014/main" id="{57886BD2-608A-612D-028E-572814E51A52}"/>
              </a:ext>
            </a:extLst>
          </p:cNvPr>
          <p:cNvGraphicFramePr>
            <a:graphicFrameLocks noGrp="1"/>
          </p:cNvGraphicFramePr>
          <p:nvPr/>
        </p:nvGraphicFramePr>
        <p:xfrm>
          <a:off x="5242060" y="6454087"/>
          <a:ext cx="6949940" cy="368011"/>
        </p:xfrm>
        <a:graphic>
          <a:graphicData uri="http://schemas.openxmlformats.org/drawingml/2006/table">
            <a:tbl>
              <a:tblPr/>
              <a:tblGrid>
                <a:gridCol w="1220669">
                  <a:extLst>
                    <a:ext uri="{9D8B030D-6E8A-4147-A177-3AD203B41FA5}">
                      <a16:colId xmlns:a16="http://schemas.microsoft.com/office/drawing/2014/main" val="2739380470"/>
                    </a:ext>
                  </a:extLst>
                </a:gridCol>
                <a:gridCol w="1338800">
                  <a:extLst>
                    <a:ext uri="{9D8B030D-6E8A-4147-A177-3AD203B41FA5}">
                      <a16:colId xmlns:a16="http://schemas.microsoft.com/office/drawing/2014/main" val="4252909793"/>
                    </a:ext>
                  </a:extLst>
                </a:gridCol>
                <a:gridCol w="1515993">
                  <a:extLst>
                    <a:ext uri="{9D8B030D-6E8A-4147-A177-3AD203B41FA5}">
                      <a16:colId xmlns:a16="http://schemas.microsoft.com/office/drawing/2014/main" val="38209924"/>
                    </a:ext>
                  </a:extLst>
                </a:gridCol>
                <a:gridCol w="1437239">
                  <a:extLst>
                    <a:ext uri="{9D8B030D-6E8A-4147-A177-3AD203B41FA5}">
                      <a16:colId xmlns:a16="http://schemas.microsoft.com/office/drawing/2014/main" val="2349893365"/>
                    </a:ext>
                  </a:extLst>
                </a:gridCol>
                <a:gridCol w="1437239">
                  <a:extLst>
                    <a:ext uri="{9D8B030D-6E8A-4147-A177-3AD203B41FA5}">
                      <a16:colId xmlns:a16="http://schemas.microsoft.com/office/drawing/2014/main" val="3361709178"/>
                    </a:ext>
                  </a:extLst>
                </a:gridCol>
              </a:tblGrid>
              <a:tr h="368011">
                <a:tc>
                  <a:txBody>
                    <a:bodyPr/>
                    <a:lstStyle/>
                    <a:p>
                      <a:pPr algn="ctr" rtl="0" fontAlgn="ctr">
                        <a:spcBef>
                          <a:spcPts val="0"/>
                        </a:spcBef>
                        <a:spcAft>
                          <a:spcPts val="0"/>
                        </a:spcAft>
                      </a:pPr>
                      <a:r>
                        <a:rPr lang="en-US" sz="800" b="1" i="0" u="none" strike="noStrike">
                          <a:solidFill>
                            <a:srgbClr val="FFFFFF"/>
                          </a:solidFill>
                          <a:effectLst/>
                          <a:latin typeface="Arial" panose="020B0604020202020204" pitchFamily="34" charset="0"/>
                        </a:rPr>
                        <a:t>Offensive</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8A002E"/>
                    </a:solidFill>
                  </a:tcPr>
                </a:tc>
                <a:tc>
                  <a:txBody>
                    <a:bodyPr/>
                    <a:lstStyle/>
                    <a:p>
                      <a:pPr algn="ctr" rtl="0" fontAlgn="ctr">
                        <a:spcBef>
                          <a:spcPts val="0"/>
                        </a:spcBef>
                        <a:spcAft>
                          <a:spcPts val="0"/>
                        </a:spcAft>
                      </a:pPr>
                      <a:r>
                        <a:rPr lang="en-US" sz="800" b="1" i="0" u="none" strike="noStrike">
                          <a:solidFill>
                            <a:srgbClr val="000000"/>
                          </a:solidFill>
                          <a:effectLst/>
                          <a:latin typeface="Arial" panose="020B0604020202020204" pitchFamily="34" charset="0"/>
                        </a:rPr>
                        <a:t>4th  Quartile</a:t>
                      </a:r>
                    </a:p>
                    <a:p>
                      <a:pPr algn="ctr" rtl="0" fontAlgn="ctr">
                        <a:spcBef>
                          <a:spcPts val="0"/>
                        </a:spcBef>
                        <a:spcAft>
                          <a:spcPts val="0"/>
                        </a:spcAft>
                      </a:pPr>
                      <a:r>
                        <a:rPr lang="en-US" sz="800" b="1" i="0" u="none" strike="noStrike">
                          <a:solidFill>
                            <a:srgbClr val="000000"/>
                          </a:solidFill>
                          <a:effectLst/>
                          <a:latin typeface="Arial" panose="020B0604020202020204" pitchFamily="34" charset="0"/>
                        </a:rPr>
                        <a:t>(Indifferent)</a:t>
                      </a:r>
                      <a:endParaRPr lang="en-US">
                        <a:effectLst/>
                      </a:endParaRP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28E86"/>
                    </a:solidFill>
                  </a:tcPr>
                </a:tc>
                <a:tc>
                  <a:txBody>
                    <a:bodyPr/>
                    <a:lstStyle/>
                    <a:p>
                      <a:pPr algn="ctr" rtl="0" fontAlgn="ctr">
                        <a:spcBef>
                          <a:spcPts val="0"/>
                        </a:spcBef>
                        <a:spcAft>
                          <a:spcPts val="0"/>
                        </a:spcAft>
                      </a:pPr>
                      <a:r>
                        <a:rPr lang="en-US" sz="800" b="1" i="0" u="none" strike="noStrike">
                          <a:solidFill>
                            <a:srgbClr val="000000"/>
                          </a:solidFill>
                          <a:effectLst/>
                          <a:latin typeface="Arial" panose="020B0604020202020204" pitchFamily="34" charset="0"/>
                        </a:rPr>
                        <a:t>3rd Quartile</a:t>
                      </a:r>
                    </a:p>
                    <a:p>
                      <a:pPr algn="ctr" rtl="0" fontAlgn="ctr">
                        <a:spcBef>
                          <a:spcPts val="0"/>
                        </a:spcBef>
                        <a:spcAft>
                          <a:spcPts val="0"/>
                        </a:spcAft>
                      </a:pPr>
                      <a:r>
                        <a:rPr lang="en-US" sz="800" b="1" i="0" u="none" strike="noStrike">
                          <a:solidFill>
                            <a:srgbClr val="000000"/>
                          </a:solidFill>
                          <a:effectLst/>
                          <a:latin typeface="Arial" panose="020B0604020202020204" pitchFamily="34" charset="0"/>
                        </a:rPr>
                        <a:t>(Below Average)</a:t>
                      </a:r>
                      <a:endParaRPr lang="en-US">
                        <a:effectLst/>
                      </a:endParaRP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EA767"/>
                    </a:solidFill>
                  </a:tcPr>
                </a:tc>
                <a:tc>
                  <a:txBody>
                    <a:bodyPr/>
                    <a:lstStyle/>
                    <a:p>
                      <a:pPr algn="ctr" rtl="0" fontAlgn="ctr">
                        <a:spcBef>
                          <a:spcPts val="0"/>
                        </a:spcBef>
                        <a:spcAft>
                          <a:spcPts val="0"/>
                        </a:spcAft>
                      </a:pPr>
                      <a:r>
                        <a:rPr lang="en-US" sz="800" b="1" i="0" u="none" strike="noStrike">
                          <a:solidFill>
                            <a:srgbClr val="000000"/>
                          </a:solidFill>
                          <a:effectLst/>
                          <a:latin typeface="Arial" panose="020B0604020202020204" pitchFamily="34" charset="0"/>
                        </a:rPr>
                        <a:t>2nd Quartile</a:t>
                      </a:r>
                    </a:p>
                    <a:p>
                      <a:pPr algn="ctr" rtl="0" fontAlgn="ctr">
                        <a:spcBef>
                          <a:spcPts val="0"/>
                        </a:spcBef>
                        <a:spcAft>
                          <a:spcPts val="0"/>
                        </a:spcAft>
                      </a:pPr>
                      <a:r>
                        <a:rPr lang="en-US" sz="800" b="1" i="0" u="none" strike="noStrike">
                          <a:solidFill>
                            <a:srgbClr val="000000"/>
                          </a:solidFill>
                          <a:effectLst/>
                          <a:latin typeface="Arial" panose="020B0604020202020204" pitchFamily="34" charset="0"/>
                        </a:rPr>
                        <a:t>(Above Average)</a:t>
                      </a:r>
                      <a:endParaRPr lang="en-US">
                        <a:effectLst/>
                      </a:endParaRP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AD694"/>
                    </a:solidFill>
                  </a:tcPr>
                </a:tc>
                <a:tc>
                  <a:txBody>
                    <a:bodyPr/>
                    <a:lstStyle/>
                    <a:p>
                      <a:pPr algn="ctr" rtl="0" fontAlgn="ctr">
                        <a:spcBef>
                          <a:spcPts val="0"/>
                        </a:spcBef>
                        <a:spcAft>
                          <a:spcPts val="0"/>
                        </a:spcAft>
                      </a:pPr>
                      <a:r>
                        <a:rPr lang="en-US" sz="800" b="1" i="0" u="none" strike="noStrike">
                          <a:solidFill>
                            <a:srgbClr val="FFFFFF"/>
                          </a:solidFill>
                          <a:effectLst/>
                          <a:latin typeface="Arial" panose="020B0604020202020204" pitchFamily="34" charset="0"/>
                        </a:rPr>
                        <a:t>1st Quartile</a:t>
                      </a:r>
                    </a:p>
                    <a:p>
                      <a:pPr algn="ctr" rtl="0" fontAlgn="ctr">
                        <a:spcBef>
                          <a:spcPts val="0"/>
                        </a:spcBef>
                        <a:spcAft>
                          <a:spcPts val="0"/>
                        </a:spcAft>
                      </a:pPr>
                      <a:r>
                        <a:rPr lang="en-US" sz="800" b="1" i="0" u="none" strike="noStrike">
                          <a:solidFill>
                            <a:srgbClr val="FFFFFF"/>
                          </a:solidFill>
                          <a:effectLst/>
                          <a:latin typeface="Arial" panose="020B0604020202020204" pitchFamily="34" charset="0"/>
                        </a:rPr>
                        <a:t>(Best-In-Class)</a:t>
                      </a:r>
                      <a:endParaRPr lang="en-US">
                        <a:effectLst/>
                      </a:endParaRP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277E40"/>
                    </a:solidFill>
                  </a:tcPr>
                </a:tc>
                <a:extLst>
                  <a:ext uri="{0D108BD9-81ED-4DB2-BD59-A6C34878D82A}">
                    <a16:rowId xmlns:a16="http://schemas.microsoft.com/office/drawing/2014/main" val="1328169777"/>
                  </a:ext>
                </a:extLst>
              </a:tr>
            </a:tbl>
          </a:graphicData>
        </a:graphic>
      </p:graphicFrame>
      <p:graphicFrame>
        <p:nvGraphicFramePr>
          <p:cNvPr id="11" name="Chart 10">
            <a:extLst>
              <a:ext uri="{FF2B5EF4-FFF2-40B4-BE49-F238E27FC236}">
                <a16:creationId xmlns:a16="http://schemas.microsoft.com/office/drawing/2014/main" id="{C19105DD-2D34-A675-77E4-9FC40A9221EE}"/>
              </a:ext>
            </a:extLst>
          </p:cNvPr>
          <p:cNvGraphicFramePr/>
          <p:nvPr>
            <p:extLst>
              <p:ext uri="{D42A27DB-BD31-4B8C-83A1-F6EECF244321}">
                <p14:modId xmlns:p14="http://schemas.microsoft.com/office/powerpoint/2010/main" val="1157000977"/>
              </p:ext>
            </p:extLst>
          </p:nvPr>
        </p:nvGraphicFramePr>
        <p:xfrm>
          <a:off x="1021345" y="1600370"/>
          <a:ext cx="9790044" cy="4518255"/>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Arrow Connector 11">
            <a:extLst>
              <a:ext uri="{FF2B5EF4-FFF2-40B4-BE49-F238E27FC236}">
                <a16:creationId xmlns:a16="http://schemas.microsoft.com/office/drawing/2014/main" id="{6B7EF98F-F875-E7A9-B866-00522A85845C}"/>
              </a:ext>
            </a:extLst>
          </p:cNvPr>
          <p:cNvCxnSpPr>
            <a:cxnSpLocks/>
          </p:cNvCxnSpPr>
          <p:nvPr/>
        </p:nvCxnSpPr>
        <p:spPr>
          <a:xfrm>
            <a:off x="1895154" y="1780777"/>
            <a:ext cx="62478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3E4F12-E4EF-D591-3E6D-1CB54986001F}"/>
              </a:ext>
            </a:extLst>
          </p:cNvPr>
          <p:cNvCxnSpPr>
            <a:cxnSpLocks/>
          </p:cNvCxnSpPr>
          <p:nvPr/>
        </p:nvCxnSpPr>
        <p:spPr>
          <a:xfrm>
            <a:off x="1895154" y="1780777"/>
            <a:ext cx="0" cy="11347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60BF453-D67F-D761-CAC4-4EAA5FB8D7BA}"/>
              </a:ext>
            </a:extLst>
          </p:cNvPr>
          <p:cNvSpPr txBox="1"/>
          <p:nvPr/>
        </p:nvSpPr>
        <p:spPr>
          <a:xfrm>
            <a:off x="875607" y="2076271"/>
            <a:ext cx="1019547" cy="461665"/>
          </a:xfrm>
          <a:prstGeom prst="rect">
            <a:avLst/>
          </a:prstGeom>
          <a:noFill/>
        </p:spPr>
        <p:txBody>
          <a:bodyPr wrap="square" rtlCol="0">
            <a:spAutoFit/>
          </a:bodyPr>
          <a:lstStyle/>
          <a:p>
            <a:pPr algn="ctr"/>
            <a:r>
              <a:rPr lang="en-US" sz="2400" b="1"/>
              <a:t>32%</a:t>
            </a:r>
          </a:p>
        </p:txBody>
      </p:sp>
      <p:cxnSp>
        <p:nvCxnSpPr>
          <p:cNvPr id="15" name="Straight Arrow Connector 14">
            <a:extLst>
              <a:ext uri="{FF2B5EF4-FFF2-40B4-BE49-F238E27FC236}">
                <a16:creationId xmlns:a16="http://schemas.microsoft.com/office/drawing/2014/main" id="{1D4152C4-D0FA-B096-B161-9C6D2B93EC77}"/>
              </a:ext>
            </a:extLst>
          </p:cNvPr>
          <p:cNvCxnSpPr>
            <a:cxnSpLocks/>
          </p:cNvCxnSpPr>
          <p:nvPr/>
        </p:nvCxnSpPr>
        <p:spPr>
          <a:xfrm>
            <a:off x="1895154" y="2915495"/>
            <a:ext cx="65868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76F5E62-8B2F-2F7E-D30C-9F4A5FD79E9D}"/>
              </a:ext>
            </a:extLst>
          </p:cNvPr>
          <p:cNvCxnSpPr>
            <a:cxnSpLocks/>
          </p:cNvCxnSpPr>
          <p:nvPr/>
        </p:nvCxnSpPr>
        <p:spPr>
          <a:xfrm flipH="1">
            <a:off x="9353013" y="1780777"/>
            <a:ext cx="5982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A927D3-DD0D-F26E-5AC6-342FC425B1CB}"/>
              </a:ext>
            </a:extLst>
          </p:cNvPr>
          <p:cNvCxnSpPr>
            <a:cxnSpLocks/>
          </p:cNvCxnSpPr>
          <p:nvPr/>
        </p:nvCxnSpPr>
        <p:spPr>
          <a:xfrm>
            <a:off x="9951281" y="1780777"/>
            <a:ext cx="0" cy="22694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A133B23-5942-2296-3CFF-5A8830A2257F}"/>
              </a:ext>
            </a:extLst>
          </p:cNvPr>
          <p:cNvSpPr txBox="1"/>
          <p:nvPr/>
        </p:nvSpPr>
        <p:spPr>
          <a:xfrm>
            <a:off x="9937580" y="2537936"/>
            <a:ext cx="1019547" cy="461665"/>
          </a:xfrm>
          <a:prstGeom prst="rect">
            <a:avLst/>
          </a:prstGeom>
          <a:noFill/>
        </p:spPr>
        <p:txBody>
          <a:bodyPr wrap="square" rtlCol="0">
            <a:spAutoFit/>
          </a:bodyPr>
          <a:lstStyle/>
          <a:p>
            <a:pPr algn="ctr"/>
            <a:r>
              <a:rPr lang="en-US" sz="2400" b="1"/>
              <a:t>63%</a:t>
            </a:r>
          </a:p>
        </p:txBody>
      </p:sp>
      <p:cxnSp>
        <p:nvCxnSpPr>
          <p:cNvPr id="19" name="Straight Arrow Connector 18">
            <a:extLst>
              <a:ext uri="{FF2B5EF4-FFF2-40B4-BE49-F238E27FC236}">
                <a16:creationId xmlns:a16="http://schemas.microsoft.com/office/drawing/2014/main" id="{768BA5F3-84EB-9206-3D4F-E8C8E18B8C96}"/>
              </a:ext>
            </a:extLst>
          </p:cNvPr>
          <p:cNvCxnSpPr>
            <a:cxnSpLocks/>
          </p:cNvCxnSpPr>
          <p:nvPr/>
        </p:nvCxnSpPr>
        <p:spPr>
          <a:xfrm flipH="1">
            <a:off x="9353013" y="4050212"/>
            <a:ext cx="5982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E348335-4D9E-03E1-9782-BDBE07A83C5C}"/>
              </a:ext>
            </a:extLst>
          </p:cNvPr>
          <p:cNvSpPr txBox="1"/>
          <p:nvPr/>
        </p:nvSpPr>
        <p:spPr>
          <a:xfrm>
            <a:off x="2428676" y="1244926"/>
            <a:ext cx="2189044" cy="400110"/>
          </a:xfrm>
          <a:prstGeom prst="rect">
            <a:avLst/>
          </a:prstGeom>
          <a:noFill/>
        </p:spPr>
        <p:txBody>
          <a:bodyPr wrap="square" rtlCol="0">
            <a:spAutoFit/>
          </a:bodyPr>
          <a:lstStyle/>
          <a:p>
            <a:pPr algn="ctr"/>
            <a:r>
              <a:rPr lang="en-US" sz="2000" b="1"/>
              <a:t>120 Brands</a:t>
            </a:r>
          </a:p>
        </p:txBody>
      </p:sp>
      <p:sp>
        <p:nvSpPr>
          <p:cNvPr id="21" name="TextBox 20">
            <a:extLst>
              <a:ext uri="{FF2B5EF4-FFF2-40B4-BE49-F238E27FC236}">
                <a16:creationId xmlns:a16="http://schemas.microsoft.com/office/drawing/2014/main" id="{9C1656EA-E91B-6AB3-3C23-0B8BAADB60F7}"/>
              </a:ext>
            </a:extLst>
          </p:cNvPr>
          <p:cNvSpPr txBox="1"/>
          <p:nvPr/>
        </p:nvSpPr>
        <p:spPr>
          <a:xfrm>
            <a:off x="7246265" y="1236423"/>
            <a:ext cx="2189044" cy="400110"/>
          </a:xfrm>
          <a:prstGeom prst="rect">
            <a:avLst/>
          </a:prstGeom>
          <a:noFill/>
        </p:spPr>
        <p:txBody>
          <a:bodyPr wrap="square" rtlCol="0">
            <a:spAutoFit/>
          </a:bodyPr>
          <a:lstStyle/>
          <a:p>
            <a:pPr algn="ctr"/>
            <a:r>
              <a:rPr lang="en-US" sz="2000" b="1"/>
              <a:t>170 Brands</a:t>
            </a:r>
          </a:p>
        </p:txBody>
      </p:sp>
    </p:spTree>
    <p:extLst>
      <p:ext uri="{BB962C8B-B14F-4D97-AF65-F5344CB8AC3E}">
        <p14:creationId xmlns:p14="http://schemas.microsoft.com/office/powerpoint/2010/main" val="871116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019B0-97FB-F9E8-6349-73F8B7629D12}"/>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59807BA5-4ABF-527A-A348-5B45B99A0654}"/>
              </a:ext>
            </a:extLst>
          </p:cNvPr>
          <p:cNvSpPr/>
          <p:nvPr/>
        </p:nvSpPr>
        <p:spPr>
          <a:xfrm>
            <a:off x="941" y="0"/>
            <a:ext cx="12190119" cy="900962"/>
          </a:xfrm>
          <a:prstGeom prst="rect">
            <a:avLst/>
          </a:prstGeom>
          <a:gradFill flip="none" rotWithShape="1">
            <a:gsLst>
              <a:gs pos="6000">
                <a:schemeClr val="accent1"/>
              </a:gs>
              <a:gs pos="90000">
                <a:schemeClr val="accent1">
                  <a:lumMod val="50000"/>
                </a:schemeClr>
              </a:gs>
            </a:gsLst>
            <a:lin ang="14400000" scaled="0"/>
            <a:tileRect/>
          </a:gradFill>
          <a:ln>
            <a:noFill/>
          </a:ln>
        </p:spPr>
        <p:txBody>
          <a:bodyPr vert="horz" wrap="square" lIns="60951" tIns="30475" rIns="60951" bIns="30475" numCol="1" anchor="t" anchorCtr="0" compatLnSpc="1">
            <a:prstTxWarp prst="textNoShape">
              <a:avLst/>
            </a:prstTxWarp>
          </a:bodyPr>
          <a:lstStyle/>
          <a:p>
            <a:pPr defTabSz="609539" eaLnBrk="0" fontAlgn="base" hangingPunct="0">
              <a:spcBef>
                <a:spcPct val="0"/>
              </a:spcBef>
              <a:spcAft>
                <a:spcPct val="0"/>
              </a:spcAft>
            </a:pPr>
            <a:endParaRPr lang="en-US" sz="1200">
              <a:solidFill>
                <a:prstClr val="black"/>
              </a:solidFill>
              <a:latin typeface="Calibri" panose="020F0502020204030204" pitchFamily="34" charset="0"/>
            </a:endParaRPr>
          </a:p>
        </p:txBody>
      </p:sp>
      <p:sp>
        <p:nvSpPr>
          <p:cNvPr id="7" name="TextBox 6">
            <a:extLst>
              <a:ext uri="{FF2B5EF4-FFF2-40B4-BE49-F238E27FC236}">
                <a16:creationId xmlns:a16="http://schemas.microsoft.com/office/drawing/2014/main" id="{65349F00-DB67-FE9F-2621-23879EDE0299}"/>
              </a:ext>
            </a:extLst>
          </p:cNvPr>
          <p:cNvSpPr txBox="1"/>
          <p:nvPr/>
        </p:nvSpPr>
        <p:spPr>
          <a:xfrm>
            <a:off x="1168102" y="173482"/>
            <a:ext cx="9987578" cy="553998"/>
          </a:xfrm>
          <a:prstGeom prst="rect">
            <a:avLst/>
          </a:prstGeom>
          <a:noFill/>
        </p:spPr>
        <p:txBody>
          <a:bodyPr wrap="square" rtlCol="0">
            <a:spAutoFit/>
          </a:bodyPr>
          <a:lstStyle/>
          <a:p>
            <a:pPr algn="ctr" defTabSz="609539" eaLnBrk="0" fontAlgn="base" hangingPunct="0">
              <a:spcBef>
                <a:spcPct val="0"/>
              </a:spcBef>
              <a:spcAft>
                <a:spcPct val="0"/>
              </a:spcAft>
            </a:pPr>
            <a:r>
              <a:rPr lang="en-US" sz="3000" dirty="0">
                <a:solidFill>
                  <a:srgbClr val="E3DED1"/>
                </a:solidFill>
                <a:latin typeface="Montserrat ExtraBold" panose="00000900000000000000" pitchFamily="50" charset="0"/>
                <a:ea typeface="Roboto Black" panose="02000000000000000000" pitchFamily="2" charset="0"/>
                <a:cs typeface="Open Sans Light" panose="020B0306030504020204" pitchFamily="34" charset="0"/>
              </a:rPr>
              <a:t>Industry Objective Goals – </a:t>
            </a:r>
            <a:endParaRPr lang="ru-RU" sz="3000" dirty="0">
              <a:solidFill>
                <a:srgbClr val="E3DED1"/>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39" name="TextBox 38">
            <a:extLst>
              <a:ext uri="{FF2B5EF4-FFF2-40B4-BE49-F238E27FC236}">
                <a16:creationId xmlns:a16="http://schemas.microsoft.com/office/drawing/2014/main" id="{20BE60E9-F3B3-17A3-AEA9-35FA65CAC430}"/>
              </a:ext>
            </a:extLst>
          </p:cNvPr>
          <p:cNvSpPr txBox="1"/>
          <p:nvPr/>
        </p:nvSpPr>
        <p:spPr>
          <a:xfrm>
            <a:off x="1548765" y="1710136"/>
            <a:ext cx="9094470" cy="39703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chemeClr val="accent4"/>
                </a:solidFill>
                <a:effectLst/>
                <a:uLnTx/>
                <a:uFillTx/>
                <a:latin typeface="Century Gothic"/>
                <a:ea typeface="맑은 고딕"/>
                <a:cs typeface="+mn-cs"/>
              </a:rPr>
              <a:t>To spur authentic consumer portrayals and eliminate bias in ads through cultural insights and inclusive reflections among the largest U.S. brands and to inspire the industry to see all consumers, fully understand them, and celebrate their values and true identities. </a:t>
            </a:r>
          </a:p>
        </p:txBody>
      </p:sp>
    </p:spTree>
    <p:extLst>
      <p:ext uri="{BB962C8B-B14F-4D97-AF65-F5344CB8AC3E}">
        <p14:creationId xmlns:p14="http://schemas.microsoft.com/office/powerpoint/2010/main" val="159680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92A09-94AC-31CE-3217-C191C2AE0D21}"/>
            </a:ext>
          </a:extLst>
        </p:cNvPr>
        <p:cNvGrpSpPr/>
        <p:nvPr/>
      </p:nvGrpSpPr>
      <p:grpSpPr>
        <a:xfrm>
          <a:off x="0" y="0"/>
          <a:ext cx="0" cy="0"/>
          <a:chOff x="0" y="0"/>
          <a:chExt cx="0" cy="0"/>
        </a:xfrm>
      </p:grpSpPr>
      <p:sp>
        <p:nvSpPr>
          <p:cNvPr id="4" name="제목 3">
            <a:extLst>
              <a:ext uri="{FF2B5EF4-FFF2-40B4-BE49-F238E27FC236}">
                <a16:creationId xmlns:a16="http://schemas.microsoft.com/office/drawing/2014/main" id="{9D92B529-BD89-5D17-AF69-EF4F5DA93534}"/>
              </a:ext>
            </a:extLst>
          </p:cNvPr>
          <p:cNvSpPr>
            <a:spLocks noGrp="1"/>
          </p:cNvSpPr>
          <p:nvPr>
            <p:ph type="title"/>
          </p:nvPr>
        </p:nvSpPr>
        <p:spPr>
          <a:xfrm>
            <a:off x="371475" y="1140497"/>
            <a:ext cx="11449050" cy="896936"/>
          </a:xfrm>
        </p:spPr>
        <p:txBody>
          <a:bodyPr/>
          <a:lstStyle/>
          <a:p>
            <a:r>
              <a:rPr lang="en-US" altLang="en-US" sz="5400"/>
              <a:t>2024 MCEB Study Overview</a:t>
            </a:r>
            <a:endParaRPr lang="ko-KR" altLang="en-US" sz="5400"/>
          </a:p>
        </p:txBody>
      </p:sp>
      <p:sp>
        <p:nvSpPr>
          <p:cNvPr id="5" name="Google Shape;240;p9">
            <a:extLst>
              <a:ext uri="{FF2B5EF4-FFF2-40B4-BE49-F238E27FC236}">
                <a16:creationId xmlns:a16="http://schemas.microsoft.com/office/drawing/2014/main" id="{C66A02C9-1D02-5AC7-75F6-FF061AB6C50C}"/>
              </a:ext>
            </a:extLst>
          </p:cNvPr>
          <p:cNvSpPr txBox="1"/>
          <p:nvPr/>
        </p:nvSpPr>
        <p:spPr>
          <a:xfrm>
            <a:off x="2967811" y="2556293"/>
            <a:ext cx="2538970" cy="1296796"/>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2307"/>
              </a:lnSpc>
              <a:spcBef>
                <a:spcPts val="0"/>
              </a:spcBef>
              <a:spcAft>
                <a:spcPts val="0"/>
              </a:spcAft>
              <a:buClr>
                <a:srgbClr val="A567EA"/>
              </a:buClr>
              <a:buSzPts val="5200"/>
              <a:buFont typeface="Dosis"/>
              <a:buNone/>
              <a:tabLst/>
              <a:defRPr/>
            </a:pPr>
            <a:r>
              <a:rPr kumimoji="0" lang="en-US" sz="8000" b="1" i="0" u="none" strike="noStrike" kern="0" cap="none" spc="0" normalizeH="0" baseline="0" noProof="0">
                <a:ln>
                  <a:noFill/>
                </a:ln>
                <a:solidFill>
                  <a:srgbClr val="F4B51A"/>
                </a:solidFill>
                <a:effectLst>
                  <a:outerShdw blurRad="38100" dist="38100" dir="2700000" algn="tl">
                    <a:srgbClr val="000000">
                      <a:alpha val="43137"/>
                    </a:srgbClr>
                  </a:outerShdw>
                </a:effectLst>
                <a:uLnTx/>
                <a:uFillTx/>
                <a:latin typeface="Dosis"/>
                <a:ea typeface="Dosis"/>
                <a:cs typeface="Dosis"/>
                <a:sym typeface="Dosis"/>
              </a:rPr>
              <a:t>170</a:t>
            </a:r>
            <a:endParaRPr kumimoji="0" sz="8000" b="1" i="0" u="none" strike="noStrike" kern="0" cap="none" spc="0" normalizeH="0" baseline="0" noProof="0">
              <a:ln>
                <a:noFill/>
              </a:ln>
              <a:solidFill>
                <a:srgbClr val="F4B51A"/>
              </a:solidFill>
              <a:effectLst>
                <a:outerShdw blurRad="38100" dist="38100" dir="2700000" algn="tl">
                  <a:srgbClr val="000000">
                    <a:alpha val="43137"/>
                  </a:srgbClr>
                </a:outerShdw>
              </a:effectLst>
              <a:uLnTx/>
              <a:uFillTx/>
              <a:latin typeface="Dosis"/>
              <a:ea typeface="Dosis"/>
              <a:cs typeface="Dosis"/>
              <a:sym typeface="Dosis"/>
            </a:endParaRPr>
          </a:p>
        </p:txBody>
      </p:sp>
      <p:sp>
        <p:nvSpPr>
          <p:cNvPr id="6" name="Google Shape;241;p9">
            <a:extLst>
              <a:ext uri="{FF2B5EF4-FFF2-40B4-BE49-F238E27FC236}">
                <a16:creationId xmlns:a16="http://schemas.microsoft.com/office/drawing/2014/main" id="{73809127-6ABA-8BEE-ED9B-E6A19AFCBD5E}"/>
              </a:ext>
            </a:extLst>
          </p:cNvPr>
          <p:cNvSpPr txBox="1"/>
          <p:nvPr/>
        </p:nvSpPr>
        <p:spPr>
          <a:xfrm>
            <a:off x="2859935" y="3555653"/>
            <a:ext cx="2849732" cy="6039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1110"/>
              <a:buFontTx/>
              <a:buNone/>
              <a:tabLst/>
              <a:defRPr/>
            </a:pPr>
            <a:r>
              <a:rPr kumimoji="0" lang="en-US" sz="3200" b="0" i="0" u="none" strike="noStrike" kern="1200" cap="none" spc="0" normalizeH="0" baseline="0" noProof="0" dirty="0">
                <a:ln>
                  <a:noFill/>
                </a:ln>
                <a:solidFill>
                  <a:prstClr val="white"/>
                </a:solidFill>
                <a:effectLst/>
                <a:uLnTx/>
                <a:uFillTx/>
                <a:latin typeface="Calibri"/>
                <a:ea typeface="맑은 고딕"/>
                <a:cs typeface="Calibri"/>
                <a:sym typeface="Calibri"/>
              </a:rPr>
              <a:t>Brands</a:t>
            </a:r>
            <a:endParaRPr kumimoji="0" lang="en-US" sz="3200" b="0" i="0" u="none" strike="noStrike" kern="1200" cap="none" spc="0" normalizeH="0" baseline="0" noProof="0" dirty="0">
              <a:ln>
                <a:noFill/>
              </a:ln>
              <a:solidFill>
                <a:prstClr val="white"/>
              </a:solidFill>
              <a:effectLst/>
              <a:uLnTx/>
              <a:uFillTx/>
              <a:latin typeface="Calibri"/>
              <a:ea typeface="맑은 고딕"/>
              <a:cs typeface="+mn-cs"/>
            </a:endParaRPr>
          </a:p>
        </p:txBody>
      </p:sp>
      <p:sp>
        <p:nvSpPr>
          <p:cNvPr id="12" name="Google Shape;240;p9">
            <a:extLst>
              <a:ext uri="{FF2B5EF4-FFF2-40B4-BE49-F238E27FC236}">
                <a16:creationId xmlns:a16="http://schemas.microsoft.com/office/drawing/2014/main" id="{F8F81DE1-0D25-5B86-FB4F-A57F6B21C1EF}"/>
              </a:ext>
            </a:extLst>
          </p:cNvPr>
          <p:cNvSpPr txBox="1"/>
          <p:nvPr/>
        </p:nvSpPr>
        <p:spPr>
          <a:xfrm>
            <a:off x="5652272" y="2556293"/>
            <a:ext cx="2977195" cy="1296796"/>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2307"/>
              </a:lnSpc>
              <a:spcBef>
                <a:spcPts val="0"/>
              </a:spcBef>
              <a:spcAft>
                <a:spcPts val="0"/>
              </a:spcAft>
              <a:buClr>
                <a:srgbClr val="A567EA"/>
              </a:buClr>
              <a:buSzPts val="5200"/>
              <a:buFont typeface="Dosis"/>
              <a:buNone/>
              <a:tabLst/>
              <a:defRPr/>
            </a:pPr>
            <a:r>
              <a:rPr kumimoji="0" lang="en-US" sz="8000" b="1" i="0" u="none" strike="noStrike" kern="0" cap="none" spc="0" normalizeH="0" baseline="0" noProof="0">
                <a:ln>
                  <a:noFill/>
                </a:ln>
                <a:solidFill>
                  <a:srgbClr val="F4B51A"/>
                </a:solidFill>
                <a:effectLst>
                  <a:outerShdw blurRad="38100" dist="38100" dir="2700000" algn="tl">
                    <a:srgbClr val="000000">
                      <a:alpha val="43137"/>
                    </a:srgbClr>
                  </a:outerShdw>
                </a:effectLst>
                <a:uLnTx/>
                <a:uFillTx/>
                <a:latin typeface="Dosis"/>
                <a:ea typeface="Dosis"/>
                <a:cs typeface="Dosis"/>
                <a:sym typeface="Dosis"/>
              </a:rPr>
              <a:t>1400+</a:t>
            </a:r>
            <a:endParaRPr kumimoji="0" sz="8000" b="1" i="0" u="none" strike="noStrike" kern="0" cap="none" spc="0" normalizeH="0" baseline="0" noProof="0">
              <a:ln>
                <a:noFill/>
              </a:ln>
              <a:solidFill>
                <a:srgbClr val="F4B51A"/>
              </a:solidFill>
              <a:effectLst>
                <a:outerShdw blurRad="38100" dist="38100" dir="2700000" algn="tl">
                  <a:srgbClr val="000000">
                    <a:alpha val="43137"/>
                  </a:srgbClr>
                </a:outerShdw>
              </a:effectLst>
              <a:uLnTx/>
              <a:uFillTx/>
              <a:latin typeface="Dosis"/>
              <a:ea typeface="Dosis"/>
              <a:cs typeface="Dosis"/>
              <a:sym typeface="Dosis"/>
            </a:endParaRPr>
          </a:p>
        </p:txBody>
      </p:sp>
      <p:sp>
        <p:nvSpPr>
          <p:cNvPr id="13" name="Google Shape;241;p9">
            <a:extLst>
              <a:ext uri="{FF2B5EF4-FFF2-40B4-BE49-F238E27FC236}">
                <a16:creationId xmlns:a16="http://schemas.microsoft.com/office/drawing/2014/main" id="{A2DE4E5C-E4B1-A1F4-089C-B7E7236B31B3}"/>
              </a:ext>
            </a:extLst>
          </p:cNvPr>
          <p:cNvSpPr txBox="1"/>
          <p:nvPr/>
        </p:nvSpPr>
        <p:spPr>
          <a:xfrm>
            <a:off x="5593569" y="3555653"/>
            <a:ext cx="2849732" cy="6039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1110"/>
              <a:buFontTx/>
              <a:buNone/>
              <a:tabLst/>
              <a:defRPr/>
            </a:pPr>
            <a:r>
              <a:rPr kumimoji="0" lang="en-US" sz="3200" b="0" i="0" u="none" strike="noStrike" kern="1200" cap="none" spc="0" normalizeH="0" baseline="0" noProof="0">
                <a:ln>
                  <a:noFill/>
                </a:ln>
                <a:solidFill>
                  <a:prstClr val="white"/>
                </a:solidFill>
                <a:effectLst/>
                <a:uLnTx/>
                <a:uFillTx/>
                <a:latin typeface="Calibri"/>
                <a:ea typeface="맑은 고딕"/>
                <a:cs typeface="Calibri"/>
                <a:sym typeface="Calibri"/>
              </a:rPr>
              <a:t>Ads Tested</a:t>
            </a:r>
            <a:endParaRPr kumimoji="0" lang="en-US" sz="3200" b="0" i="0" u="none" strike="noStrike" kern="1200" cap="none" spc="0" normalizeH="0" baseline="0" noProof="0">
              <a:ln>
                <a:noFill/>
              </a:ln>
              <a:solidFill>
                <a:prstClr val="white"/>
              </a:solidFill>
              <a:effectLst/>
              <a:uLnTx/>
              <a:uFillTx/>
              <a:latin typeface="Calibri"/>
              <a:ea typeface="맑은 고딕"/>
              <a:cs typeface="+mn-cs"/>
            </a:endParaRPr>
          </a:p>
        </p:txBody>
      </p:sp>
      <p:sp>
        <p:nvSpPr>
          <p:cNvPr id="15" name="Google Shape;240;p9">
            <a:extLst>
              <a:ext uri="{FF2B5EF4-FFF2-40B4-BE49-F238E27FC236}">
                <a16:creationId xmlns:a16="http://schemas.microsoft.com/office/drawing/2014/main" id="{F96FE20F-7E5E-FC97-00FE-C78D2C6435D7}"/>
              </a:ext>
            </a:extLst>
          </p:cNvPr>
          <p:cNvSpPr txBox="1"/>
          <p:nvPr/>
        </p:nvSpPr>
        <p:spPr>
          <a:xfrm>
            <a:off x="331023" y="2556293"/>
            <a:ext cx="2538970" cy="1296796"/>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2307"/>
              </a:lnSpc>
              <a:spcBef>
                <a:spcPts val="0"/>
              </a:spcBef>
              <a:spcAft>
                <a:spcPts val="0"/>
              </a:spcAft>
              <a:buClr>
                <a:srgbClr val="A567EA"/>
              </a:buClr>
              <a:buSzPts val="5200"/>
              <a:buFont typeface="Dosis"/>
              <a:buNone/>
              <a:tabLst/>
              <a:defRPr/>
            </a:pPr>
            <a:r>
              <a:rPr kumimoji="0" lang="en-US" sz="8800" b="1" i="0" u="none" strike="noStrike" kern="0" cap="none" spc="0" normalizeH="0" baseline="0" noProof="0">
                <a:ln>
                  <a:noFill/>
                </a:ln>
                <a:solidFill>
                  <a:srgbClr val="F4B51A"/>
                </a:solidFill>
                <a:effectLst>
                  <a:outerShdw blurRad="38100" dist="38100" dir="2700000" algn="tl">
                    <a:srgbClr val="000000">
                      <a:alpha val="43137"/>
                    </a:srgbClr>
                  </a:outerShdw>
                </a:effectLst>
                <a:uLnTx/>
                <a:uFillTx/>
                <a:latin typeface="Dosis"/>
                <a:ea typeface="Dosis"/>
                <a:cs typeface="Dosis"/>
                <a:sym typeface="Dosis"/>
              </a:rPr>
              <a:t>115K</a:t>
            </a:r>
            <a:endParaRPr kumimoji="0" sz="8800" b="1" i="0" u="none" strike="noStrike" kern="0" cap="none" spc="0" normalizeH="0" baseline="0" noProof="0">
              <a:ln>
                <a:noFill/>
              </a:ln>
              <a:solidFill>
                <a:srgbClr val="F4B51A"/>
              </a:solidFill>
              <a:effectLst>
                <a:outerShdw blurRad="38100" dist="38100" dir="2700000" algn="tl">
                  <a:srgbClr val="000000">
                    <a:alpha val="43137"/>
                  </a:srgbClr>
                </a:outerShdw>
              </a:effectLst>
              <a:uLnTx/>
              <a:uFillTx/>
              <a:latin typeface="Dosis"/>
              <a:ea typeface="Dosis"/>
              <a:cs typeface="Dosis"/>
              <a:sym typeface="Dosis"/>
            </a:endParaRPr>
          </a:p>
        </p:txBody>
      </p:sp>
      <p:sp>
        <p:nvSpPr>
          <p:cNvPr id="16" name="Google Shape;241;p9">
            <a:extLst>
              <a:ext uri="{FF2B5EF4-FFF2-40B4-BE49-F238E27FC236}">
                <a16:creationId xmlns:a16="http://schemas.microsoft.com/office/drawing/2014/main" id="{CDAA2FD2-BC46-C8BA-5F78-80BC98948197}"/>
              </a:ext>
            </a:extLst>
          </p:cNvPr>
          <p:cNvSpPr txBox="1"/>
          <p:nvPr/>
        </p:nvSpPr>
        <p:spPr>
          <a:xfrm>
            <a:off x="265273" y="3555653"/>
            <a:ext cx="2665728" cy="6039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1110"/>
              <a:buFontTx/>
              <a:buNone/>
              <a:tabLst/>
              <a:defRPr/>
            </a:pPr>
            <a:r>
              <a:rPr kumimoji="0" lang="en-US" sz="3200" b="0" i="0" u="none" strike="noStrike" kern="1200" cap="none" spc="0" normalizeH="0" baseline="0" noProof="0">
                <a:ln>
                  <a:noFill/>
                </a:ln>
                <a:solidFill>
                  <a:prstClr val="white"/>
                </a:solidFill>
                <a:effectLst/>
                <a:uLnTx/>
                <a:uFillTx/>
                <a:latin typeface="Calibri"/>
                <a:ea typeface="맑은 고딕"/>
                <a:cs typeface="Calibri"/>
                <a:sym typeface="Calibri"/>
              </a:rPr>
              <a:t>Consumers</a:t>
            </a:r>
            <a:endParaRPr kumimoji="0" lang="en-US" sz="3200" b="0" i="0" u="none" strike="noStrike" kern="1200" cap="none" spc="0" normalizeH="0" baseline="0" noProof="0">
              <a:ln>
                <a:noFill/>
              </a:ln>
              <a:solidFill>
                <a:prstClr val="white"/>
              </a:solidFill>
              <a:effectLst/>
              <a:uLnTx/>
              <a:uFillTx/>
              <a:latin typeface="Calibri"/>
              <a:ea typeface="맑은 고딕"/>
              <a:cs typeface="+mn-cs"/>
            </a:endParaRPr>
          </a:p>
        </p:txBody>
      </p:sp>
      <p:sp>
        <p:nvSpPr>
          <p:cNvPr id="9" name="Google Shape;241;p9">
            <a:extLst>
              <a:ext uri="{FF2B5EF4-FFF2-40B4-BE49-F238E27FC236}">
                <a16:creationId xmlns:a16="http://schemas.microsoft.com/office/drawing/2014/main" id="{56B818BA-3631-8222-B8CE-A46A2EADC114}"/>
              </a:ext>
            </a:extLst>
          </p:cNvPr>
          <p:cNvSpPr txBox="1"/>
          <p:nvPr/>
        </p:nvSpPr>
        <p:spPr>
          <a:xfrm>
            <a:off x="3287498" y="4121726"/>
            <a:ext cx="1997476" cy="34679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1110"/>
              <a:buFontTx/>
              <a:buNone/>
              <a:tabLst/>
              <a:defRPr/>
            </a:pPr>
            <a:r>
              <a:rPr kumimoji="0" lang="en-US" sz="1200" b="0" i="0" u="none" strike="noStrike" kern="1200" cap="none" spc="0" normalizeH="0" baseline="0" noProof="0">
                <a:ln>
                  <a:noFill/>
                </a:ln>
                <a:solidFill>
                  <a:srgbClr val="FFFFFF">
                    <a:lumMod val="85000"/>
                  </a:srgbClr>
                </a:solidFill>
                <a:effectLst/>
                <a:uLnTx/>
                <a:uFillTx/>
                <a:latin typeface="Calibri"/>
                <a:ea typeface="맑은 고딕"/>
                <a:cs typeface="Calibri"/>
                <a:sym typeface="Calibri"/>
              </a:rPr>
              <a:t>2023: 120 Brands</a:t>
            </a:r>
            <a:endParaRPr kumimoji="0" lang="en-US" sz="1200" b="0" i="0" u="none" strike="noStrike" kern="1200" cap="none" spc="0" normalizeH="0" baseline="0" noProof="0">
              <a:ln>
                <a:noFill/>
              </a:ln>
              <a:solidFill>
                <a:srgbClr val="FFFFFF">
                  <a:lumMod val="85000"/>
                </a:srgbClr>
              </a:solidFill>
              <a:effectLst/>
              <a:uLnTx/>
              <a:uFillTx/>
              <a:latin typeface="Calibri"/>
              <a:ea typeface="맑은 고딕"/>
              <a:cs typeface="+mn-cs"/>
            </a:endParaRPr>
          </a:p>
        </p:txBody>
      </p:sp>
      <p:sp>
        <p:nvSpPr>
          <p:cNvPr id="10" name="Google Shape;241;p9">
            <a:extLst>
              <a:ext uri="{FF2B5EF4-FFF2-40B4-BE49-F238E27FC236}">
                <a16:creationId xmlns:a16="http://schemas.microsoft.com/office/drawing/2014/main" id="{CAF71CAD-F619-7DFB-5BA6-BB245FE7A98B}"/>
              </a:ext>
            </a:extLst>
          </p:cNvPr>
          <p:cNvSpPr txBox="1"/>
          <p:nvPr/>
        </p:nvSpPr>
        <p:spPr>
          <a:xfrm>
            <a:off x="5556458" y="4121726"/>
            <a:ext cx="2849732" cy="34679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1110"/>
              <a:buFontTx/>
              <a:buNone/>
              <a:tabLst/>
              <a:defRPr/>
            </a:pPr>
            <a:r>
              <a:rPr kumimoji="0" lang="en-US" sz="1200" b="0" i="0" u="none" strike="noStrike" kern="1200" cap="none" spc="0" normalizeH="0" baseline="0" noProof="0">
                <a:ln>
                  <a:noFill/>
                </a:ln>
                <a:solidFill>
                  <a:srgbClr val="FFFFFF">
                    <a:lumMod val="85000"/>
                  </a:srgbClr>
                </a:solidFill>
                <a:effectLst/>
                <a:uLnTx/>
                <a:uFillTx/>
                <a:latin typeface="Calibri"/>
                <a:ea typeface="맑은 고딕"/>
                <a:cs typeface="Calibri"/>
                <a:sym typeface="Calibri"/>
              </a:rPr>
              <a:t>2023: 1000 Ads Tested</a:t>
            </a:r>
            <a:endParaRPr kumimoji="0" lang="en-US" sz="1200" b="0" i="0" u="none" strike="noStrike" kern="1200" cap="none" spc="0" normalizeH="0" baseline="0" noProof="0">
              <a:ln>
                <a:noFill/>
              </a:ln>
              <a:solidFill>
                <a:srgbClr val="FFFFFF">
                  <a:lumMod val="85000"/>
                </a:srgbClr>
              </a:solidFill>
              <a:effectLst/>
              <a:uLnTx/>
              <a:uFillTx/>
              <a:latin typeface="Calibri"/>
              <a:ea typeface="맑은 고딕"/>
              <a:cs typeface="+mn-cs"/>
            </a:endParaRPr>
          </a:p>
        </p:txBody>
      </p:sp>
      <p:sp>
        <p:nvSpPr>
          <p:cNvPr id="14" name="Google Shape;240;p9">
            <a:extLst>
              <a:ext uri="{FF2B5EF4-FFF2-40B4-BE49-F238E27FC236}">
                <a16:creationId xmlns:a16="http://schemas.microsoft.com/office/drawing/2014/main" id="{2DED54C6-D07B-7448-4E11-76386B6DEAEC}"/>
              </a:ext>
            </a:extLst>
          </p:cNvPr>
          <p:cNvSpPr txBox="1"/>
          <p:nvPr/>
        </p:nvSpPr>
        <p:spPr>
          <a:xfrm>
            <a:off x="8566611" y="2531597"/>
            <a:ext cx="3487321" cy="1346188"/>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2307"/>
              </a:lnSpc>
              <a:spcBef>
                <a:spcPts val="0"/>
              </a:spcBef>
              <a:spcAft>
                <a:spcPts val="0"/>
              </a:spcAft>
              <a:buClr>
                <a:srgbClr val="A567EA"/>
              </a:buClr>
              <a:buSzPts val="5200"/>
              <a:buFont typeface="Dosis"/>
              <a:buNone/>
              <a:tabLst/>
              <a:defRPr/>
            </a:pPr>
            <a:r>
              <a:rPr kumimoji="0" lang="en-US" sz="8000" b="1" i="0" u="none" strike="noStrike" kern="0" cap="none" spc="0" normalizeH="0" baseline="0" noProof="0">
                <a:ln>
                  <a:noFill/>
                </a:ln>
                <a:solidFill>
                  <a:srgbClr val="F4B51A"/>
                </a:solidFill>
                <a:effectLst>
                  <a:outerShdw blurRad="38100" dist="38100" dir="2700000" algn="tl">
                    <a:srgbClr val="000000">
                      <a:alpha val="43137"/>
                    </a:srgbClr>
                  </a:outerShdw>
                </a:effectLst>
                <a:uLnTx/>
                <a:uFillTx/>
                <a:latin typeface="Dosis"/>
                <a:ea typeface="Dosis"/>
                <a:cs typeface="Dosis"/>
                <a:sym typeface="Dosis"/>
              </a:rPr>
              <a:t>450K+</a:t>
            </a:r>
            <a:endParaRPr kumimoji="0" sz="8000" b="1" i="0" u="none" strike="noStrike" kern="0" cap="none" spc="0" normalizeH="0" baseline="0" noProof="0">
              <a:ln>
                <a:noFill/>
              </a:ln>
              <a:solidFill>
                <a:srgbClr val="F4B51A"/>
              </a:solidFill>
              <a:effectLst>
                <a:outerShdw blurRad="38100" dist="38100" dir="2700000" algn="tl">
                  <a:srgbClr val="000000">
                    <a:alpha val="43137"/>
                  </a:srgbClr>
                </a:outerShdw>
              </a:effectLst>
              <a:uLnTx/>
              <a:uFillTx/>
              <a:latin typeface="Dosis"/>
              <a:ea typeface="Dosis"/>
              <a:cs typeface="Dosis"/>
              <a:sym typeface="Dosis"/>
            </a:endParaRPr>
          </a:p>
        </p:txBody>
      </p:sp>
      <p:sp>
        <p:nvSpPr>
          <p:cNvPr id="18" name="Google Shape;241;p9">
            <a:extLst>
              <a:ext uri="{FF2B5EF4-FFF2-40B4-BE49-F238E27FC236}">
                <a16:creationId xmlns:a16="http://schemas.microsoft.com/office/drawing/2014/main" id="{A4A289A8-E362-7394-010A-D45C3B894304}"/>
              </a:ext>
            </a:extLst>
          </p:cNvPr>
          <p:cNvSpPr txBox="1"/>
          <p:nvPr/>
        </p:nvSpPr>
        <p:spPr>
          <a:xfrm>
            <a:off x="8871141" y="3555653"/>
            <a:ext cx="2849732" cy="6039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1110"/>
              <a:buFontTx/>
              <a:buNone/>
              <a:tabLst/>
              <a:defRPr/>
            </a:pPr>
            <a:r>
              <a:rPr kumimoji="0" lang="en-US" sz="3200" b="0" i="0" u="none" strike="noStrike" kern="1200" cap="none" spc="0" normalizeH="0" baseline="0" noProof="0">
                <a:ln>
                  <a:noFill/>
                </a:ln>
                <a:solidFill>
                  <a:prstClr val="white"/>
                </a:solidFill>
                <a:effectLst/>
                <a:uLnTx/>
                <a:uFillTx/>
                <a:latin typeface="Calibri"/>
                <a:ea typeface="맑은 고딕"/>
                <a:cs typeface="Calibri"/>
                <a:sym typeface="Calibri"/>
              </a:rPr>
              <a:t>Ad Evaluations</a:t>
            </a:r>
            <a:endParaRPr kumimoji="0" lang="en-US" sz="3200" b="0" i="0" u="none" strike="noStrike" kern="1200" cap="none" spc="0" normalizeH="0" baseline="0" noProof="0">
              <a:ln>
                <a:noFill/>
              </a:ln>
              <a:solidFill>
                <a:prstClr val="white"/>
              </a:solidFill>
              <a:effectLst/>
              <a:uLnTx/>
              <a:uFillTx/>
              <a:latin typeface="Calibri"/>
              <a:ea typeface="맑은 고딕"/>
              <a:cs typeface="+mn-cs"/>
            </a:endParaRPr>
          </a:p>
        </p:txBody>
      </p:sp>
      <p:sp>
        <p:nvSpPr>
          <p:cNvPr id="19" name="Google Shape;241;p9">
            <a:extLst>
              <a:ext uri="{FF2B5EF4-FFF2-40B4-BE49-F238E27FC236}">
                <a16:creationId xmlns:a16="http://schemas.microsoft.com/office/drawing/2014/main" id="{FD921403-40DB-DF35-5055-82E6735B9782}"/>
              </a:ext>
            </a:extLst>
          </p:cNvPr>
          <p:cNvSpPr txBox="1"/>
          <p:nvPr/>
        </p:nvSpPr>
        <p:spPr>
          <a:xfrm>
            <a:off x="8975141" y="4121726"/>
            <a:ext cx="2331652" cy="34679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1110"/>
              <a:buFontTx/>
              <a:buNone/>
              <a:tabLst/>
              <a:defRPr/>
            </a:pPr>
            <a:r>
              <a:rPr kumimoji="0" lang="en-US" sz="1200" b="0" i="0" u="none" strike="noStrike" kern="1200" cap="none" spc="0" normalizeH="0" baseline="0" noProof="0">
                <a:ln>
                  <a:noFill/>
                </a:ln>
                <a:solidFill>
                  <a:srgbClr val="FFFFFF">
                    <a:lumMod val="85000"/>
                  </a:srgbClr>
                </a:solidFill>
                <a:effectLst/>
                <a:uLnTx/>
                <a:uFillTx/>
                <a:latin typeface="Calibri"/>
                <a:ea typeface="맑은 고딕"/>
                <a:cs typeface="Calibri"/>
                <a:sym typeface="Calibri"/>
              </a:rPr>
              <a:t>2023: 300K Ad Evaluations</a:t>
            </a:r>
            <a:endParaRPr kumimoji="0" lang="en-US" sz="1200" b="0" i="0" u="none" strike="noStrike" kern="1200" cap="none" spc="0" normalizeH="0" baseline="0" noProof="0">
              <a:ln>
                <a:noFill/>
              </a:ln>
              <a:solidFill>
                <a:srgbClr val="FFFFFF">
                  <a:lumMod val="85000"/>
                </a:srgbClr>
              </a:solidFill>
              <a:effectLst/>
              <a:uLnTx/>
              <a:uFillTx/>
              <a:latin typeface="Calibri"/>
              <a:ea typeface="맑은 고딕"/>
              <a:cs typeface="+mn-cs"/>
            </a:endParaRPr>
          </a:p>
        </p:txBody>
      </p:sp>
      <p:sp>
        <p:nvSpPr>
          <p:cNvPr id="11" name="Google Shape;241;p9">
            <a:extLst>
              <a:ext uri="{FF2B5EF4-FFF2-40B4-BE49-F238E27FC236}">
                <a16:creationId xmlns:a16="http://schemas.microsoft.com/office/drawing/2014/main" id="{D6AFEE3C-E11D-17B2-58E0-4386EA5AE906}"/>
              </a:ext>
            </a:extLst>
          </p:cNvPr>
          <p:cNvSpPr txBox="1"/>
          <p:nvPr/>
        </p:nvSpPr>
        <p:spPr>
          <a:xfrm>
            <a:off x="579605" y="4121726"/>
            <a:ext cx="1997476" cy="34679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1110"/>
              <a:buFontTx/>
              <a:buNone/>
              <a:tabLst/>
              <a:defRPr/>
            </a:pPr>
            <a:r>
              <a:rPr kumimoji="0" lang="en-US" sz="1200" b="0" i="0" u="none" strike="noStrike" kern="1200" cap="none" spc="0" normalizeH="0" baseline="0" noProof="0" dirty="0">
                <a:ln>
                  <a:noFill/>
                </a:ln>
                <a:solidFill>
                  <a:srgbClr val="FFFFFF">
                    <a:lumMod val="85000"/>
                  </a:srgbClr>
                </a:solidFill>
                <a:effectLst/>
                <a:uLnTx/>
                <a:uFillTx/>
                <a:latin typeface="Calibri"/>
                <a:ea typeface="맑은 고딕"/>
                <a:cs typeface="Calibri"/>
                <a:sym typeface="Calibri"/>
              </a:rPr>
              <a:t>2023:  80K Consumers</a:t>
            </a:r>
            <a:endParaRPr kumimoji="0" lang="en-US" sz="1200" b="0" i="0" u="none" strike="noStrike" kern="1200" cap="none" spc="0" normalizeH="0" baseline="0" noProof="0" dirty="0">
              <a:ln>
                <a:noFill/>
              </a:ln>
              <a:solidFill>
                <a:srgbClr val="FFFFFF">
                  <a:lumMod val="85000"/>
                </a:srgbClr>
              </a:solidFill>
              <a:effectLst/>
              <a:uLnTx/>
              <a:uFillTx/>
              <a:latin typeface="Calibri"/>
              <a:ea typeface="맑은 고딕"/>
              <a:cs typeface="+mn-cs"/>
            </a:endParaRPr>
          </a:p>
        </p:txBody>
      </p:sp>
      <p:pic>
        <p:nvPicPr>
          <p:cNvPr id="2" name="Picture 1" descr="A picture containing text&#10;&#10;Description automatically generated">
            <a:extLst>
              <a:ext uri="{FF2B5EF4-FFF2-40B4-BE49-F238E27FC236}">
                <a16:creationId xmlns:a16="http://schemas.microsoft.com/office/drawing/2014/main" id="{6208DAE5-BAD8-8703-9334-E79A7E7A1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2843" y="10387"/>
            <a:ext cx="3084448" cy="1029863"/>
          </a:xfrm>
          <a:prstGeom prst="rect">
            <a:avLst/>
          </a:prstGeom>
        </p:spPr>
      </p:pic>
      <p:sp>
        <p:nvSpPr>
          <p:cNvPr id="3" name="Google Shape;241;p9">
            <a:extLst>
              <a:ext uri="{FF2B5EF4-FFF2-40B4-BE49-F238E27FC236}">
                <a16:creationId xmlns:a16="http://schemas.microsoft.com/office/drawing/2014/main" id="{9B5455D8-19E5-2434-21CF-449AE0D36AAF}"/>
              </a:ext>
            </a:extLst>
          </p:cNvPr>
          <p:cNvSpPr txBox="1"/>
          <p:nvPr/>
        </p:nvSpPr>
        <p:spPr>
          <a:xfrm>
            <a:off x="8365192" y="5495278"/>
            <a:ext cx="3683756" cy="1267717"/>
          </a:xfrm>
          <a:prstGeom prst="rect">
            <a:avLst/>
          </a:prstGeom>
          <a:noFill/>
          <a:ln>
            <a:solidFill>
              <a:schemeClr val="bg1"/>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7F7F7F"/>
              </a:buClr>
              <a:buSzPts val="1110"/>
              <a:buFontTx/>
              <a:buNone/>
              <a:tabLst/>
              <a:defRPr/>
            </a:pPr>
            <a:r>
              <a:rPr kumimoji="0" lang="en-US" sz="1100" b="0" i="0" u="none" strike="noStrike" kern="1200" cap="none" spc="0" normalizeH="0" baseline="0" noProof="0">
                <a:ln>
                  <a:noFill/>
                </a:ln>
                <a:solidFill>
                  <a:prstClr val="white"/>
                </a:solidFill>
                <a:effectLst/>
                <a:uLnTx/>
                <a:uFillTx/>
                <a:latin typeface="Calibri"/>
                <a:ea typeface="맑은 고딕"/>
                <a:cs typeface="Calibri"/>
                <a:sym typeface="Calibri"/>
              </a:rPr>
              <a:t>*Asian = 83k Evaluations / 21k Consumers</a:t>
            </a:r>
          </a:p>
          <a:p>
            <a:pPr marL="0" marR="0" lvl="0" indent="0" algn="l" defTabSz="914400" rtl="0" eaLnBrk="1" fontAlgn="auto" latinLnBrk="0" hangingPunct="1">
              <a:lnSpc>
                <a:spcPct val="100000"/>
              </a:lnSpc>
              <a:spcBef>
                <a:spcPts val="0"/>
              </a:spcBef>
              <a:spcAft>
                <a:spcPts val="0"/>
              </a:spcAft>
              <a:buClr>
                <a:srgbClr val="7F7F7F"/>
              </a:buClr>
              <a:buSzPts val="1110"/>
              <a:buFontTx/>
              <a:buNone/>
              <a:tabLst/>
              <a:defRPr/>
            </a:pPr>
            <a:r>
              <a:rPr kumimoji="0" lang="en-US" sz="1100" b="0" i="0" u="none" strike="noStrike" kern="1200" cap="none" spc="0" normalizeH="0" baseline="0" noProof="0">
                <a:ln>
                  <a:noFill/>
                </a:ln>
                <a:solidFill>
                  <a:prstClr val="white"/>
                </a:solidFill>
                <a:effectLst/>
                <a:uLnTx/>
                <a:uFillTx/>
                <a:latin typeface="Calibri"/>
                <a:ea typeface="맑은 고딕"/>
                <a:cs typeface="Calibri"/>
                <a:sym typeface="Calibri"/>
              </a:rPr>
              <a:t>*Black = 108k Evaluations / 27k Consumers</a:t>
            </a:r>
          </a:p>
          <a:p>
            <a:pPr marL="0" marR="0" lvl="0" indent="0" algn="l" defTabSz="914400" rtl="0" eaLnBrk="1" fontAlgn="auto" latinLnBrk="0" hangingPunct="1">
              <a:lnSpc>
                <a:spcPct val="100000"/>
              </a:lnSpc>
              <a:spcBef>
                <a:spcPts val="0"/>
              </a:spcBef>
              <a:spcAft>
                <a:spcPts val="0"/>
              </a:spcAft>
              <a:buClr>
                <a:srgbClr val="7F7F7F"/>
              </a:buClr>
              <a:buSzPts val="1110"/>
              <a:buFontTx/>
              <a:buNone/>
              <a:tabLst/>
              <a:defRPr/>
            </a:pPr>
            <a:r>
              <a:rPr kumimoji="0" lang="en-US" sz="1100" b="0" i="0" u="none" strike="noStrike" kern="1200" cap="none" spc="0" normalizeH="0" baseline="0" noProof="0">
                <a:ln>
                  <a:noFill/>
                </a:ln>
                <a:solidFill>
                  <a:prstClr val="white"/>
                </a:solidFill>
                <a:effectLst/>
                <a:uLnTx/>
                <a:uFillTx/>
                <a:latin typeface="Calibri"/>
                <a:ea typeface="맑은 고딕"/>
                <a:cs typeface="Calibri"/>
                <a:sym typeface="Calibri"/>
              </a:rPr>
              <a:t>*Hispanic = 129k Evaluations / 32k Consumers</a:t>
            </a:r>
          </a:p>
          <a:p>
            <a:pPr marL="0" marR="0" lvl="0" indent="0" algn="l" defTabSz="914400" rtl="0" eaLnBrk="1" fontAlgn="auto" latinLnBrk="0" hangingPunct="1">
              <a:lnSpc>
                <a:spcPct val="100000"/>
              </a:lnSpc>
              <a:spcBef>
                <a:spcPts val="0"/>
              </a:spcBef>
              <a:spcAft>
                <a:spcPts val="0"/>
              </a:spcAft>
              <a:buClr>
                <a:srgbClr val="7F7F7F"/>
              </a:buClr>
              <a:buSzPts val="1110"/>
              <a:buFontTx/>
              <a:buNone/>
              <a:tabLst/>
              <a:defRPr/>
            </a:pPr>
            <a:r>
              <a:rPr kumimoji="0" lang="en-US" sz="1100" b="0" i="0" u="none" strike="noStrike" kern="1200" cap="none" spc="0" normalizeH="0" baseline="0" noProof="0">
                <a:ln>
                  <a:noFill/>
                </a:ln>
                <a:solidFill>
                  <a:prstClr val="white"/>
                </a:solidFill>
                <a:effectLst/>
                <a:uLnTx/>
                <a:uFillTx/>
                <a:latin typeface="Calibri"/>
                <a:ea typeface="맑은 고딕"/>
                <a:cs typeface="Calibri"/>
                <a:sym typeface="Calibri"/>
              </a:rPr>
              <a:t>*Mixed/Other = 20k Evaluations / 5k Consumers</a:t>
            </a:r>
          </a:p>
          <a:p>
            <a:pPr marL="0" marR="0" lvl="0" indent="0" algn="l" defTabSz="914400" rtl="0" eaLnBrk="1" fontAlgn="auto" latinLnBrk="0" hangingPunct="1">
              <a:lnSpc>
                <a:spcPct val="100000"/>
              </a:lnSpc>
              <a:spcBef>
                <a:spcPts val="0"/>
              </a:spcBef>
              <a:spcAft>
                <a:spcPts val="0"/>
              </a:spcAft>
              <a:buClr>
                <a:srgbClr val="7F7F7F"/>
              </a:buClr>
              <a:buSzPts val="1110"/>
              <a:buFontTx/>
              <a:buNone/>
              <a:tabLst/>
              <a:defRPr/>
            </a:pPr>
            <a:r>
              <a:rPr kumimoji="0" lang="en-US" sz="1100" b="0" i="0" u="none" strike="noStrike" kern="1200" cap="none" spc="0" normalizeH="0" baseline="0" noProof="0">
                <a:ln>
                  <a:noFill/>
                </a:ln>
                <a:solidFill>
                  <a:prstClr val="white"/>
                </a:solidFill>
                <a:effectLst/>
                <a:uLnTx/>
                <a:uFillTx/>
                <a:latin typeface="Calibri"/>
                <a:ea typeface="맑은 고딕"/>
                <a:cs typeface="Calibri"/>
                <a:sym typeface="Calibri"/>
              </a:rPr>
              <a:t>*WNH = 119k Evaluations / 30k Consumers</a:t>
            </a:r>
          </a:p>
          <a:p>
            <a:pPr marL="0" marR="0" lvl="0" indent="0" algn="l" defTabSz="914400" rtl="0" eaLnBrk="1" fontAlgn="auto" latinLnBrk="0" hangingPunct="1">
              <a:lnSpc>
                <a:spcPct val="100000"/>
              </a:lnSpc>
              <a:spcBef>
                <a:spcPts val="0"/>
              </a:spcBef>
              <a:spcAft>
                <a:spcPts val="0"/>
              </a:spcAft>
              <a:buClr>
                <a:srgbClr val="7F7F7F"/>
              </a:buClr>
              <a:buSzPts val="1110"/>
              <a:buFontTx/>
              <a:buNone/>
              <a:tabLst/>
              <a:defRPr/>
            </a:pPr>
            <a:r>
              <a:rPr kumimoji="0" lang="en-US" sz="1100" b="0" i="0" u="none" strike="noStrike" kern="1200" cap="none" spc="0" normalizeH="0" baseline="0" noProof="0">
                <a:ln>
                  <a:noFill/>
                </a:ln>
                <a:solidFill>
                  <a:prstClr val="white"/>
                </a:solidFill>
                <a:effectLst/>
                <a:uLnTx/>
                <a:uFillTx/>
                <a:latin typeface="Calibri"/>
                <a:ea typeface="맑은 고딕"/>
                <a:cs typeface="Calibri"/>
                <a:sym typeface="Calibri"/>
              </a:rPr>
              <a:t>*LGBTQ = 87k Evaluations / 22k Consumers</a:t>
            </a:r>
          </a:p>
          <a:p>
            <a:pPr marL="0" marR="0" lvl="0" indent="0" algn="l" defTabSz="914400" rtl="0" eaLnBrk="1" fontAlgn="auto" latinLnBrk="0" hangingPunct="1">
              <a:lnSpc>
                <a:spcPct val="100000"/>
              </a:lnSpc>
              <a:spcBef>
                <a:spcPts val="0"/>
              </a:spcBef>
              <a:spcAft>
                <a:spcPts val="0"/>
              </a:spcAft>
              <a:buClr>
                <a:srgbClr val="7F7F7F"/>
              </a:buClr>
              <a:buSzPts val="1110"/>
              <a:buFontTx/>
              <a:buNone/>
              <a:tabLst/>
              <a:defRPr/>
            </a:pPr>
            <a:r>
              <a:rPr kumimoji="0" lang="en-US" sz="1100" b="0" i="0" u="none" strike="noStrike" kern="1200" cap="none" spc="0" normalizeH="0" baseline="0" noProof="0">
                <a:ln>
                  <a:noFill/>
                </a:ln>
                <a:solidFill>
                  <a:prstClr val="white"/>
                </a:solidFill>
                <a:effectLst/>
                <a:uLnTx/>
                <a:uFillTx/>
                <a:latin typeface="Calibri"/>
                <a:ea typeface="맑은 고딕"/>
                <a:cs typeface="Calibri"/>
                <a:sym typeface="Calibri"/>
              </a:rPr>
              <a:t>*People with Disabilities = 95k Evaluations / 24k Consumers</a:t>
            </a:r>
          </a:p>
        </p:txBody>
      </p:sp>
    </p:spTree>
    <p:extLst>
      <p:ext uri="{BB962C8B-B14F-4D97-AF65-F5344CB8AC3E}">
        <p14:creationId xmlns:p14="http://schemas.microsoft.com/office/powerpoint/2010/main" val="273775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개체 틀 3">
            <a:extLst>
              <a:ext uri="{FF2B5EF4-FFF2-40B4-BE49-F238E27FC236}">
                <a16:creationId xmlns:a16="http://schemas.microsoft.com/office/drawing/2014/main" id="{5A0F0A51-0ED4-B243-963C-986F23D0FD54}"/>
              </a:ext>
            </a:extLst>
          </p:cNvPr>
          <p:cNvPicPr>
            <a:picLocks noGrp="1" noChangeAspect="1"/>
          </p:cNvPicPr>
          <p:nvPr>
            <p:ph type="pic" sz="quarter" idx="10"/>
          </p:nvPr>
        </p:nvPicPr>
        <p:blipFill>
          <a:blip r:embed="rId2"/>
          <a:srcRect/>
          <a:stretch>
            <a:fillRect/>
          </a:stretch>
        </p:blipFill>
        <p:spPr>
          <a:xfrm>
            <a:off x="0" y="-101600"/>
            <a:ext cx="12192000" cy="6987387"/>
          </a:xfrm>
        </p:spPr>
      </p:pic>
      <p:sp>
        <p:nvSpPr>
          <p:cNvPr id="29" name="직사각형 28">
            <a:extLst>
              <a:ext uri="{FF2B5EF4-FFF2-40B4-BE49-F238E27FC236}">
                <a16:creationId xmlns:a16="http://schemas.microsoft.com/office/drawing/2014/main" id="{8EE767C2-E403-504E-AB09-FFE846FCBC6D}"/>
              </a:ext>
            </a:extLst>
          </p:cNvPr>
          <p:cNvSpPr/>
          <p:nvPr/>
        </p:nvSpPr>
        <p:spPr>
          <a:xfrm>
            <a:off x="2819648" y="-98176"/>
            <a:ext cx="6328048" cy="6983950"/>
          </a:xfrm>
          <a:prstGeom prst="rect">
            <a:avLst/>
          </a:prstGeom>
          <a:solidFill>
            <a:schemeClr val="accent5">
              <a:lumMod val="75000"/>
            </a:schemeClr>
          </a:solidFill>
          <a:ln>
            <a:noFill/>
          </a:ln>
          <a:effectLst>
            <a:innerShdw blurRad="782987" dist="50800" dir="13500000">
              <a:prstClr val="black"/>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Abril Fatface"/>
              <a:ea typeface="맑은 고딕"/>
              <a:cs typeface="+mn-cs"/>
            </a:endParaRPr>
          </a:p>
        </p:txBody>
      </p:sp>
      <p:sp>
        <p:nvSpPr>
          <p:cNvPr id="32" name="직사각형 31">
            <a:extLst>
              <a:ext uri="{FF2B5EF4-FFF2-40B4-BE49-F238E27FC236}">
                <a16:creationId xmlns:a16="http://schemas.microsoft.com/office/drawing/2014/main" id="{0C430B16-8319-C842-99CE-5B82881AB8B7}"/>
              </a:ext>
            </a:extLst>
          </p:cNvPr>
          <p:cNvSpPr/>
          <p:nvPr/>
        </p:nvSpPr>
        <p:spPr>
          <a:xfrm>
            <a:off x="2825712" y="203625"/>
            <a:ext cx="6385687" cy="641714"/>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ko-Kore-KR" sz="3200" b="0" i="0" u="none" strike="noStrike" kern="1200" cap="none" spc="0" normalizeH="0" baseline="0" noProof="0">
                <a:ln>
                  <a:noFill/>
                </a:ln>
                <a:gradFill flip="none" rotWithShape="1">
                  <a:gsLst>
                    <a:gs pos="34000">
                      <a:srgbClr val="F4E1BE">
                        <a:lumMod val="50000"/>
                      </a:srgbClr>
                    </a:gs>
                    <a:gs pos="0">
                      <a:srgbClr val="F4E1BE"/>
                    </a:gs>
                    <a:gs pos="17000">
                      <a:srgbClr val="F4E1BE">
                        <a:lumMod val="75000"/>
                      </a:srgbClr>
                    </a:gs>
                    <a:gs pos="55000">
                      <a:srgbClr val="FFFFFF"/>
                    </a:gs>
                    <a:gs pos="76000">
                      <a:srgbClr val="F4E1BE">
                        <a:lumMod val="50000"/>
                      </a:srgbClr>
                    </a:gs>
                    <a:gs pos="100000">
                      <a:srgbClr val="F4E1BE"/>
                    </a:gs>
                  </a:gsLst>
                  <a:lin ang="13500000" scaled="1"/>
                  <a:tileRect/>
                </a:gradFill>
                <a:effectLst>
                  <a:outerShdw blurRad="168272" dist="38100" dir="5400000" algn="t" rotWithShape="0">
                    <a:prstClr val="black">
                      <a:alpha val="91865"/>
                    </a:prstClr>
                  </a:outerShdw>
                </a:effectLst>
                <a:uLnTx/>
                <a:uFillTx/>
                <a:latin typeface="Abril Fatface"/>
                <a:ea typeface="VOLLKORN REGULAR ROMAN" pitchFamily="2" charset="0"/>
                <a:cs typeface="Calibri" panose="02000000000000000000" pitchFamily="2" charset="0"/>
              </a:rPr>
              <a:t>2024 AWARD CATEGORIES</a:t>
            </a:r>
          </a:p>
        </p:txBody>
      </p:sp>
      <p:cxnSp>
        <p:nvCxnSpPr>
          <p:cNvPr id="35" name="직선 연결선[R] 34">
            <a:extLst>
              <a:ext uri="{FF2B5EF4-FFF2-40B4-BE49-F238E27FC236}">
                <a16:creationId xmlns:a16="http://schemas.microsoft.com/office/drawing/2014/main" id="{D2EA9659-76F3-E849-9669-18602D8F10E7}"/>
              </a:ext>
            </a:extLst>
          </p:cNvPr>
          <p:cNvCxnSpPr>
            <a:cxnSpLocks/>
          </p:cNvCxnSpPr>
          <p:nvPr/>
        </p:nvCxnSpPr>
        <p:spPr>
          <a:xfrm flipH="1">
            <a:off x="3241453" y="833456"/>
            <a:ext cx="5554203" cy="0"/>
          </a:xfrm>
          <a:prstGeom prst="line">
            <a:avLst/>
          </a:prstGeom>
          <a:ln w="38100">
            <a:gradFill flip="none" rotWithShape="1">
              <a:gsLst>
                <a:gs pos="66008">
                  <a:schemeClr val="accent1"/>
                </a:gs>
                <a:gs pos="0">
                  <a:schemeClr val="accent3">
                    <a:lumMod val="50000"/>
                  </a:schemeClr>
                </a:gs>
                <a:gs pos="47000">
                  <a:schemeClr val="accent3"/>
                </a:gs>
                <a:gs pos="83000">
                  <a:schemeClr val="accent2">
                    <a:lumMod val="5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1" name="그림 30" descr="A picture containing dark, light&#10;&#10;Description automatically generated">
            <a:extLst>
              <a:ext uri="{FF2B5EF4-FFF2-40B4-BE49-F238E27FC236}">
                <a16:creationId xmlns:a16="http://schemas.microsoft.com/office/drawing/2014/main" id="{D6707318-D937-4554-674C-DA164A88C30B}"/>
              </a:ext>
            </a:extLst>
          </p:cNvPr>
          <p:cNvPicPr>
            <a:picLocks noChangeAspect="1"/>
          </p:cNvPicPr>
          <p:nvPr/>
        </p:nvPicPr>
        <p:blipFill rotWithShape="1">
          <a:blip r:embed="rId3"/>
          <a:srcRect l="52737" r="77"/>
          <a:stretch/>
        </p:blipFill>
        <p:spPr>
          <a:xfrm>
            <a:off x="7214927" y="-136718"/>
            <a:ext cx="4971009" cy="6858000"/>
          </a:xfrm>
          <a:prstGeom prst="rect">
            <a:avLst/>
          </a:prstGeom>
        </p:spPr>
      </p:pic>
      <p:pic>
        <p:nvPicPr>
          <p:cNvPr id="12" name="그림 9" descr="A picture containing dark, night sky&#10;&#10;Description automatically generated">
            <a:extLst>
              <a:ext uri="{FF2B5EF4-FFF2-40B4-BE49-F238E27FC236}">
                <a16:creationId xmlns:a16="http://schemas.microsoft.com/office/drawing/2014/main" id="{F98F7F31-6EA0-F40F-1C73-BF2DB6B79342}"/>
              </a:ext>
            </a:extLst>
          </p:cNvPr>
          <p:cNvPicPr>
            <a:picLocks noChangeAspect="1"/>
          </p:cNvPicPr>
          <p:nvPr/>
        </p:nvPicPr>
        <p:blipFill rotWithShape="1">
          <a:blip r:embed="rId3"/>
          <a:srcRect r="52814"/>
          <a:stretch/>
        </p:blipFill>
        <p:spPr>
          <a:xfrm>
            <a:off x="6065" y="219316"/>
            <a:ext cx="4421555" cy="6858000"/>
          </a:xfrm>
          <a:prstGeom prst="rect">
            <a:avLst/>
          </a:prstGeom>
        </p:spPr>
      </p:pic>
      <p:sp>
        <p:nvSpPr>
          <p:cNvPr id="2" name="TextBox 11">
            <a:extLst>
              <a:ext uri="{FF2B5EF4-FFF2-40B4-BE49-F238E27FC236}">
                <a16:creationId xmlns:a16="http://schemas.microsoft.com/office/drawing/2014/main" id="{0BA55898-A74D-1CC8-973B-615FBEBFECEF}"/>
              </a:ext>
            </a:extLst>
          </p:cNvPr>
          <p:cNvSpPr txBox="1"/>
          <p:nvPr/>
        </p:nvSpPr>
        <p:spPr>
          <a:xfrm>
            <a:off x="2698502" y="2143941"/>
            <a:ext cx="6512897" cy="3443635"/>
          </a:xfrm>
          <a:prstGeom prst="rect">
            <a:avLst/>
          </a:prstGeom>
        </p:spPr>
        <p:txBody>
          <a:bodyPr wrap="square" lIns="0" tIns="0" rIns="0" bIns="0" rtlCol="0" anchor="t">
            <a:spAutoFit/>
          </a:bodyPr>
          <a:lstStyle/>
          <a:p>
            <a:pPr marL="0" marR="0" lvl="0" indent="0" algn="ctr" defTabSz="914400" rtl="0" eaLnBrk="1" fontAlgn="auto" latinLnBrk="0" hangingPunct="1">
              <a:lnSpc>
                <a:spcPts val="2673"/>
              </a:lnSpc>
              <a:spcBef>
                <a:spcPts val="0"/>
              </a:spcBef>
              <a:spcAft>
                <a:spcPts val="0"/>
              </a:spcAft>
              <a:buClrTx/>
              <a:buSzTx/>
              <a:buFontTx/>
              <a:buNone/>
              <a:tabLst/>
              <a:defRPr/>
            </a:pPr>
            <a:r>
              <a:rPr kumimoji="0" lang="en-US" sz="2000" b="0" i="0" u="none" strike="noStrike" kern="1200" cap="none" spc="617" normalizeH="0" baseline="0" noProof="0">
                <a:ln>
                  <a:noFill/>
                </a:ln>
                <a:solidFill>
                  <a:srgbClr val="F4D99E"/>
                </a:solidFill>
                <a:effectLst/>
                <a:uLnTx/>
                <a:uFillTx/>
                <a:latin typeface="Garet"/>
                <a:ea typeface="맑은 고딕"/>
                <a:cs typeface="+mn-cs"/>
              </a:rPr>
              <a:t>ASIAN</a:t>
            </a:r>
          </a:p>
          <a:p>
            <a:pPr marL="0" marR="0" lvl="0" indent="0" algn="ctr" defTabSz="914400" rtl="0" eaLnBrk="1" fontAlgn="auto" latinLnBrk="0" hangingPunct="1">
              <a:lnSpc>
                <a:spcPts val="2673"/>
              </a:lnSpc>
              <a:spcBef>
                <a:spcPts val="0"/>
              </a:spcBef>
              <a:spcAft>
                <a:spcPts val="0"/>
              </a:spcAft>
              <a:buClrTx/>
              <a:buSzTx/>
              <a:buFontTx/>
              <a:buNone/>
              <a:tabLst/>
              <a:defRPr/>
            </a:pPr>
            <a:r>
              <a:rPr kumimoji="0" lang="en-US" sz="2000" b="0" i="0" u="none" strike="noStrike" kern="1200" cap="none" spc="617" normalizeH="0" baseline="0" noProof="0">
                <a:ln>
                  <a:noFill/>
                </a:ln>
                <a:solidFill>
                  <a:srgbClr val="F4D99E"/>
                </a:solidFill>
                <a:effectLst/>
                <a:uLnTx/>
                <a:uFillTx/>
                <a:latin typeface="Garet"/>
                <a:ea typeface="맑은 고딕"/>
                <a:cs typeface="+mn-cs"/>
              </a:rPr>
              <a:t>BLACK</a:t>
            </a:r>
          </a:p>
          <a:p>
            <a:pPr marL="0" marR="0" lvl="0" indent="0" algn="ctr" defTabSz="914400" rtl="0" eaLnBrk="1" fontAlgn="auto" latinLnBrk="0" hangingPunct="1">
              <a:lnSpc>
                <a:spcPts val="2673"/>
              </a:lnSpc>
              <a:spcBef>
                <a:spcPts val="0"/>
              </a:spcBef>
              <a:spcAft>
                <a:spcPts val="0"/>
              </a:spcAft>
              <a:buClrTx/>
              <a:buSzTx/>
              <a:buFontTx/>
              <a:buNone/>
              <a:tabLst/>
              <a:defRPr/>
            </a:pPr>
            <a:r>
              <a:rPr kumimoji="0" lang="en-US" sz="2000" b="0" i="0" u="none" strike="noStrike" kern="1200" cap="none" spc="617" normalizeH="0" baseline="0" noProof="0">
                <a:ln>
                  <a:noFill/>
                </a:ln>
                <a:solidFill>
                  <a:srgbClr val="F4D99E"/>
                </a:solidFill>
                <a:effectLst/>
                <a:uLnTx/>
                <a:uFillTx/>
                <a:latin typeface="Garet"/>
                <a:ea typeface="맑은 고딕"/>
                <a:cs typeface="+mn-cs"/>
              </a:rPr>
              <a:t>HISPANIC ENGLISH</a:t>
            </a:r>
          </a:p>
          <a:p>
            <a:pPr marL="0" marR="0" lvl="0" indent="0" algn="ctr" defTabSz="914400" rtl="0" eaLnBrk="1" fontAlgn="auto" latinLnBrk="0" hangingPunct="1">
              <a:lnSpc>
                <a:spcPts val="2673"/>
              </a:lnSpc>
              <a:spcBef>
                <a:spcPts val="0"/>
              </a:spcBef>
              <a:spcAft>
                <a:spcPts val="0"/>
              </a:spcAft>
              <a:buClrTx/>
              <a:buSzTx/>
              <a:buFontTx/>
              <a:buNone/>
              <a:tabLst/>
              <a:defRPr/>
            </a:pPr>
            <a:r>
              <a:rPr kumimoji="0" lang="en-US" sz="2000" b="0" i="0" u="none" strike="noStrike" kern="1200" cap="none" spc="617" normalizeH="0" baseline="0" noProof="0">
                <a:ln>
                  <a:noFill/>
                </a:ln>
                <a:solidFill>
                  <a:srgbClr val="F4D99E"/>
                </a:solidFill>
                <a:effectLst/>
                <a:uLnTx/>
                <a:uFillTx/>
                <a:latin typeface="Garet"/>
                <a:ea typeface="맑은 고딕"/>
                <a:cs typeface="+mn-cs"/>
              </a:rPr>
              <a:t>HISPANIC SPANISH</a:t>
            </a:r>
          </a:p>
          <a:p>
            <a:pPr marL="0" marR="0" lvl="0" indent="0" algn="ctr" defTabSz="914400" rtl="0" eaLnBrk="1" fontAlgn="auto" latinLnBrk="0" hangingPunct="1">
              <a:lnSpc>
                <a:spcPts val="2673"/>
              </a:lnSpc>
              <a:spcBef>
                <a:spcPts val="0"/>
              </a:spcBef>
              <a:spcAft>
                <a:spcPts val="0"/>
              </a:spcAft>
              <a:buClrTx/>
              <a:buSzTx/>
              <a:buFontTx/>
              <a:buNone/>
              <a:tabLst/>
              <a:defRPr/>
            </a:pPr>
            <a:r>
              <a:rPr kumimoji="0" lang="en-US" sz="2000" b="0" i="0" u="none" strike="noStrike" kern="1200" cap="none" spc="617" normalizeH="0" baseline="0" noProof="0">
                <a:ln>
                  <a:noFill/>
                </a:ln>
                <a:solidFill>
                  <a:srgbClr val="F4D99E"/>
                </a:solidFill>
                <a:effectLst/>
                <a:uLnTx/>
                <a:uFillTx/>
                <a:latin typeface="Garet"/>
                <a:ea typeface="맑은 고딕"/>
                <a:cs typeface="+mn-cs"/>
              </a:rPr>
              <a:t>LGBTQ</a:t>
            </a:r>
          </a:p>
          <a:p>
            <a:pPr marL="0" marR="0" lvl="0" indent="0" algn="ctr" defTabSz="914400" rtl="0" eaLnBrk="1" fontAlgn="auto" latinLnBrk="0" hangingPunct="1">
              <a:lnSpc>
                <a:spcPts val="2673"/>
              </a:lnSpc>
              <a:spcBef>
                <a:spcPts val="0"/>
              </a:spcBef>
              <a:spcAft>
                <a:spcPts val="0"/>
              </a:spcAft>
              <a:buClrTx/>
              <a:buSzTx/>
              <a:buFontTx/>
              <a:buNone/>
              <a:tabLst/>
              <a:defRPr/>
            </a:pPr>
            <a:r>
              <a:rPr kumimoji="0" lang="en-US" sz="2000" b="0" i="0" u="none" strike="noStrike" kern="1200" cap="none" spc="617" normalizeH="0" baseline="0" noProof="0">
                <a:ln>
                  <a:noFill/>
                </a:ln>
                <a:solidFill>
                  <a:srgbClr val="F4D99E"/>
                </a:solidFill>
                <a:effectLst/>
                <a:uLnTx/>
                <a:uFillTx/>
                <a:latin typeface="Garet"/>
                <a:ea typeface="맑은 고딕"/>
                <a:cs typeface="+mn-cs"/>
              </a:rPr>
              <a:t>PEOPLE WITH DISABILITIES</a:t>
            </a:r>
          </a:p>
          <a:p>
            <a:pPr marL="0" marR="0" lvl="0" indent="0" algn="ctr" defTabSz="914400" rtl="0" eaLnBrk="1" fontAlgn="auto" latinLnBrk="0" hangingPunct="1">
              <a:lnSpc>
                <a:spcPts val="2673"/>
              </a:lnSpc>
              <a:spcBef>
                <a:spcPts val="0"/>
              </a:spcBef>
              <a:spcAft>
                <a:spcPts val="0"/>
              </a:spcAft>
              <a:buClrTx/>
              <a:buSzTx/>
              <a:buFontTx/>
              <a:buNone/>
              <a:tabLst/>
              <a:defRPr/>
            </a:pPr>
            <a:r>
              <a:rPr kumimoji="0" lang="en-US" sz="2000" b="0" i="0" u="none" strike="noStrike" kern="1200" cap="none" spc="617" normalizeH="0" baseline="0" noProof="0">
                <a:ln>
                  <a:noFill/>
                </a:ln>
                <a:solidFill>
                  <a:srgbClr val="F4D99E"/>
                </a:solidFill>
                <a:effectLst/>
                <a:uLnTx/>
                <a:uFillTx/>
                <a:latin typeface="Garet"/>
                <a:ea typeface="맑은 고딕"/>
                <a:cs typeface="+mn-cs"/>
              </a:rPr>
              <a:t>WHITE NON-HISPANIC</a:t>
            </a:r>
          </a:p>
          <a:p>
            <a:pPr marL="0" marR="0" lvl="0" indent="0" algn="ctr" defTabSz="914400" rtl="0" eaLnBrk="1" fontAlgn="auto" latinLnBrk="0" hangingPunct="1">
              <a:lnSpc>
                <a:spcPts val="2673"/>
              </a:lnSpc>
              <a:spcBef>
                <a:spcPts val="0"/>
              </a:spcBef>
              <a:spcAft>
                <a:spcPts val="0"/>
              </a:spcAft>
              <a:buClrTx/>
              <a:buSzTx/>
              <a:buFontTx/>
              <a:buNone/>
              <a:tabLst/>
              <a:defRPr/>
            </a:pPr>
            <a:r>
              <a:rPr kumimoji="0" lang="en-US" sz="2000" b="0" i="0" u="none" strike="noStrike" kern="1200" cap="none" spc="617" normalizeH="0" baseline="0" noProof="0">
                <a:ln>
                  <a:noFill/>
                </a:ln>
                <a:solidFill>
                  <a:srgbClr val="F4D99E"/>
                </a:solidFill>
                <a:effectLst/>
                <a:uLnTx/>
                <a:uFillTx/>
                <a:latin typeface="Garet"/>
                <a:ea typeface="맑은 고딕"/>
                <a:cs typeface="+mn-cs"/>
              </a:rPr>
              <a:t>MULTICULTURAL &amp; INCLUSIVE</a:t>
            </a:r>
          </a:p>
          <a:p>
            <a:pPr marL="0" marR="0" lvl="0" indent="0" algn="ctr" defTabSz="914400" rtl="0" eaLnBrk="1" fontAlgn="auto" latinLnBrk="0" hangingPunct="1">
              <a:lnSpc>
                <a:spcPts val="2673"/>
              </a:lnSpc>
              <a:spcBef>
                <a:spcPts val="0"/>
              </a:spcBef>
              <a:spcAft>
                <a:spcPts val="0"/>
              </a:spcAft>
              <a:buClrTx/>
              <a:buSzTx/>
              <a:buFontTx/>
              <a:buNone/>
              <a:tabLst/>
              <a:defRPr/>
            </a:pPr>
            <a:r>
              <a:rPr kumimoji="0" lang="en-US" sz="2000" b="0" i="0" u="none" strike="noStrike" kern="1200" cap="none" spc="617" normalizeH="0" baseline="0" noProof="0">
                <a:ln>
                  <a:noFill/>
                </a:ln>
                <a:solidFill>
                  <a:srgbClr val="F4D99E"/>
                </a:solidFill>
                <a:effectLst/>
                <a:uLnTx/>
                <a:uFillTx/>
                <a:latin typeface="Garet"/>
                <a:ea typeface="맑은 고딕"/>
                <a:cs typeface="+mn-cs"/>
              </a:rPr>
              <a:t>OVERALL POPULATION</a:t>
            </a:r>
          </a:p>
          <a:p>
            <a:pPr marL="0" marR="0" lvl="0" indent="0" algn="ctr" defTabSz="914400" rtl="0" eaLnBrk="1" fontAlgn="auto" latinLnBrk="0" hangingPunct="1">
              <a:lnSpc>
                <a:spcPts val="2673"/>
              </a:lnSpc>
              <a:spcBef>
                <a:spcPts val="0"/>
              </a:spcBef>
              <a:spcAft>
                <a:spcPts val="0"/>
              </a:spcAft>
              <a:buClrTx/>
              <a:buSzTx/>
              <a:buFontTx/>
              <a:buNone/>
              <a:tabLst/>
              <a:defRPr/>
            </a:pPr>
            <a:r>
              <a:rPr kumimoji="0" lang="en-US" sz="2000" b="0" i="0" u="none" strike="noStrike" kern="1200" cap="none" spc="617" normalizeH="0" baseline="0" noProof="0">
                <a:ln>
                  <a:noFill/>
                </a:ln>
                <a:solidFill>
                  <a:srgbClr val="F4D99E"/>
                </a:solidFill>
                <a:effectLst/>
                <a:uLnTx/>
                <a:uFillTx/>
                <a:latin typeface="Garet"/>
                <a:ea typeface="맑은 고딕"/>
                <a:cs typeface="+mn-cs"/>
              </a:rPr>
              <a:t>AD EFFECTIVENESS</a:t>
            </a:r>
          </a:p>
        </p:txBody>
      </p:sp>
      <p:sp>
        <p:nvSpPr>
          <p:cNvPr id="5" name="TextBox 4">
            <a:extLst>
              <a:ext uri="{FF2B5EF4-FFF2-40B4-BE49-F238E27FC236}">
                <a16:creationId xmlns:a16="http://schemas.microsoft.com/office/drawing/2014/main" id="{2D528E81-9A3E-FF0A-A006-07915959EB94}"/>
              </a:ext>
            </a:extLst>
          </p:cNvPr>
          <p:cNvSpPr txBox="1"/>
          <p:nvPr/>
        </p:nvSpPr>
        <p:spPr>
          <a:xfrm>
            <a:off x="3241452" y="958105"/>
            <a:ext cx="5554203" cy="88639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ko-Kore-KR" sz="2800" b="0" i="0" u="none" strike="noStrike" kern="1200" cap="none" spc="0" normalizeH="0" baseline="0" noProof="0">
                <a:ln>
                  <a:noFill/>
                </a:ln>
                <a:gradFill flip="none" rotWithShape="1">
                  <a:gsLst>
                    <a:gs pos="34000">
                      <a:srgbClr val="F4E1BE">
                        <a:lumMod val="50000"/>
                      </a:srgbClr>
                    </a:gs>
                    <a:gs pos="0">
                      <a:srgbClr val="F4E1BE"/>
                    </a:gs>
                    <a:gs pos="17000">
                      <a:srgbClr val="F4E1BE">
                        <a:lumMod val="75000"/>
                      </a:srgbClr>
                    </a:gs>
                    <a:gs pos="55000">
                      <a:srgbClr val="FFFFFF"/>
                    </a:gs>
                    <a:gs pos="76000">
                      <a:srgbClr val="F4E1BE">
                        <a:lumMod val="50000"/>
                      </a:srgbClr>
                    </a:gs>
                    <a:gs pos="100000">
                      <a:srgbClr val="F4E1BE"/>
                    </a:gs>
                  </a:gsLst>
                  <a:lin ang="13500000" scaled="1"/>
                  <a:tileRect/>
                </a:gradFill>
                <a:effectLst>
                  <a:outerShdw blurRad="168272" dist="38100" dir="5400000" algn="t" rotWithShape="0">
                    <a:prstClr val="black">
                      <a:alpha val="91865"/>
                    </a:prstClr>
                  </a:outerShdw>
                </a:effectLst>
                <a:uLnTx/>
                <a:uFillTx/>
                <a:latin typeface="Garet" panose="020B0604020202020204"/>
                <a:ea typeface="VOLLKORN REGULAR ROMAN" pitchFamily="2" charset="0"/>
                <a:cs typeface="Calibri" panose="02000000000000000000" pitchFamily="2" charset="0"/>
              </a:rPr>
              <a:t>THREE WINNERS PER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bril Fatface"/>
              <a:ea typeface="맑은 고딕"/>
              <a:cs typeface="+mn-cs"/>
            </a:endParaRPr>
          </a:p>
        </p:txBody>
      </p:sp>
    </p:spTree>
    <p:extLst>
      <p:ext uri="{BB962C8B-B14F-4D97-AF65-F5344CB8AC3E}">
        <p14:creationId xmlns:p14="http://schemas.microsoft.com/office/powerpoint/2010/main" val="84773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9EE93-BB9B-CDD4-A8D3-89C00EE67078}"/>
            </a:ext>
          </a:extLst>
        </p:cNvPr>
        <p:cNvGrpSpPr/>
        <p:nvPr/>
      </p:nvGrpSpPr>
      <p:grpSpPr>
        <a:xfrm>
          <a:off x="0" y="0"/>
          <a:ext cx="0" cy="0"/>
          <a:chOff x="0" y="0"/>
          <a:chExt cx="0" cy="0"/>
        </a:xfrm>
      </p:grpSpPr>
      <p:sp>
        <p:nvSpPr>
          <p:cNvPr id="5" name="제목 3">
            <a:extLst>
              <a:ext uri="{FF2B5EF4-FFF2-40B4-BE49-F238E27FC236}">
                <a16:creationId xmlns:a16="http://schemas.microsoft.com/office/drawing/2014/main" id="{329A3A76-61EF-43FA-5D71-26C669623714}"/>
              </a:ext>
            </a:extLst>
          </p:cNvPr>
          <p:cNvSpPr txBox="1">
            <a:spLocks/>
          </p:cNvSpPr>
          <p:nvPr/>
        </p:nvSpPr>
        <p:spPr>
          <a:xfrm>
            <a:off x="430818" y="157403"/>
            <a:ext cx="11449050" cy="896936"/>
          </a:xfrm>
          <a:prstGeom prst="rect">
            <a:avLst/>
          </a:prstGeom>
        </p:spPr>
        <p:txBody>
          <a:bodyPr vert="horz" lIns="91440" tIns="45720" rIns="91440" bIns="45720" rtlCol="0" anchor="ctr">
            <a:noAutofit/>
          </a:bodyPr>
          <a:lstStyle>
            <a:lvl1pPr marL="0" algn="ctr" defTabSz="914400" rtl="0" eaLnBrk="1" latinLnBrk="1" hangingPunct="1">
              <a:lnSpc>
                <a:spcPct val="90000"/>
              </a:lnSpc>
              <a:spcBef>
                <a:spcPct val="0"/>
              </a:spcBef>
              <a:buNone/>
              <a:defRPr lang="ko-KR" altLang="en-US" sz="4400" b="1" kern="1200">
                <a:gradFill flip="none" rotWithShape="1">
                  <a:gsLst>
                    <a:gs pos="34000">
                      <a:schemeClr val="bg2">
                        <a:lumMod val="50000"/>
                      </a:schemeClr>
                    </a:gs>
                    <a:gs pos="0">
                      <a:schemeClr val="bg2"/>
                    </a:gs>
                    <a:gs pos="17000">
                      <a:schemeClr val="bg2">
                        <a:lumMod val="75000"/>
                      </a:schemeClr>
                    </a:gs>
                    <a:gs pos="55000">
                      <a:schemeClr val="bg1"/>
                    </a:gs>
                    <a:gs pos="76000">
                      <a:schemeClr val="bg2">
                        <a:lumMod val="50000"/>
                      </a:schemeClr>
                    </a:gs>
                    <a:gs pos="100000">
                      <a:schemeClr val="bg2"/>
                    </a:gs>
                  </a:gsLst>
                  <a:lin ang="13500000" scaled="1"/>
                  <a:tileRect/>
                </a:gradFill>
                <a:effectLst>
                  <a:outerShdw blurRad="168272" dist="38100" dir="5400000" algn="t" rotWithShape="0">
                    <a:prstClr val="black">
                      <a:alpha val="91865"/>
                    </a:prstClr>
                  </a:outerShdw>
                </a:effectLst>
                <a:latin typeface="+mj-lt"/>
                <a:ea typeface="VOLLKORN REGULAR ROMAN" pitchFamily="2" charset="0"/>
                <a:cs typeface="Calibri" panose="02000000000000000000" pitchFamily="2" charset="0"/>
              </a:defRPr>
            </a:lvl1pPr>
          </a:lstStyle>
          <a:p>
            <a:r>
              <a:rPr lang="en-US"/>
              <a:t>170 Brands Evaluated in 2024</a:t>
            </a:r>
          </a:p>
        </p:txBody>
      </p:sp>
      <p:pic>
        <p:nvPicPr>
          <p:cNvPr id="10" name="Picture 9">
            <a:extLst>
              <a:ext uri="{FF2B5EF4-FFF2-40B4-BE49-F238E27FC236}">
                <a16:creationId xmlns:a16="http://schemas.microsoft.com/office/drawing/2014/main" id="{1F64493F-8A55-1C97-514E-3E0D2E2685CF}"/>
              </a:ext>
            </a:extLst>
          </p:cNvPr>
          <p:cNvPicPr>
            <a:picLocks noChangeAspect="1"/>
          </p:cNvPicPr>
          <p:nvPr/>
        </p:nvPicPr>
        <p:blipFill>
          <a:blip r:embed="rId2"/>
          <a:stretch>
            <a:fillRect/>
          </a:stretch>
        </p:blipFill>
        <p:spPr>
          <a:xfrm>
            <a:off x="514424" y="1054339"/>
            <a:ext cx="11281837" cy="5476284"/>
          </a:xfrm>
          <a:prstGeom prst="rect">
            <a:avLst/>
          </a:prstGeom>
        </p:spPr>
      </p:pic>
    </p:spTree>
    <p:extLst>
      <p:ext uri="{BB962C8B-B14F-4D97-AF65-F5344CB8AC3E}">
        <p14:creationId xmlns:p14="http://schemas.microsoft.com/office/powerpoint/2010/main" val="64330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E415B-5316-430D-E863-D55DB829F875}"/>
            </a:ext>
          </a:extLst>
        </p:cNvPr>
        <p:cNvGrpSpPr/>
        <p:nvPr/>
      </p:nvGrpSpPr>
      <p:grpSpPr>
        <a:xfrm>
          <a:off x="0" y="0"/>
          <a:ext cx="0" cy="0"/>
          <a:chOff x="0" y="0"/>
          <a:chExt cx="0" cy="0"/>
        </a:xfrm>
      </p:grpSpPr>
      <p:sp>
        <p:nvSpPr>
          <p:cNvPr id="4" name="제목 3">
            <a:extLst>
              <a:ext uri="{FF2B5EF4-FFF2-40B4-BE49-F238E27FC236}">
                <a16:creationId xmlns:a16="http://schemas.microsoft.com/office/drawing/2014/main" id="{4AF04348-8D87-CB64-9647-52D7E0E06891}"/>
              </a:ext>
            </a:extLst>
          </p:cNvPr>
          <p:cNvSpPr>
            <a:spLocks noGrp="1"/>
          </p:cNvSpPr>
          <p:nvPr>
            <p:ph type="title"/>
          </p:nvPr>
        </p:nvSpPr>
        <p:spPr>
          <a:xfrm>
            <a:off x="371475" y="853074"/>
            <a:ext cx="11449050" cy="896936"/>
          </a:xfrm>
        </p:spPr>
        <p:txBody>
          <a:bodyPr/>
          <a:lstStyle/>
          <a:p>
            <a:r>
              <a:rPr lang="en-US" altLang="en-US" sz="4800"/>
              <a:t>Methodology</a:t>
            </a:r>
            <a:endParaRPr lang="ko-KR" altLang="en-US" sz="5400"/>
          </a:p>
        </p:txBody>
      </p:sp>
      <p:grpSp>
        <p:nvGrpSpPr>
          <p:cNvPr id="2" name="Group 1">
            <a:extLst>
              <a:ext uri="{FF2B5EF4-FFF2-40B4-BE49-F238E27FC236}">
                <a16:creationId xmlns:a16="http://schemas.microsoft.com/office/drawing/2014/main" id="{0C9F114A-1026-0C13-57AA-4D8C6729F6AC}"/>
              </a:ext>
            </a:extLst>
          </p:cNvPr>
          <p:cNvGrpSpPr>
            <a:grpSpLocks noChangeAspect="1"/>
          </p:cNvGrpSpPr>
          <p:nvPr/>
        </p:nvGrpSpPr>
        <p:grpSpPr>
          <a:xfrm flipH="1">
            <a:off x="265407" y="2527653"/>
            <a:ext cx="3188496" cy="3150043"/>
            <a:chOff x="1042540" y="2472829"/>
            <a:chExt cx="1778610" cy="1757157"/>
          </a:xfrm>
          <a:solidFill>
            <a:schemeClr val="bg1"/>
          </a:solidFill>
        </p:grpSpPr>
        <p:sp>
          <p:nvSpPr>
            <p:cNvPr id="3" name="Google Shape;252;p10">
              <a:extLst>
                <a:ext uri="{FF2B5EF4-FFF2-40B4-BE49-F238E27FC236}">
                  <a16:creationId xmlns:a16="http://schemas.microsoft.com/office/drawing/2014/main" id="{5EF5C0CF-0BD5-7253-5425-E71390ED3BA9}"/>
                </a:ext>
              </a:extLst>
            </p:cNvPr>
            <p:cNvSpPr/>
            <p:nvPr/>
          </p:nvSpPr>
          <p:spPr>
            <a:xfrm>
              <a:off x="1042540" y="2472829"/>
              <a:ext cx="1778610" cy="1757157"/>
            </a:xfrm>
            <a:prstGeom prst="donut">
              <a:avLst>
                <a:gd name="adj" fmla="val 967"/>
              </a:avLst>
            </a:prstGeom>
            <a:grpFill/>
            <a:ln>
              <a:solidFill>
                <a:schemeClr val="bg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7" name="TextBox 6">
              <a:extLst>
                <a:ext uri="{FF2B5EF4-FFF2-40B4-BE49-F238E27FC236}">
                  <a16:creationId xmlns:a16="http://schemas.microsoft.com/office/drawing/2014/main" id="{B9C63430-10F8-F0CD-4060-37DD96E0D24E}"/>
                </a:ext>
              </a:extLst>
            </p:cNvPr>
            <p:cNvSpPr txBox="1"/>
            <p:nvPr/>
          </p:nvSpPr>
          <p:spPr>
            <a:xfrm>
              <a:off x="1155512" y="2929214"/>
              <a:ext cx="1547337" cy="118461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entury Gothic" panose="020B0502020202020204" pitchFamily="34" charset="0"/>
                  <a:ea typeface="맑은 고딕"/>
                  <a:cs typeface="+mn-cs"/>
                </a:rPr>
                <a:t>170 brands were selected from trade journals’ 2024 rankings of largest ad spenders and Nielsen’s top spenders in diverse segments. Depending on the number of ads publicly available, each brand body of 2024 work was represented by 6-18 ads. The ads were carefully chosen to ensure a diverse representation of all ad campaigns from each brand, with a special emphasis on prioritizing targeted spots.</a:t>
              </a:r>
            </a:p>
          </p:txBody>
        </p:sp>
      </p:grpSp>
      <p:sp>
        <p:nvSpPr>
          <p:cNvPr id="8" name="Arrow: Right 7">
            <a:extLst>
              <a:ext uri="{FF2B5EF4-FFF2-40B4-BE49-F238E27FC236}">
                <a16:creationId xmlns:a16="http://schemas.microsoft.com/office/drawing/2014/main" id="{2C587909-AABB-3C18-7CCE-96491E0BAF2E}"/>
              </a:ext>
            </a:extLst>
          </p:cNvPr>
          <p:cNvSpPr>
            <a:spLocks noChangeAspect="1"/>
          </p:cNvSpPr>
          <p:nvPr/>
        </p:nvSpPr>
        <p:spPr>
          <a:xfrm>
            <a:off x="3453903" y="3727118"/>
            <a:ext cx="815072" cy="75110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Abril Fatface"/>
              <a:ea typeface="맑은 고딕"/>
              <a:cs typeface="+mn-cs"/>
            </a:endParaRPr>
          </a:p>
        </p:txBody>
      </p:sp>
      <p:pic>
        <p:nvPicPr>
          <p:cNvPr id="17" name="Graphic 16" descr="City with solid fill">
            <a:extLst>
              <a:ext uri="{FF2B5EF4-FFF2-40B4-BE49-F238E27FC236}">
                <a16:creationId xmlns:a16="http://schemas.microsoft.com/office/drawing/2014/main" id="{F62F209C-301E-41CD-58D0-EDA7FF529E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7499" y="2485411"/>
            <a:ext cx="1057530" cy="978014"/>
          </a:xfrm>
          <a:prstGeom prst="rect">
            <a:avLst/>
          </a:prstGeom>
        </p:spPr>
      </p:pic>
      <p:grpSp>
        <p:nvGrpSpPr>
          <p:cNvPr id="20" name="Group 19">
            <a:extLst>
              <a:ext uri="{FF2B5EF4-FFF2-40B4-BE49-F238E27FC236}">
                <a16:creationId xmlns:a16="http://schemas.microsoft.com/office/drawing/2014/main" id="{2FA7922B-6D23-755C-2EE0-C4326C0AF93A}"/>
              </a:ext>
            </a:extLst>
          </p:cNvPr>
          <p:cNvGrpSpPr>
            <a:grpSpLocks noChangeAspect="1"/>
          </p:cNvGrpSpPr>
          <p:nvPr/>
        </p:nvGrpSpPr>
        <p:grpSpPr>
          <a:xfrm flipH="1">
            <a:off x="4409799" y="2499184"/>
            <a:ext cx="3246120" cy="3206969"/>
            <a:chOff x="1042540" y="2472829"/>
            <a:chExt cx="1778610" cy="1757157"/>
          </a:xfrm>
          <a:solidFill>
            <a:schemeClr val="bg1"/>
          </a:solidFill>
        </p:grpSpPr>
        <p:sp>
          <p:nvSpPr>
            <p:cNvPr id="21" name="Google Shape;252;p10">
              <a:extLst>
                <a:ext uri="{FF2B5EF4-FFF2-40B4-BE49-F238E27FC236}">
                  <a16:creationId xmlns:a16="http://schemas.microsoft.com/office/drawing/2014/main" id="{2F96611E-2650-9F6C-DF99-7C361E91A349}"/>
                </a:ext>
              </a:extLst>
            </p:cNvPr>
            <p:cNvSpPr/>
            <p:nvPr/>
          </p:nvSpPr>
          <p:spPr>
            <a:xfrm>
              <a:off x="1042540" y="2472829"/>
              <a:ext cx="1778610" cy="1757157"/>
            </a:xfrm>
            <a:prstGeom prst="donut">
              <a:avLst>
                <a:gd name="adj" fmla="val 967"/>
              </a:avLst>
            </a:prstGeom>
            <a:grpFill/>
            <a:ln>
              <a:solidFill>
                <a:schemeClr val="bg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2" name="TextBox 21">
              <a:extLst>
                <a:ext uri="{FF2B5EF4-FFF2-40B4-BE49-F238E27FC236}">
                  <a16:creationId xmlns:a16="http://schemas.microsoft.com/office/drawing/2014/main" id="{5A83819A-658F-9D7A-5C45-63ACCF69A594}"/>
                </a:ext>
              </a:extLst>
            </p:cNvPr>
            <p:cNvSpPr txBox="1"/>
            <p:nvPr/>
          </p:nvSpPr>
          <p:spPr>
            <a:xfrm>
              <a:off x="1143624" y="3029462"/>
              <a:ext cx="1576442" cy="107084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entury Gothic" panose="020B0502020202020204" pitchFamily="34" charset="0"/>
                  <a:ea typeface="맑은 고딕"/>
                  <a:cs typeface="+mn-cs"/>
                </a:rPr>
                <a:t>115K adult consumers from various opt-in online panels representing 7 race/ethnic segments (Asian, Black, Hispanic, Indigenous, LGBTQ, People with Disabilities, and Non-Hispanic White) provided 450K evaluations across 1400+ ads. Segments were augmented and then weighed to their representation in the U.S. Ads were shown in a forced exposure format without media context.</a:t>
              </a:r>
            </a:p>
          </p:txBody>
        </p:sp>
      </p:grpSp>
      <p:grpSp>
        <p:nvGrpSpPr>
          <p:cNvPr id="23" name="Group 22">
            <a:extLst>
              <a:ext uri="{FF2B5EF4-FFF2-40B4-BE49-F238E27FC236}">
                <a16:creationId xmlns:a16="http://schemas.microsoft.com/office/drawing/2014/main" id="{BD64E0A1-0492-8F18-48D0-C83497783AD3}"/>
              </a:ext>
            </a:extLst>
          </p:cNvPr>
          <p:cNvGrpSpPr>
            <a:grpSpLocks noChangeAspect="1"/>
          </p:cNvGrpSpPr>
          <p:nvPr/>
        </p:nvGrpSpPr>
        <p:grpSpPr>
          <a:xfrm flipH="1">
            <a:off x="8720329" y="2500542"/>
            <a:ext cx="3243375" cy="3204256"/>
            <a:chOff x="1042540" y="2472829"/>
            <a:chExt cx="1778610" cy="1757157"/>
          </a:xfrm>
          <a:solidFill>
            <a:schemeClr val="bg1"/>
          </a:solidFill>
        </p:grpSpPr>
        <p:sp>
          <p:nvSpPr>
            <p:cNvPr id="24" name="Google Shape;252;p10">
              <a:extLst>
                <a:ext uri="{FF2B5EF4-FFF2-40B4-BE49-F238E27FC236}">
                  <a16:creationId xmlns:a16="http://schemas.microsoft.com/office/drawing/2014/main" id="{A2C50C00-1046-6A72-7396-46E3921D188C}"/>
                </a:ext>
              </a:extLst>
            </p:cNvPr>
            <p:cNvSpPr/>
            <p:nvPr/>
          </p:nvSpPr>
          <p:spPr>
            <a:xfrm>
              <a:off x="1042540" y="2472829"/>
              <a:ext cx="1778610" cy="1757157"/>
            </a:xfrm>
            <a:prstGeom prst="donut">
              <a:avLst>
                <a:gd name="adj" fmla="val 967"/>
              </a:avLst>
            </a:prstGeom>
            <a:grpFill/>
            <a:ln>
              <a:solidFill>
                <a:schemeClr val="bg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5" name="TextBox 24">
              <a:extLst>
                <a:ext uri="{FF2B5EF4-FFF2-40B4-BE49-F238E27FC236}">
                  <a16:creationId xmlns:a16="http://schemas.microsoft.com/office/drawing/2014/main" id="{CB65A68E-EA15-615C-DCF3-CD810BD9138D}"/>
                </a:ext>
              </a:extLst>
            </p:cNvPr>
            <p:cNvSpPr txBox="1"/>
            <p:nvPr/>
          </p:nvSpPr>
          <p:spPr>
            <a:xfrm>
              <a:off x="1153600" y="3017541"/>
              <a:ext cx="1535505" cy="117301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entury Gothic" panose="020B0502020202020204" pitchFamily="34" charset="0"/>
                  <a:ea typeface="Aptos" panose="020B0004020202020204" pitchFamily="34" charset="0"/>
                  <a:cs typeface="+mn-cs"/>
                </a:rPr>
                <a:t>Every curated ad was tested through the </a:t>
              </a:r>
              <a:r>
                <a:rPr kumimoji="0" lang="en-US" sz="1100" b="1" i="0" u="none" strike="noStrike" kern="1200" cap="none" spc="0" normalizeH="0" baseline="0" noProof="0" dirty="0">
                  <a:ln>
                    <a:noFill/>
                  </a:ln>
                  <a:solidFill>
                    <a:srgbClr val="FFFFFF"/>
                  </a:solidFill>
                  <a:effectLst/>
                  <a:uLnTx/>
                  <a:uFillTx/>
                  <a:latin typeface="Century Gothic" panose="020B0502020202020204" pitchFamily="34" charset="0"/>
                  <a:ea typeface="맑은 고딕"/>
                  <a:cs typeface="+mn-cs"/>
                </a:rPr>
                <a:t>CIIM</a:t>
              </a:r>
              <a:r>
                <a:rPr kumimoji="0" lang="en-US" sz="1100" b="1" i="0" u="none" strike="noStrike" kern="1200" cap="none" spc="0" normalizeH="0" baseline="30000" noProof="0" dirty="0">
                  <a:ln>
                    <a:noFill/>
                  </a:ln>
                  <a:solidFill>
                    <a:srgbClr val="FFFFFF"/>
                  </a:solidFill>
                  <a:effectLst/>
                  <a:uLnTx/>
                  <a:uFillTx/>
                  <a:latin typeface="Century Gothic" panose="020B0502020202020204" pitchFamily="34" charset="0"/>
                  <a:ea typeface="맑은 고딕"/>
                  <a:cs typeface="+mn-cs"/>
                </a:rPr>
                <a:t>TM</a:t>
              </a:r>
              <a:r>
                <a:rPr kumimoji="0" lang="en-US" sz="1100" b="1" i="0" u="none" strike="noStrike" kern="1200" cap="none" spc="0" normalizeH="0" baseline="0" noProof="0" dirty="0">
                  <a:ln>
                    <a:noFill/>
                  </a:ln>
                  <a:solidFill>
                    <a:srgbClr val="FFFFFF"/>
                  </a:solidFill>
                  <a:effectLst/>
                  <a:uLnTx/>
                  <a:uFillTx/>
                  <a:latin typeface="Century Gothic" panose="020B0502020202020204" pitchFamily="34" charset="0"/>
                  <a:ea typeface="맑은 고딕"/>
                  <a:cs typeface="+mn-cs"/>
                </a:rPr>
                <a:t> and Authentic Inclusivity </a:t>
              </a:r>
              <a:r>
                <a:rPr kumimoji="0" lang="en-US" sz="1100" b="1" i="0" u="none" strike="noStrike" kern="1200" cap="none" spc="0" normalizeH="0" baseline="0" noProof="0" dirty="0" err="1">
                  <a:ln>
                    <a:noFill/>
                  </a:ln>
                  <a:solidFill>
                    <a:srgbClr val="FFFFFF"/>
                  </a:solidFill>
                  <a:effectLst/>
                  <a:uLnTx/>
                  <a:uFillTx/>
                  <a:latin typeface="Century Gothic" panose="020B0502020202020204" pitchFamily="34" charset="0"/>
                  <a:ea typeface="맑은 고딕"/>
                  <a:cs typeface="+mn-cs"/>
                </a:rPr>
                <a:t>Score</a:t>
              </a:r>
              <a:r>
                <a:rPr kumimoji="0" lang="en-US" sz="1100" b="1" i="0" u="none" strike="noStrike" kern="1200" cap="none" spc="0" normalizeH="0" baseline="30000" noProof="0" dirty="0" err="1">
                  <a:ln>
                    <a:noFill/>
                  </a:ln>
                  <a:solidFill>
                    <a:srgbClr val="FFFFFF"/>
                  </a:solidFill>
                  <a:effectLst/>
                  <a:uLnTx/>
                  <a:uFillTx/>
                  <a:latin typeface="Century Gothic" panose="020B0502020202020204" pitchFamily="34" charset="0"/>
                  <a:ea typeface="맑은 고딕"/>
                  <a:cs typeface="+mn-cs"/>
                </a:rPr>
                <a:t>TM</a:t>
              </a:r>
              <a:r>
                <a:rPr kumimoji="0" lang="en-US" sz="1100" b="1" i="0" u="none" strike="noStrike" kern="1200" cap="none" spc="0" normalizeH="0" baseline="0" noProof="0" dirty="0">
                  <a:ln>
                    <a:noFill/>
                  </a:ln>
                  <a:solidFill>
                    <a:srgbClr val="FFFFFF"/>
                  </a:solidFill>
                  <a:effectLst/>
                  <a:uLnTx/>
                  <a:uFillTx/>
                  <a:latin typeface="Century Gothic" panose="020B0502020202020204" pitchFamily="34" charset="0"/>
                  <a:ea typeface="Aptos" panose="020B0004020202020204" pitchFamily="34" charset="0"/>
                  <a:cs typeface="+mn-cs"/>
                </a:rPr>
                <a:t> copy-testing evaluation process, comprising perceived levels of ad effectiveness, cultural relevancy, representation, fairness, and inclusion. An aggregate for all the ads under each brand was calculated to determine a Brand Score which was used to rank the 170 brands by 7 segments and Overall.</a:t>
              </a:r>
              <a:endParaRPr kumimoji="0" lang="en-US" sz="1100" b="1" i="0" u="none" strike="noStrike" kern="1200" cap="none" spc="0" normalizeH="0" baseline="30000" noProof="0" dirty="0">
                <a:ln>
                  <a:noFill/>
                </a:ln>
                <a:solidFill>
                  <a:srgbClr val="FFFFFF"/>
                </a:solidFill>
                <a:effectLst/>
                <a:uLnTx/>
                <a:uFillTx/>
                <a:latin typeface="Century Gothic" panose="020B0502020202020204" pitchFamily="34" charset="0"/>
                <a:ea typeface="맑은 고딕"/>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맑은 고딕"/>
                <a:cs typeface="+mn-cs"/>
              </a:endParaRPr>
            </a:p>
          </p:txBody>
        </p:sp>
      </p:grpSp>
      <p:sp>
        <p:nvSpPr>
          <p:cNvPr id="26" name="Arrow: Right 25">
            <a:extLst>
              <a:ext uri="{FF2B5EF4-FFF2-40B4-BE49-F238E27FC236}">
                <a16:creationId xmlns:a16="http://schemas.microsoft.com/office/drawing/2014/main" id="{AB2B85E0-112D-2BE0-DBFC-C1790CB76FBF}"/>
              </a:ext>
            </a:extLst>
          </p:cNvPr>
          <p:cNvSpPr>
            <a:spLocks noChangeAspect="1"/>
          </p:cNvSpPr>
          <p:nvPr/>
        </p:nvSpPr>
        <p:spPr>
          <a:xfrm>
            <a:off x="7676480" y="3727118"/>
            <a:ext cx="935335" cy="75110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Abril Fatface"/>
              <a:ea typeface="맑은 고딕"/>
              <a:cs typeface="+mn-cs"/>
            </a:endParaRPr>
          </a:p>
        </p:txBody>
      </p:sp>
      <p:pic>
        <p:nvPicPr>
          <p:cNvPr id="27" name="Graphic 26" descr="Hierarchy outline">
            <a:extLst>
              <a:ext uri="{FF2B5EF4-FFF2-40B4-BE49-F238E27FC236}">
                <a16:creationId xmlns:a16="http://schemas.microsoft.com/office/drawing/2014/main" id="{EEE8C2B2-8EF5-8A3B-FE2A-1F0431D80C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668850" y="2460694"/>
            <a:ext cx="1346102" cy="1086733"/>
          </a:xfrm>
          <a:prstGeom prst="rect">
            <a:avLst/>
          </a:prstGeom>
        </p:spPr>
      </p:pic>
      <p:grpSp>
        <p:nvGrpSpPr>
          <p:cNvPr id="28" name="Group 27">
            <a:extLst>
              <a:ext uri="{FF2B5EF4-FFF2-40B4-BE49-F238E27FC236}">
                <a16:creationId xmlns:a16="http://schemas.microsoft.com/office/drawing/2014/main" id="{46403ED4-E702-A8AB-E22D-FCE289B9B4D9}"/>
              </a:ext>
            </a:extLst>
          </p:cNvPr>
          <p:cNvGrpSpPr/>
          <p:nvPr/>
        </p:nvGrpSpPr>
        <p:grpSpPr>
          <a:xfrm>
            <a:off x="5236946" y="2632060"/>
            <a:ext cx="1591827" cy="847781"/>
            <a:chOff x="5240943" y="2153524"/>
            <a:chExt cx="1591827" cy="914400"/>
          </a:xfrm>
        </p:grpSpPr>
        <p:pic>
          <p:nvPicPr>
            <p:cNvPr id="29" name="Graphic 28" descr="Group of people outline">
              <a:extLst>
                <a:ext uri="{FF2B5EF4-FFF2-40B4-BE49-F238E27FC236}">
                  <a16:creationId xmlns:a16="http://schemas.microsoft.com/office/drawing/2014/main" id="{2D242EDD-892E-6019-9D45-2FBDD2C486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18370" y="2153524"/>
              <a:ext cx="914400" cy="914400"/>
            </a:xfrm>
            <a:prstGeom prst="rect">
              <a:avLst/>
            </a:prstGeom>
          </p:spPr>
        </p:pic>
        <p:pic>
          <p:nvPicPr>
            <p:cNvPr id="30" name="Graphic 29" descr="Group of people outline">
              <a:extLst>
                <a:ext uri="{FF2B5EF4-FFF2-40B4-BE49-F238E27FC236}">
                  <a16:creationId xmlns:a16="http://schemas.microsoft.com/office/drawing/2014/main" id="{CB9D579A-C1B0-9816-5851-921E1EC81D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40943" y="2153524"/>
              <a:ext cx="914400" cy="914400"/>
            </a:xfrm>
            <a:prstGeom prst="rect">
              <a:avLst/>
            </a:prstGeom>
          </p:spPr>
        </p:pic>
      </p:grpSp>
      <p:sp>
        <p:nvSpPr>
          <p:cNvPr id="31" name="TextBox 30">
            <a:extLst>
              <a:ext uri="{FF2B5EF4-FFF2-40B4-BE49-F238E27FC236}">
                <a16:creationId xmlns:a16="http://schemas.microsoft.com/office/drawing/2014/main" id="{44E68E49-706C-293E-C179-F227FC211930}"/>
              </a:ext>
            </a:extLst>
          </p:cNvPr>
          <p:cNvSpPr txBox="1"/>
          <p:nvPr/>
        </p:nvSpPr>
        <p:spPr>
          <a:xfrm>
            <a:off x="1142953" y="1869671"/>
            <a:ext cx="143340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bril Fatface"/>
                <a:ea typeface="맑은 고딕"/>
                <a:cs typeface="+mn-cs"/>
              </a:rPr>
              <a:t>Brands/Ads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bril Fatface"/>
                <a:ea typeface="맑은 고딕"/>
                <a:cs typeface="+mn-cs"/>
              </a:rPr>
              <a:t>Selection </a:t>
            </a:r>
          </a:p>
        </p:txBody>
      </p:sp>
      <p:sp>
        <p:nvSpPr>
          <p:cNvPr id="32" name="TextBox 31">
            <a:extLst>
              <a:ext uri="{FF2B5EF4-FFF2-40B4-BE49-F238E27FC236}">
                <a16:creationId xmlns:a16="http://schemas.microsoft.com/office/drawing/2014/main" id="{3EDE74D9-7897-D89D-D455-96F796BE16AD}"/>
              </a:ext>
            </a:extLst>
          </p:cNvPr>
          <p:cNvSpPr txBox="1"/>
          <p:nvPr/>
        </p:nvSpPr>
        <p:spPr>
          <a:xfrm>
            <a:off x="9645354" y="1869671"/>
            <a:ext cx="139333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bril Fatface"/>
                <a:ea typeface="맑은 고딕"/>
                <a:cs typeface="+mn-cs"/>
              </a:rPr>
              <a:t>Ranking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bril Fatface"/>
                <a:ea typeface="맑은 고딕"/>
                <a:cs typeface="+mn-cs"/>
              </a:rPr>
              <a:t>Evaluation </a:t>
            </a:r>
          </a:p>
        </p:txBody>
      </p:sp>
      <p:sp>
        <p:nvSpPr>
          <p:cNvPr id="33" name="TextBox 32">
            <a:extLst>
              <a:ext uri="{FF2B5EF4-FFF2-40B4-BE49-F238E27FC236}">
                <a16:creationId xmlns:a16="http://schemas.microsoft.com/office/drawing/2014/main" id="{E446849D-6D46-A363-20F0-C41B411DCC74}"/>
              </a:ext>
            </a:extLst>
          </p:cNvPr>
          <p:cNvSpPr txBox="1"/>
          <p:nvPr/>
        </p:nvSpPr>
        <p:spPr>
          <a:xfrm>
            <a:off x="5432373" y="2008170"/>
            <a:ext cx="120097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bril Fatface"/>
                <a:ea typeface="맑은 고딕"/>
                <a:cs typeface="+mn-cs"/>
              </a:rPr>
              <a:t>Sampling</a:t>
            </a:r>
          </a:p>
        </p:txBody>
      </p:sp>
      <p:sp>
        <p:nvSpPr>
          <p:cNvPr id="5" name="제목 3">
            <a:extLst>
              <a:ext uri="{FF2B5EF4-FFF2-40B4-BE49-F238E27FC236}">
                <a16:creationId xmlns:a16="http://schemas.microsoft.com/office/drawing/2014/main" id="{043DE419-984B-AE9C-66D9-D2EBEDE7050C}"/>
              </a:ext>
            </a:extLst>
          </p:cNvPr>
          <p:cNvSpPr txBox="1">
            <a:spLocks/>
          </p:cNvSpPr>
          <p:nvPr/>
        </p:nvSpPr>
        <p:spPr>
          <a:xfrm>
            <a:off x="430818" y="157403"/>
            <a:ext cx="11449050" cy="896936"/>
          </a:xfrm>
          <a:prstGeom prst="rect">
            <a:avLst/>
          </a:prstGeom>
        </p:spPr>
        <p:txBody>
          <a:bodyPr vert="horz" lIns="91440" tIns="45720" rIns="91440" bIns="45720" rtlCol="0" anchor="ctr">
            <a:noAutofit/>
          </a:bodyPr>
          <a:lstStyle>
            <a:lvl1pPr marL="0" algn="ctr" defTabSz="914400" rtl="0" eaLnBrk="1" latinLnBrk="1" hangingPunct="1">
              <a:lnSpc>
                <a:spcPct val="90000"/>
              </a:lnSpc>
              <a:spcBef>
                <a:spcPct val="0"/>
              </a:spcBef>
              <a:buNone/>
              <a:defRPr lang="ko-KR" altLang="en-US" sz="4400" b="1" kern="1200">
                <a:gradFill flip="none" rotWithShape="1">
                  <a:gsLst>
                    <a:gs pos="34000">
                      <a:schemeClr val="bg2">
                        <a:lumMod val="50000"/>
                      </a:schemeClr>
                    </a:gs>
                    <a:gs pos="0">
                      <a:schemeClr val="bg2"/>
                    </a:gs>
                    <a:gs pos="17000">
                      <a:schemeClr val="bg2">
                        <a:lumMod val="75000"/>
                      </a:schemeClr>
                    </a:gs>
                    <a:gs pos="55000">
                      <a:schemeClr val="bg1"/>
                    </a:gs>
                    <a:gs pos="76000">
                      <a:schemeClr val="bg2">
                        <a:lumMod val="50000"/>
                      </a:schemeClr>
                    </a:gs>
                    <a:gs pos="100000">
                      <a:schemeClr val="bg2"/>
                    </a:gs>
                  </a:gsLst>
                  <a:lin ang="13500000" scaled="1"/>
                  <a:tileRect/>
                </a:gradFill>
                <a:effectLst>
                  <a:outerShdw blurRad="168272" dist="38100" dir="5400000" algn="t" rotWithShape="0">
                    <a:prstClr val="black">
                      <a:alpha val="91865"/>
                    </a:prstClr>
                  </a:outerShdw>
                </a:effectLst>
                <a:latin typeface="+mj-lt"/>
                <a:ea typeface="VOLLKORN REGULAR ROMAN" pitchFamily="2" charset="0"/>
                <a:cs typeface="Calibri" panose="02000000000000000000" pitchFamily="2" charset="0"/>
              </a:defRPr>
            </a:lvl1pPr>
          </a:lstStyle>
          <a:p>
            <a:pPr marL="0" marR="0" lvl="0" indent="0" algn="ctr" defTabSz="914400" rtl="0" eaLnBrk="1" fontAlgn="auto" latinLnBrk="1" hangingPunct="1">
              <a:lnSpc>
                <a:spcPct val="90000"/>
              </a:lnSpc>
              <a:spcBef>
                <a:spcPct val="0"/>
              </a:spcBef>
              <a:spcAft>
                <a:spcPts val="0"/>
              </a:spcAft>
              <a:buClrTx/>
              <a:buSzTx/>
              <a:buFontTx/>
              <a:buNone/>
              <a:tabLst/>
              <a:defRPr/>
            </a:pPr>
            <a:r>
              <a:rPr kumimoji="0" lang="en-US" altLang="en-US" sz="4400" b="1" i="0" u="none" strike="noStrike" kern="1200" cap="none" spc="0" normalizeH="0" baseline="0" noProof="0">
                <a:ln>
                  <a:noFill/>
                </a:ln>
                <a:gradFill flip="none" rotWithShape="1">
                  <a:gsLst>
                    <a:gs pos="34000">
                      <a:srgbClr val="F4E1BE">
                        <a:lumMod val="50000"/>
                      </a:srgbClr>
                    </a:gs>
                    <a:gs pos="0">
                      <a:srgbClr val="F4E1BE"/>
                    </a:gs>
                    <a:gs pos="17000">
                      <a:srgbClr val="F4E1BE">
                        <a:lumMod val="75000"/>
                      </a:srgbClr>
                    </a:gs>
                    <a:gs pos="55000">
                      <a:srgbClr val="FFFFFF"/>
                    </a:gs>
                    <a:gs pos="76000">
                      <a:srgbClr val="F4E1BE">
                        <a:lumMod val="50000"/>
                      </a:srgbClr>
                    </a:gs>
                    <a:gs pos="100000">
                      <a:srgbClr val="F4E1BE"/>
                    </a:gs>
                  </a:gsLst>
                  <a:lin ang="13500000" scaled="1"/>
                  <a:tileRect/>
                </a:gradFill>
                <a:effectLst>
                  <a:outerShdw blurRad="168272" dist="38100" dir="5400000" algn="t" rotWithShape="0">
                    <a:prstClr val="black">
                      <a:alpha val="91865"/>
                    </a:prstClr>
                  </a:outerShdw>
                </a:effectLst>
                <a:uLnTx/>
                <a:uFillTx/>
                <a:latin typeface="VOLLKORN REGULAR ROMAN"/>
                <a:cs typeface="Calibri" panose="02000000000000000000" pitchFamily="2" charset="0"/>
              </a:rPr>
              <a:t>MOST CULTURALLY EFFECTIVE BRANDS AWARDS </a:t>
            </a:r>
          </a:p>
        </p:txBody>
      </p:sp>
      <p:pic>
        <p:nvPicPr>
          <p:cNvPr id="6" name="Picture 5" descr="A picture containing text&#10;&#10;Description automatically generated">
            <a:extLst>
              <a:ext uri="{FF2B5EF4-FFF2-40B4-BE49-F238E27FC236}">
                <a16:creationId xmlns:a16="http://schemas.microsoft.com/office/drawing/2014/main" id="{F4545EB0-952D-77F9-6768-4703A6496D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88007" y="5951517"/>
            <a:ext cx="2289702" cy="764506"/>
          </a:xfrm>
          <a:prstGeom prst="rect">
            <a:avLst/>
          </a:prstGeom>
        </p:spPr>
      </p:pic>
    </p:spTree>
    <p:extLst>
      <p:ext uri="{BB962C8B-B14F-4D97-AF65-F5344CB8AC3E}">
        <p14:creationId xmlns:p14="http://schemas.microsoft.com/office/powerpoint/2010/main" val="272297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BEA8A-5FCD-4709-2BD0-1BDE647C2391}"/>
            </a:ext>
          </a:extLst>
        </p:cNvPr>
        <p:cNvGrpSpPr/>
        <p:nvPr/>
      </p:nvGrpSpPr>
      <p:grpSpPr>
        <a:xfrm>
          <a:off x="0" y="0"/>
          <a:ext cx="0" cy="0"/>
          <a:chOff x="0" y="0"/>
          <a:chExt cx="0" cy="0"/>
        </a:xfrm>
      </p:grpSpPr>
      <p:sp>
        <p:nvSpPr>
          <p:cNvPr id="4" name="제목 3">
            <a:extLst>
              <a:ext uri="{FF2B5EF4-FFF2-40B4-BE49-F238E27FC236}">
                <a16:creationId xmlns:a16="http://schemas.microsoft.com/office/drawing/2014/main" id="{68634F8A-062A-5DCE-B91F-C78511C4A498}"/>
              </a:ext>
            </a:extLst>
          </p:cNvPr>
          <p:cNvSpPr>
            <a:spLocks noGrp="1"/>
          </p:cNvSpPr>
          <p:nvPr>
            <p:ph type="title"/>
          </p:nvPr>
        </p:nvSpPr>
        <p:spPr>
          <a:xfrm>
            <a:off x="598638" y="896265"/>
            <a:ext cx="11449050" cy="896936"/>
          </a:xfrm>
        </p:spPr>
        <p:txBody>
          <a:bodyPr/>
          <a:lstStyle/>
          <a:p>
            <a:r>
              <a:rPr lang="en-US" altLang="en-US" sz="4800"/>
              <a:t>Ranking Update</a:t>
            </a:r>
            <a:endParaRPr lang="ko-KR" altLang="en-US" sz="4800"/>
          </a:p>
        </p:txBody>
      </p:sp>
      <p:sp>
        <p:nvSpPr>
          <p:cNvPr id="2" name="Google Shape;241;p9">
            <a:extLst>
              <a:ext uri="{FF2B5EF4-FFF2-40B4-BE49-F238E27FC236}">
                <a16:creationId xmlns:a16="http://schemas.microsoft.com/office/drawing/2014/main" id="{68D69188-6A9D-E5DB-BD51-80BE0064D90D}"/>
              </a:ext>
            </a:extLst>
          </p:cNvPr>
          <p:cNvSpPr txBox="1"/>
          <p:nvPr/>
        </p:nvSpPr>
        <p:spPr>
          <a:xfrm>
            <a:off x="2512646" y="1815838"/>
            <a:ext cx="1997476" cy="34679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1110"/>
              <a:buFontTx/>
              <a:buNone/>
              <a:tabLst/>
              <a:defRPr/>
            </a:pPr>
            <a:r>
              <a:rPr kumimoji="0" lang="en-US" sz="4000" b="1" i="0" u="none" strike="noStrike" kern="1200" cap="none" spc="0" normalizeH="0" baseline="0" noProof="0">
                <a:ln>
                  <a:noFill/>
                </a:ln>
                <a:solidFill>
                  <a:srgbClr val="FFFFFF">
                    <a:lumMod val="85000"/>
                  </a:srgbClr>
                </a:solidFill>
                <a:effectLst/>
                <a:uLnTx/>
                <a:uFillTx/>
                <a:latin typeface="Calibri"/>
                <a:ea typeface="맑은 고딕"/>
                <a:cs typeface="Calibri"/>
                <a:sym typeface="Calibri"/>
              </a:rPr>
              <a:t>2023</a:t>
            </a:r>
            <a:endParaRPr kumimoji="0" lang="en-US" sz="4000" b="1" i="0" u="none" strike="noStrike" kern="1200" cap="none" spc="0" normalizeH="0" baseline="0" noProof="0">
              <a:ln>
                <a:noFill/>
              </a:ln>
              <a:solidFill>
                <a:srgbClr val="FFFFFF">
                  <a:lumMod val="85000"/>
                </a:srgbClr>
              </a:solidFill>
              <a:effectLst/>
              <a:uLnTx/>
              <a:uFillTx/>
              <a:latin typeface="Calibri"/>
              <a:ea typeface="맑은 고딕"/>
              <a:cs typeface="+mn-cs"/>
            </a:endParaRPr>
          </a:p>
        </p:txBody>
      </p:sp>
      <p:sp>
        <p:nvSpPr>
          <p:cNvPr id="22" name="Google Shape;241;p9">
            <a:extLst>
              <a:ext uri="{FF2B5EF4-FFF2-40B4-BE49-F238E27FC236}">
                <a16:creationId xmlns:a16="http://schemas.microsoft.com/office/drawing/2014/main" id="{CEA95319-42AE-02AC-D8F0-55C847E4F053}"/>
              </a:ext>
            </a:extLst>
          </p:cNvPr>
          <p:cNvSpPr txBox="1"/>
          <p:nvPr/>
        </p:nvSpPr>
        <p:spPr>
          <a:xfrm>
            <a:off x="7681878" y="1810482"/>
            <a:ext cx="1997476" cy="34679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1110"/>
              <a:buFontTx/>
              <a:buNone/>
              <a:tabLst/>
              <a:defRPr/>
            </a:pPr>
            <a:r>
              <a:rPr kumimoji="0" lang="en-US" sz="4000" b="1" i="0" u="none" strike="noStrike" kern="1200" cap="none" spc="0" normalizeH="0" baseline="0" noProof="0">
                <a:ln>
                  <a:noFill/>
                </a:ln>
                <a:solidFill>
                  <a:srgbClr val="FFFFFF">
                    <a:lumMod val="85000"/>
                  </a:srgbClr>
                </a:solidFill>
                <a:effectLst/>
                <a:uLnTx/>
                <a:uFillTx/>
                <a:latin typeface="Calibri"/>
                <a:ea typeface="맑은 고딕"/>
                <a:cs typeface="Calibri"/>
                <a:sym typeface="Calibri"/>
              </a:rPr>
              <a:t>2024</a:t>
            </a:r>
            <a:endParaRPr kumimoji="0" lang="en-US" sz="4000" b="1" i="0" u="none" strike="noStrike" kern="1200" cap="none" spc="0" normalizeH="0" baseline="0" noProof="0">
              <a:ln>
                <a:noFill/>
              </a:ln>
              <a:solidFill>
                <a:srgbClr val="FFFFFF">
                  <a:lumMod val="85000"/>
                </a:srgbClr>
              </a:solidFill>
              <a:effectLst/>
              <a:uLnTx/>
              <a:uFillTx/>
              <a:latin typeface="Calibri"/>
              <a:ea typeface="맑은 고딕"/>
              <a:cs typeface="+mn-cs"/>
            </a:endParaRPr>
          </a:p>
        </p:txBody>
      </p:sp>
      <p:graphicFrame>
        <p:nvGraphicFramePr>
          <p:cNvPr id="7" name="Chart 6">
            <a:extLst>
              <a:ext uri="{FF2B5EF4-FFF2-40B4-BE49-F238E27FC236}">
                <a16:creationId xmlns:a16="http://schemas.microsoft.com/office/drawing/2014/main" id="{2836D79C-C50C-DAAE-398B-625496BF35A0}"/>
              </a:ext>
            </a:extLst>
          </p:cNvPr>
          <p:cNvGraphicFramePr/>
          <p:nvPr/>
        </p:nvGraphicFramePr>
        <p:xfrm>
          <a:off x="1331782" y="2338614"/>
          <a:ext cx="4359203" cy="36767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8EBDE462-BA13-9CDF-CFC8-6A2E4DC99ABE}"/>
              </a:ext>
            </a:extLst>
          </p:cNvPr>
          <p:cNvGraphicFramePr/>
          <p:nvPr/>
        </p:nvGraphicFramePr>
        <p:xfrm>
          <a:off x="5662052" y="2316414"/>
          <a:ext cx="6037127" cy="4648815"/>
        </p:xfrm>
        <a:graphic>
          <a:graphicData uri="http://schemas.openxmlformats.org/drawingml/2006/chart">
            <c:chart xmlns:c="http://schemas.openxmlformats.org/drawingml/2006/chart" xmlns:r="http://schemas.openxmlformats.org/officeDocument/2006/relationships" r:id="rId3"/>
          </a:graphicData>
        </a:graphic>
      </p:graphicFrame>
      <p:sp>
        <p:nvSpPr>
          <p:cNvPr id="5" name="제목 3">
            <a:extLst>
              <a:ext uri="{FF2B5EF4-FFF2-40B4-BE49-F238E27FC236}">
                <a16:creationId xmlns:a16="http://schemas.microsoft.com/office/drawing/2014/main" id="{D8024FD9-BF75-61C5-2187-BE885C961834}"/>
              </a:ext>
            </a:extLst>
          </p:cNvPr>
          <p:cNvSpPr txBox="1">
            <a:spLocks/>
          </p:cNvSpPr>
          <p:nvPr/>
        </p:nvSpPr>
        <p:spPr>
          <a:xfrm>
            <a:off x="430818" y="157403"/>
            <a:ext cx="11449050" cy="896936"/>
          </a:xfrm>
          <a:prstGeom prst="rect">
            <a:avLst/>
          </a:prstGeom>
        </p:spPr>
        <p:txBody>
          <a:bodyPr vert="horz" lIns="91440" tIns="45720" rIns="91440" bIns="45720" rtlCol="0" anchor="ctr">
            <a:noAutofit/>
          </a:bodyPr>
          <a:lstStyle>
            <a:lvl1pPr marL="0" algn="ctr" defTabSz="914400" rtl="0" eaLnBrk="1" latinLnBrk="1" hangingPunct="1">
              <a:lnSpc>
                <a:spcPct val="90000"/>
              </a:lnSpc>
              <a:spcBef>
                <a:spcPct val="0"/>
              </a:spcBef>
              <a:buNone/>
              <a:defRPr lang="ko-KR" altLang="en-US" sz="4400" b="1" kern="1200">
                <a:gradFill flip="none" rotWithShape="1">
                  <a:gsLst>
                    <a:gs pos="34000">
                      <a:schemeClr val="bg2">
                        <a:lumMod val="50000"/>
                      </a:schemeClr>
                    </a:gs>
                    <a:gs pos="0">
                      <a:schemeClr val="bg2"/>
                    </a:gs>
                    <a:gs pos="17000">
                      <a:schemeClr val="bg2">
                        <a:lumMod val="75000"/>
                      </a:schemeClr>
                    </a:gs>
                    <a:gs pos="55000">
                      <a:schemeClr val="bg1"/>
                    </a:gs>
                    <a:gs pos="76000">
                      <a:schemeClr val="bg2">
                        <a:lumMod val="50000"/>
                      </a:schemeClr>
                    </a:gs>
                    <a:gs pos="100000">
                      <a:schemeClr val="bg2"/>
                    </a:gs>
                  </a:gsLst>
                  <a:lin ang="13500000" scaled="1"/>
                  <a:tileRect/>
                </a:gradFill>
                <a:effectLst>
                  <a:outerShdw blurRad="168272" dist="38100" dir="5400000" algn="t" rotWithShape="0">
                    <a:prstClr val="black">
                      <a:alpha val="91865"/>
                    </a:prstClr>
                  </a:outerShdw>
                </a:effectLst>
                <a:latin typeface="+mj-lt"/>
                <a:ea typeface="VOLLKORN REGULAR ROMAN" pitchFamily="2" charset="0"/>
                <a:cs typeface="Calibri" panose="02000000000000000000" pitchFamily="2" charset="0"/>
              </a:defRPr>
            </a:lvl1pPr>
          </a:lstStyle>
          <a:p>
            <a:pPr marL="0" marR="0" lvl="0" indent="0" algn="ctr" defTabSz="914400" rtl="0" eaLnBrk="1" fontAlgn="auto" latinLnBrk="1" hangingPunct="1">
              <a:lnSpc>
                <a:spcPct val="90000"/>
              </a:lnSpc>
              <a:spcBef>
                <a:spcPct val="0"/>
              </a:spcBef>
              <a:spcAft>
                <a:spcPts val="0"/>
              </a:spcAft>
              <a:buClrTx/>
              <a:buSzTx/>
              <a:buFontTx/>
              <a:buNone/>
              <a:tabLst/>
              <a:defRPr/>
            </a:pPr>
            <a:r>
              <a:rPr kumimoji="0" lang="en-US" altLang="en-US" sz="4400" b="1" i="0" u="none" strike="noStrike" kern="1200" cap="none" spc="0" normalizeH="0" baseline="0" noProof="0">
                <a:ln>
                  <a:noFill/>
                </a:ln>
                <a:gradFill flip="none" rotWithShape="1">
                  <a:gsLst>
                    <a:gs pos="34000">
                      <a:srgbClr val="F4E1BE">
                        <a:lumMod val="50000"/>
                      </a:srgbClr>
                    </a:gs>
                    <a:gs pos="0">
                      <a:srgbClr val="F4E1BE"/>
                    </a:gs>
                    <a:gs pos="17000">
                      <a:srgbClr val="F4E1BE">
                        <a:lumMod val="75000"/>
                      </a:srgbClr>
                    </a:gs>
                    <a:gs pos="55000">
                      <a:srgbClr val="FFFFFF"/>
                    </a:gs>
                    <a:gs pos="76000">
                      <a:srgbClr val="F4E1BE">
                        <a:lumMod val="50000"/>
                      </a:srgbClr>
                    </a:gs>
                    <a:gs pos="100000">
                      <a:srgbClr val="F4E1BE"/>
                    </a:gs>
                  </a:gsLst>
                  <a:lin ang="13500000" scaled="1"/>
                  <a:tileRect/>
                </a:gradFill>
                <a:effectLst>
                  <a:outerShdw blurRad="168272" dist="38100" dir="5400000" algn="t" rotWithShape="0">
                    <a:prstClr val="black">
                      <a:alpha val="91865"/>
                    </a:prstClr>
                  </a:outerShdw>
                </a:effectLst>
                <a:uLnTx/>
                <a:uFillTx/>
                <a:latin typeface="VOLLKORN REGULAR ROMAN"/>
                <a:cs typeface="Calibri" panose="02000000000000000000" pitchFamily="2" charset="0"/>
              </a:rPr>
              <a:t>MOST CULTURALLY EFFECTIVE BRANDS AWARDS </a:t>
            </a:r>
          </a:p>
        </p:txBody>
      </p:sp>
      <p:sp>
        <p:nvSpPr>
          <p:cNvPr id="6" name="Rectangle 5">
            <a:extLst>
              <a:ext uri="{FF2B5EF4-FFF2-40B4-BE49-F238E27FC236}">
                <a16:creationId xmlns:a16="http://schemas.microsoft.com/office/drawing/2014/main" id="{8F32AEF5-EC2B-3E17-D74C-CA67F4390EF8}"/>
              </a:ext>
            </a:extLst>
          </p:cNvPr>
          <p:cNvSpPr/>
          <p:nvPr/>
        </p:nvSpPr>
        <p:spPr>
          <a:xfrm>
            <a:off x="2423512" y="6279303"/>
            <a:ext cx="451510" cy="281509"/>
          </a:xfrm>
          <a:prstGeom prst="rect">
            <a:avLst/>
          </a:prstGeom>
          <a:solidFill>
            <a:srgbClr val="FFA2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bril Fatface"/>
              <a:ea typeface="맑은 고딕"/>
              <a:cs typeface="+mn-cs"/>
            </a:endParaRPr>
          </a:p>
        </p:txBody>
      </p:sp>
      <p:sp>
        <p:nvSpPr>
          <p:cNvPr id="9" name="TextBox 8">
            <a:extLst>
              <a:ext uri="{FF2B5EF4-FFF2-40B4-BE49-F238E27FC236}">
                <a16:creationId xmlns:a16="http://schemas.microsoft.com/office/drawing/2014/main" id="{44A0BC46-09D7-9668-2CFB-720B37931002}"/>
              </a:ext>
            </a:extLst>
          </p:cNvPr>
          <p:cNvSpPr txBox="1"/>
          <p:nvPr/>
        </p:nvSpPr>
        <p:spPr>
          <a:xfrm>
            <a:off x="3030811" y="6235391"/>
            <a:ext cx="70083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entury Gothic" panose="020B0502020202020204" pitchFamily="34" charset="0"/>
                <a:ea typeface="맑은 고딕"/>
                <a:cs typeface="+mn-cs"/>
              </a:rPr>
              <a:t>CIIM</a:t>
            </a:r>
          </a:p>
        </p:txBody>
      </p:sp>
      <p:sp>
        <p:nvSpPr>
          <p:cNvPr id="10" name="Rectangle 9">
            <a:extLst>
              <a:ext uri="{FF2B5EF4-FFF2-40B4-BE49-F238E27FC236}">
                <a16:creationId xmlns:a16="http://schemas.microsoft.com/office/drawing/2014/main" id="{AC1D66EB-FC09-150B-7BBF-20E0FED8FDEB}"/>
              </a:ext>
            </a:extLst>
          </p:cNvPr>
          <p:cNvSpPr/>
          <p:nvPr/>
        </p:nvSpPr>
        <p:spPr>
          <a:xfrm>
            <a:off x="4175902" y="6279715"/>
            <a:ext cx="451510" cy="28150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bril Fatface"/>
              <a:ea typeface="맑은 고딕"/>
              <a:cs typeface="+mn-cs"/>
            </a:endParaRPr>
          </a:p>
        </p:txBody>
      </p:sp>
      <p:sp>
        <p:nvSpPr>
          <p:cNvPr id="11" name="TextBox 10">
            <a:extLst>
              <a:ext uri="{FF2B5EF4-FFF2-40B4-BE49-F238E27FC236}">
                <a16:creationId xmlns:a16="http://schemas.microsoft.com/office/drawing/2014/main" id="{8C303DEA-BE70-592C-D822-C6744EBF84CF}"/>
              </a:ext>
            </a:extLst>
          </p:cNvPr>
          <p:cNvSpPr txBox="1"/>
          <p:nvPr/>
        </p:nvSpPr>
        <p:spPr>
          <a:xfrm>
            <a:off x="4721918" y="6225690"/>
            <a:ext cx="311335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entury Gothic" panose="020B0502020202020204" pitchFamily="34" charset="0"/>
                <a:ea typeface="맑은 고딕"/>
                <a:cs typeface="+mn-cs"/>
              </a:rPr>
              <a:t>Authentic Inclusivity Score</a:t>
            </a:r>
          </a:p>
        </p:txBody>
      </p:sp>
      <p:sp>
        <p:nvSpPr>
          <p:cNvPr id="12" name="Rectangle 11">
            <a:extLst>
              <a:ext uri="{FF2B5EF4-FFF2-40B4-BE49-F238E27FC236}">
                <a16:creationId xmlns:a16="http://schemas.microsoft.com/office/drawing/2014/main" id="{C85E9EEE-BEAF-87F4-2668-E71D80A7B8F9}"/>
              </a:ext>
            </a:extLst>
          </p:cNvPr>
          <p:cNvSpPr/>
          <p:nvPr/>
        </p:nvSpPr>
        <p:spPr>
          <a:xfrm>
            <a:off x="8052343" y="6279303"/>
            <a:ext cx="451510" cy="281509"/>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bril Fatface"/>
              <a:ea typeface="맑은 고딕"/>
              <a:cs typeface="+mn-cs"/>
            </a:endParaRPr>
          </a:p>
        </p:txBody>
      </p:sp>
      <p:sp>
        <p:nvSpPr>
          <p:cNvPr id="13" name="TextBox 12">
            <a:extLst>
              <a:ext uri="{FF2B5EF4-FFF2-40B4-BE49-F238E27FC236}">
                <a16:creationId xmlns:a16="http://schemas.microsoft.com/office/drawing/2014/main" id="{CB34227E-0242-D847-B70B-529A493FED8C}"/>
              </a:ext>
            </a:extLst>
          </p:cNvPr>
          <p:cNvSpPr txBox="1"/>
          <p:nvPr/>
        </p:nvSpPr>
        <p:spPr>
          <a:xfrm>
            <a:off x="8598359" y="6225690"/>
            <a:ext cx="202170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entury Gothic" panose="020B0502020202020204" pitchFamily="34" charset="0"/>
                <a:ea typeface="맑은 고딕"/>
                <a:cs typeface="+mn-cs"/>
              </a:rPr>
              <a:t>Ad Effectiveness</a:t>
            </a:r>
          </a:p>
        </p:txBody>
      </p:sp>
    </p:spTree>
    <p:extLst>
      <p:ext uri="{BB962C8B-B14F-4D97-AF65-F5344CB8AC3E}">
        <p14:creationId xmlns:p14="http://schemas.microsoft.com/office/powerpoint/2010/main" val="7201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27643-8202-A4F1-F5A3-C79A8FEBD8A2}"/>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EE7A8330-E2C7-749A-0CC2-0AD06634724C}"/>
              </a:ext>
            </a:extLst>
          </p:cNvPr>
          <p:cNvSpPr/>
          <p:nvPr/>
        </p:nvSpPr>
        <p:spPr>
          <a:xfrm>
            <a:off x="941" y="0"/>
            <a:ext cx="12190119" cy="900962"/>
          </a:xfrm>
          <a:prstGeom prst="rect">
            <a:avLst/>
          </a:prstGeom>
          <a:gradFill flip="none" rotWithShape="1">
            <a:gsLst>
              <a:gs pos="6000">
                <a:schemeClr val="accent1"/>
              </a:gs>
              <a:gs pos="90000">
                <a:schemeClr val="accent1">
                  <a:lumMod val="50000"/>
                </a:schemeClr>
              </a:gs>
            </a:gsLst>
            <a:lin ang="14400000" scaled="0"/>
            <a:tileRect/>
          </a:gradFill>
          <a:ln>
            <a:noFill/>
          </a:ln>
        </p:spPr>
        <p:txBody>
          <a:bodyPr vert="horz" wrap="square" lIns="60951" tIns="30475" rIns="60951" bIns="30475" numCol="1" anchor="t" anchorCtr="0" compatLnSpc="1">
            <a:prstTxWarp prst="textNoShape">
              <a:avLst/>
            </a:prstTxWarp>
          </a:bodyPr>
          <a:lstStyle/>
          <a:p>
            <a:pPr defTabSz="609539" eaLnBrk="0" fontAlgn="base" hangingPunct="0">
              <a:spcBef>
                <a:spcPct val="0"/>
              </a:spcBef>
              <a:spcAft>
                <a:spcPct val="0"/>
              </a:spcAft>
            </a:pPr>
            <a:endParaRPr lang="en-US" sz="1200">
              <a:solidFill>
                <a:prstClr val="black"/>
              </a:solidFill>
              <a:latin typeface="Calibri" panose="020F0502020204030204" pitchFamily="34" charset="0"/>
            </a:endParaRPr>
          </a:p>
        </p:txBody>
      </p:sp>
      <p:sp>
        <p:nvSpPr>
          <p:cNvPr id="7" name="TextBox 6">
            <a:extLst>
              <a:ext uri="{FF2B5EF4-FFF2-40B4-BE49-F238E27FC236}">
                <a16:creationId xmlns:a16="http://schemas.microsoft.com/office/drawing/2014/main" id="{081AD219-D2EA-BABB-8CC0-1A6AAF9DBAE9}"/>
              </a:ext>
            </a:extLst>
          </p:cNvPr>
          <p:cNvSpPr txBox="1"/>
          <p:nvPr/>
        </p:nvSpPr>
        <p:spPr>
          <a:xfrm>
            <a:off x="350998" y="158908"/>
            <a:ext cx="11664218" cy="553998"/>
          </a:xfrm>
          <a:prstGeom prst="rect">
            <a:avLst/>
          </a:prstGeom>
          <a:noFill/>
        </p:spPr>
        <p:txBody>
          <a:bodyPr wrap="square" rtlCol="0">
            <a:spAutoFit/>
          </a:bodyPr>
          <a:lstStyle/>
          <a:p>
            <a:pPr algn="ctr" defTabSz="609539" eaLnBrk="0" fontAlgn="base" hangingPunct="0">
              <a:spcBef>
                <a:spcPct val="0"/>
              </a:spcBef>
              <a:spcAft>
                <a:spcPct val="0"/>
              </a:spcAft>
            </a:pPr>
            <a:r>
              <a:rPr lang="en-US" sz="3000" dirty="0">
                <a:solidFill>
                  <a:srgbClr val="E3DED1"/>
                </a:solidFill>
                <a:latin typeface="Montserrat ExtraBold" panose="00000900000000000000" pitchFamily="50" charset="0"/>
                <a:ea typeface="Roboto Black" panose="02000000000000000000" pitchFamily="2" charset="0"/>
                <a:cs typeface="Open Sans Light" panose="020B0306030504020204" pitchFamily="34" charset="0"/>
              </a:rPr>
              <a:t>Representation In Ads Has Nearly Doubled Since 2022</a:t>
            </a:r>
            <a:endParaRPr lang="ru-RU" sz="3000" dirty="0">
              <a:solidFill>
                <a:srgbClr val="E3DED1"/>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4" name="TextBox 3">
            <a:extLst>
              <a:ext uri="{FF2B5EF4-FFF2-40B4-BE49-F238E27FC236}">
                <a16:creationId xmlns:a16="http://schemas.microsoft.com/office/drawing/2014/main" id="{57D2AA60-0969-79C2-1CB7-597280F4278C}"/>
              </a:ext>
            </a:extLst>
          </p:cNvPr>
          <p:cNvSpPr txBox="1"/>
          <p:nvPr/>
        </p:nvSpPr>
        <p:spPr>
          <a:xfrm>
            <a:off x="10025" y="6544836"/>
            <a:ext cx="4065018" cy="276999"/>
          </a:xfrm>
          <a:prstGeom prst="rect">
            <a:avLst/>
          </a:prstGeom>
          <a:noFill/>
        </p:spPr>
        <p:txBody>
          <a:bodyPr wrap="square">
            <a:spAutoFit/>
          </a:bodyPr>
          <a:lstStyle/>
          <a:p>
            <a:r>
              <a:rPr lang="en-US" sz="1200" b="1"/>
              <a:t>N = 3300 Ads Tested From Q1 2022 – Q1 2025</a:t>
            </a:r>
          </a:p>
        </p:txBody>
      </p:sp>
      <p:sp>
        <p:nvSpPr>
          <p:cNvPr id="3" name="TextBox 2">
            <a:extLst>
              <a:ext uri="{FF2B5EF4-FFF2-40B4-BE49-F238E27FC236}">
                <a16:creationId xmlns:a16="http://schemas.microsoft.com/office/drawing/2014/main" id="{B70F703C-351F-D245-A04B-6F66F689F917}"/>
              </a:ext>
            </a:extLst>
          </p:cNvPr>
          <p:cNvSpPr txBox="1"/>
          <p:nvPr/>
        </p:nvSpPr>
        <p:spPr>
          <a:xfrm>
            <a:off x="2042534" y="1143207"/>
            <a:ext cx="7765960" cy="3770263"/>
          </a:xfrm>
          <a:prstGeom prst="rect">
            <a:avLst/>
          </a:prstGeom>
          <a:noFill/>
        </p:spPr>
        <p:txBody>
          <a:bodyPr wrap="square">
            <a:spAutoFit/>
          </a:bodyPr>
          <a:lstStyle/>
          <a:p>
            <a:pPr algn="ctr"/>
            <a:r>
              <a:rPr lang="en-US" sz="23900" b="1">
                <a:solidFill>
                  <a:schemeClr val="accent4"/>
                </a:solidFill>
              </a:rPr>
              <a:t>+91%</a:t>
            </a:r>
          </a:p>
        </p:txBody>
      </p:sp>
      <p:sp>
        <p:nvSpPr>
          <p:cNvPr id="8" name="Rectangle 7">
            <a:extLst>
              <a:ext uri="{FF2B5EF4-FFF2-40B4-BE49-F238E27FC236}">
                <a16:creationId xmlns:a16="http://schemas.microsoft.com/office/drawing/2014/main" id="{417A2AB5-3CA0-2B78-396D-CB3FB2A3F06C}"/>
              </a:ext>
            </a:extLst>
          </p:cNvPr>
          <p:cNvSpPr/>
          <p:nvPr/>
        </p:nvSpPr>
        <p:spPr>
          <a:xfrm>
            <a:off x="462994" y="4697192"/>
            <a:ext cx="11552222" cy="461665"/>
          </a:xfrm>
          <a:prstGeom prst="rect">
            <a:avLst/>
          </a:prstGeom>
        </p:spPr>
        <p:txBody>
          <a:bodyPr wrap="square">
            <a:spAutoFit/>
          </a:bodyPr>
          <a:lstStyle/>
          <a:p>
            <a:pPr algn="ctr" rtl="0">
              <a:defRPr sz="2800" b="0" i="0" u="none" strike="noStrike" kern="1200" spc="0" baseline="0">
                <a:solidFill>
                  <a:prstClr val="black">
                    <a:lumMod val="65000"/>
                    <a:lumOff val="35000"/>
                  </a:prstClr>
                </a:solidFill>
                <a:latin typeface="+mn-lt"/>
                <a:ea typeface="+mn-ea"/>
                <a:cs typeface="+mn-cs"/>
              </a:defRPr>
            </a:pPr>
            <a:r>
              <a:rPr lang="en-US" sz="2400" b="1">
                <a:latin typeface="Montserrat" panose="00000500000000000000" pitchFamily="2" charset="0"/>
              </a:rPr>
              <a:t>% Increase From 2022 to 2025 Among The Overall Population</a:t>
            </a:r>
          </a:p>
        </p:txBody>
      </p:sp>
    </p:spTree>
    <p:extLst>
      <p:ext uri="{BB962C8B-B14F-4D97-AF65-F5344CB8AC3E}">
        <p14:creationId xmlns:p14="http://schemas.microsoft.com/office/powerpoint/2010/main" val="400314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09DF0-CB06-C134-3912-4AA921ABB58B}"/>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1BD0FA1-19BC-493F-E159-EFFA34D12FAE}"/>
              </a:ext>
            </a:extLst>
          </p:cNvPr>
          <p:cNvSpPr/>
          <p:nvPr/>
        </p:nvSpPr>
        <p:spPr>
          <a:xfrm>
            <a:off x="941" y="0"/>
            <a:ext cx="12190119" cy="900962"/>
          </a:xfrm>
          <a:prstGeom prst="rect">
            <a:avLst/>
          </a:prstGeom>
          <a:gradFill flip="none" rotWithShape="1">
            <a:gsLst>
              <a:gs pos="6000">
                <a:schemeClr val="accent1"/>
              </a:gs>
              <a:gs pos="90000">
                <a:schemeClr val="accent1">
                  <a:lumMod val="50000"/>
                </a:schemeClr>
              </a:gs>
            </a:gsLst>
            <a:lin ang="14400000" scaled="0"/>
            <a:tileRect/>
          </a:gradFill>
          <a:ln>
            <a:noFill/>
          </a:ln>
        </p:spPr>
        <p:txBody>
          <a:bodyPr vert="horz" wrap="square" lIns="60951" tIns="30475" rIns="60951" bIns="30475" numCol="1" anchor="t" anchorCtr="0" compatLnSpc="1">
            <a:prstTxWarp prst="textNoShape">
              <a:avLst/>
            </a:prstTxWarp>
          </a:bodyPr>
          <a:lstStyle/>
          <a:p>
            <a:pPr defTabSz="609539" eaLnBrk="0" fontAlgn="base" hangingPunct="0">
              <a:spcBef>
                <a:spcPct val="0"/>
              </a:spcBef>
              <a:spcAft>
                <a:spcPct val="0"/>
              </a:spcAft>
            </a:pPr>
            <a:endParaRPr lang="en-US" sz="1200">
              <a:solidFill>
                <a:prstClr val="black"/>
              </a:solidFill>
              <a:latin typeface="Calibri" panose="020F0502020204030204" pitchFamily="34" charset="0"/>
            </a:endParaRPr>
          </a:p>
        </p:txBody>
      </p:sp>
      <p:sp>
        <p:nvSpPr>
          <p:cNvPr id="7" name="TextBox 6">
            <a:extLst>
              <a:ext uri="{FF2B5EF4-FFF2-40B4-BE49-F238E27FC236}">
                <a16:creationId xmlns:a16="http://schemas.microsoft.com/office/drawing/2014/main" id="{ED274729-6AE6-9D07-FA68-573B7EE888A8}"/>
              </a:ext>
            </a:extLst>
          </p:cNvPr>
          <p:cNvSpPr txBox="1"/>
          <p:nvPr/>
        </p:nvSpPr>
        <p:spPr>
          <a:xfrm>
            <a:off x="78083" y="173482"/>
            <a:ext cx="12035834" cy="553998"/>
          </a:xfrm>
          <a:prstGeom prst="rect">
            <a:avLst/>
          </a:prstGeom>
          <a:noFill/>
        </p:spPr>
        <p:txBody>
          <a:bodyPr wrap="square" rtlCol="0">
            <a:spAutoFit/>
          </a:bodyPr>
          <a:lstStyle/>
          <a:p>
            <a:pPr algn="ctr" defTabSz="609539" eaLnBrk="0" fontAlgn="base" hangingPunct="0">
              <a:spcBef>
                <a:spcPct val="0"/>
              </a:spcBef>
              <a:spcAft>
                <a:spcPct val="0"/>
              </a:spcAft>
            </a:pPr>
            <a:r>
              <a:rPr lang="en-US" sz="3000" dirty="0">
                <a:solidFill>
                  <a:srgbClr val="E3DED1"/>
                </a:solidFill>
                <a:latin typeface="Montserrat ExtraBold" panose="00000900000000000000" pitchFamily="50" charset="0"/>
                <a:ea typeface="Roboto Black" panose="02000000000000000000" pitchFamily="2" charset="0"/>
                <a:cs typeface="Open Sans Light" panose="020B0306030504020204" pitchFamily="34" charset="0"/>
              </a:rPr>
              <a:t>Stereotypical Representations In Ads Has Dropped</a:t>
            </a:r>
            <a:endParaRPr lang="ru-RU" sz="3000" dirty="0">
              <a:solidFill>
                <a:srgbClr val="E3DED1"/>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11" name="TextBox 10">
            <a:extLst>
              <a:ext uri="{FF2B5EF4-FFF2-40B4-BE49-F238E27FC236}">
                <a16:creationId xmlns:a16="http://schemas.microsoft.com/office/drawing/2014/main" id="{7F016F01-EA3B-F75A-7968-79BD23713CF1}"/>
              </a:ext>
            </a:extLst>
          </p:cNvPr>
          <p:cNvSpPr txBox="1"/>
          <p:nvPr/>
        </p:nvSpPr>
        <p:spPr>
          <a:xfrm>
            <a:off x="10025" y="6427113"/>
            <a:ext cx="11346426" cy="430887"/>
          </a:xfrm>
          <a:prstGeom prst="rect">
            <a:avLst/>
          </a:prstGeom>
          <a:noFill/>
        </p:spPr>
        <p:txBody>
          <a:bodyPr wrap="square" rtlCol="0">
            <a:spAutoFit/>
          </a:bodyPr>
          <a:lstStyle/>
          <a:p>
            <a:r>
              <a:rPr lang="en-US" sz="1100"/>
              <a:t>Do you see stereotypical representations of people in advertising?</a:t>
            </a:r>
          </a:p>
          <a:p>
            <a:r>
              <a:rPr lang="en-US" sz="1100"/>
              <a:t>Source: 2021-2025 CIIM</a:t>
            </a:r>
            <a:r>
              <a:rPr lang="en-US" sz="1100" baseline="30000"/>
              <a:t>TM</a:t>
            </a:r>
            <a:r>
              <a:rPr lang="en-US" sz="1100"/>
              <a:t> Tracker (N = 41506 Consumers)</a:t>
            </a:r>
          </a:p>
        </p:txBody>
      </p:sp>
      <p:graphicFrame>
        <p:nvGraphicFramePr>
          <p:cNvPr id="12" name="Chart 11">
            <a:extLst>
              <a:ext uri="{FF2B5EF4-FFF2-40B4-BE49-F238E27FC236}">
                <a16:creationId xmlns:a16="http://schemas.microsoft.com/office/drawing/2014/main" id="{35267A3F-43DD-2400-AE3B-0532C05C8DD8}"/>
              </a:ext>
            </a:extLst>
          </p:cNvPr>
          <p:cNvGraphicFramePr/>
          <p:nvPr>
            <p:extLst>
              <p:ext uri="{D42A27DB-BD31-4B8C-83A1-F6EECF244321}">
                <p14:modId xmlns:p14="http://schemas.microsoft.com/office/powerpoint/2010/main" val="2010787621"/>
              </p:ext>
            </p:extLst>
          </p:nvPr>
        </p:nvGraphicFramePr>
        <p:xfrm>
          <a:off x="186407" y="1099136"/>
          <a:ext cx="10611016" cy="503919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CB4B0AA7-E7F7-0627-381C-C0CBCB598350}"/>
              </a:ext>
            </a:extLst>
          </p:cNvPr>
          <p:cNvSpPr txBox="1"/>
          <p:nvPr/>
        </p:nvSpPr>
        <p:spPr>
          <a:xfrm>
            <a:off x="10551779" y="2690250"/>
            <a:ext cx="1544574" cy="646331"/>
          </a:xfrm>
          <a:prstGeom prst="rect">
            <a:avLst/>
          </a:prstGeom>
          <a:noFill/>
          <a:ln>
            <a:solidFill>
              <a:schemeClr val="tx1"/>
            </a:solidFill>
            <a:prstDash val="sysDash"/>
          </a:ln>
        </p:spPr>
        <p:txBody>
          <a:bodyPr wrap="square" rtlCol="0">
            <a:spAutoFit/>
          </a:bodyPr>
          <a:lstStyle/>
          <a:p>
            <a:pPr algn="ctr"/>
            <a:r>
              <a:rPr lang="en-US"/>
              <a:t>22% decrease since 2021</a:t>
            </a:r>
          </a:p>
        </p:txBody>
      </p:sp>
      <p:sp>
        <p:nvSpPr>
          <p:cNvPr id="14" name="Arrow: Right 13">
            <a:extLst>
              <a:ext uri="{FF2B5EF4-FFF2-40B4-BE49-F238E27FC236}">
                <a16:creationId xmlns:a16="http://schemas.microsoft.com/office/drawing/2014/main" id="{07DAE931-7D4E-37F1-A76A-6CA632B49CEF}"/>
              </a:ext>
            </a:extLst>
          </p:cNvPr>
          <p:cNvSpPr/>
          <p:nvPr/>
        </p:nvSpPr>
        <p:spPr>
          <a:xfrm>
            <a:off x="10070956" y="2869297"/>
            <a:ext cx="387626" cy="288235"/>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989054"/>
      </p:ext>
    </p:extLst>
  </p:cSld>
  <p:clrMapOvr>
    <a:masterClrMapping/>
  </p:clrMapOvr>
</p:sld>
</file>

<file path=ppt/theme/theme1.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사용자 지정 459">
      <a:dk1>
        <a:srgbClr val="000000"/>
      </a:dk1>
      <a:lt1>
        <a:srgbClr val="FFFFFF"/>
      </a:lt1>
      <a:dk2>
        <a:srgbClr val="421B00"/>
      </a:dk2>
      <a:lt2>
        <a:srgbClr val="F4E1BE"/>
      </a:lt2>
      <a:accent1>
        <a:srgbClr val="F8EBE0"/>
      </a:accent1>
      <a:accent2>
        <a:srgbClr val="E5D39E"/>
      </a:accent2>
      <a:accent3>
        <a:srgbClr val="F0BC3F"/>
      </a:accent3>
      <a:accent4>
        <a:srgbClr val="642800"/>
      </a:accent4>
      <a:accent5>
        <a:srgbClr val="354350"/>
      </a:accent5>
      <a:accent6>
        <a:srgbClr val="080D14"/>
      </a:accent6>
      <a:hlink>
        <a:srgbClr val="7D6120"/>
      </a:hlink>
      <a:folHlink>
        <a:srgbClr val="B3A57C"/>
      </a:folHlink>
    </a:clrScheme>
    <a:fontScheme name="사용자 지정 210">
      <a:majorFont>
        <a:latin typeface="VOLLKORN REGULAR ROMAN"/>
        <a:ea typeface="맑은 고딕"/>
        <a:cs typeface=""/>
      </a:majorFont>
      <a:minorFont>
        <a:latin typeface="Abril Fatface"/>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AA704F36C5D84782CB6F206D4C32BA" ma:contentTypeVersion="19" ma:contentTypeDescription="Create a new document." ma:contentTypeScope="" ma:versionID="590769184c35f4bee645fc05eeb234ec">
  <xsd:schema xmlns:xsd="http://www.w3.org/2001/XMLSchema" xmlns:xs="http://www.w3.org/2001/XMLSchema" xmlns:p="http://schemas.microsoft.com/office/2006/metadata/properties" xmlns:ns2="8ab438b2-519e-4a66-95e1-d0285ea44b1d" xmlns:ns3="511093f7-2573-4817-919c-9f1954c72138" targetNamespace="http://schemas.microsoft.com/office/2006/metadata/properties" ma:root="true" ma:fieldsID="582d0b11777dfe9b67ed0d2226b335c2" ns2:_="" ns3:_="">
    <xsd:import namespace="8ab438b2-519e-4a66-95e1-d0285ea44b1d"/>
    <xsd:import namespace="511093f7-2573-4817-919c-9f1954c72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438b2-519e-4a66-95e1-d0285ea44b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1173785-81e3-4cbb-b6da-93ef96f036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1093f7-2573-4817-919c-9f1954c721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15626b2-9fde-4948-a93c-ad101b4f4d16}" ma:internalName="TaxCatchAll" ma:showField="CatchAllData" ma:web="511093f7-2573-4817-919c-9f1954c721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11093f7-2573-4817-919c-9f1954c72138" xsi:nil="true"/>
    <lcf76f155ced4ddcb4097134ff3c332f xmlns="8ab438b2-519e-4a66-95e1-d0285ea44b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0297CC-3526-42FB-AE4B-61BC00693F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b438b2-519e-4a66-95e1-d0285ea44b1d"/>
    <ds:schemaRef ds:uri="511093f7-2573-4817-919c-9f1954c721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C30C2C-C137-428C-AED8-A9E6B0BD43F9}">
  <ds:schemaRefs>
    <ds:schemaRef ds:uri="http://schemas.microsoft.com/sharepoint/v3/contenttype/forms"/>
  </ds:schemaRefs>
</ds:datastoreItem>
</file>

<file path=customXml/itemProps3.xml><?xml version="1.0" encoding="utf-8"?>
<ds:datastoreItem xmlns:ds="http://schemas.openxmlformats.org/officeDocument/2006/customXml" ds:itemID="{FDBDA0B9-B86E-40E5-857D-C794F53744E5}">
  <ds:schemaRefs>
    <ds:schemaRef ds:uri="511093f7-2573-4817-919c-9f1954c72138"/>
    <ds:schemaRef ds:uri="8ab438b2-519e-4a66-95e1-d0285ea44b1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169</TotalTime>
  <Words>647</Words>
  <Application>Microsoft Office PowerPoint</Application>
  <PresentationFormat>Widescreen</PresentationFormat>
  <Paragraphs>110</Paragraphs>
  <Slides>13</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Abril Fatface</vt:lpstr>
      <vt:lpstr>Arial</vt:lpstr>
      <vt:lpstr>Calibri</vt:lpstr>
      <vt:lpstr>Century Gothic</vt:lpstr>
      <vt:lpstr>Dosis</vt:lpstr>
      <vt:lpstr>Garet</vt:lpstr>
      <vt:lpstr>Montserrat</vt:lpstr>
      <vt:lpstr>Montserrat ExtraBold</vt:lpstr>
      <vt:lpstr>Roboto Black</vt:lpstr>
      <vt:lpstr>VOLLKORN REGULAR ROMAN</vt:lpstr>
      <vt:lpstr>1_Office Theme</vt:lpstr>
      <vt:lpstr>Office 테마</vt:lpstr>
      <vt:lpstr>PowerPoint Presentation</vt:lpstr>
      <vt:lpstr>PowerPoint Presentation</vt:lpstr>
      <vt:lpstr>2024 MCEB Study Overview</vt:lpstr>
      <vt:lpstr>PowerPoint Presentation</vt:lpstr>
      <vt:lpstr>PowerPoint Presentation</vt:lpstr>
      <vt:lpstr>Methodology</vt:lpstr>
      <vt:lpstr>Ranking Update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clarke</dc:creator>
  <cp:lastModifiedBy>Robin Dodson</cp:lastModifiedBy>
  <cp:revision>18</cp:revision>
  <dcterms:created xsi:type="dcterms:W3CDTF">2025-01-22T18:22:25Z</dcterms:created>
  <dcterms:modified xsi:type="dcterms:W3CDTF">2025-07-21T21:36:26Z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0x01010019AA704F36C5D84782CB6F206D4C32BA</vt:lpwstr>
  </property>
  <property fmtid="{D5CDD505-2E9C-101B-9397-08002B2CF9AE}" pid="3" name="MediaServiceImageTags">
    <vt:lpwstr/>
  </property>
</Properties>
</file>